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 id="214748368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
      <p:font typeface="Maven Pro"/>
      <p:regular r:id="rId17"/>
      <p:bold r:id="rId18"/>
    </p:embeddedFon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5.xml"/><Relationship Id="rId22" Type="http://schemas.openxmlformats.org/officeDocument/2006/relationships/font" Target="fonts/HelveticaNeue-boldItalic.fntdata"/><Relationship Id="rId10" Type="http://schemas.openxmlformats.org/officeDocument/2006/relationships/slide" Target="slides/slide4.xml"/><Relationship Id="rId21" Type="http://schemas.openxmlformats.org/officeDocument/2006/relationships/font" Target="fonts/HelveticaNeue-italic.fntdata"/><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avenPro-regular.fntdata"/><Relationship Id="rId16" Type="http://schemas.openxmlformats.org/officeDocument/2006/relationships/font" Target="fonts/Roboto-boldItalic.fntdata"/><Relationship Id="rId5" Type="http://schemas.openxmlformats.org/officeDocument/2006/relationships/slideMaster" Target="slideMasters/slideMaster2.xml"/><Relationship Id="rId19" Type="http://schemas.openxmlformats.org/officeDocument/2006/relationships/font" Target="fonts/HelveticaNeue-regular.fntdata"/><Relationship Id="rId6" Type="http://schemas.openxmlformats.org/officeDocument/2006/relationships/notesMaster" Target="notesMasters/notesMaster1.xml"/><Relationship Id="rId18"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8b35d5816c_0_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8b35d5816c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1e2e9d08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e1e2e9d08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a:solidFill>
                  <a:srgbClr val="15354A"/>
                </a:solidFill>
                <a:latin typeface="Maven Pro"/>
                <a:ea typeface="Maven Pro"/>
                <a:cs typeface="Maven Pro"/>
                <a:sym typeface="Maven Pro"/>
              </a:rPr>
              <a:t>We’ve just publicly announced shiny.fluent, and its companion shiny.react, which are a new level in Shiny User Experience. Even though the packages are young, we’re received some enthusiastic feedback from early users and our clients who already got apps based on it. Today I want to show you what you can achieve with it and how to start.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1e2e9d08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1e2e9d08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a:solidFill>
                  <a:schemeClr val="dk1"/>
                </a:solidFill>
              </a:rPr>
              <a:t>Most of the big Microsoft’s apps use Fluent UI, which is their framework for building interfaces. It’s meticulously designed so that it not only looks good, but also gives great user experience. It works on desktop, mobile and web. Basically by using its web version, we can make our Shiny apps look like Microsoft Office. So very professional, perfect for enterprise apps but also for everyone who wants their app to be clean, and look good.</a:t>
            </a:r>
            <a:endParaRPr sz="1400">
              <a:solidFill>
                <a:srgbClr val="15354A"/>
              </a:solidFill>
              <a:latin typeface="Maven Pro"/>
              <a:ea typeface="Maven Pro"/>
              <a:cs typeface="Maven Pro"/>
              <a:sym typeface="Maven Pr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1e2e9d08b_0_1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e1e2e9d08b_0_1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40000"/>
              </a:lnSpc>
              <a:spcBef>
                <a:spcPts val="0"/>
              </a:spcBef>
              <a:spcAft>
                <a:spcPts val="0"/>
              </a:spcAft>
              <a:buNone/>
            </a:pPr>
            <a:r>
              <a:rPr lang="en" sz="1400">
                <a:solidFill>
                  <a:srgbClr val="15354A"/>
                </a:solidFill>
                <a:latin typeface="Maven Pro"/>
                <a:ea typeface="Maven Pro"/>
                <a:cs typeface="Maven Pro"/>
                <a:sym typeface="Maven Pro"/>
              </a:rPr>
              <a:t>All of this is possible thanks to </a:t>
            </a:r>
            <a:r>
              <a:rPr lang="en" sz="1400">
                <a:solidFill>
                  <a:srgbClr val="15354A"/>
                </a:solidFill>
                <a:latin typeface="Maven Pro"/>
                <a:ea typeface="Maven Pro"/>
                <a:cs typeface="Maven Pro"/>
                <a:sym typeface="Maven Pro"/>
              </a:rPr>
              <a:t>shiny.react aims to let you easily use React libraries in Shiny. So it’s not only about Fluent UI, but all those other libraries that are designed by huge teams of UX designers and developers.</a:t>
            </a:r>
            <a:endParaRPr sz="1400">
              <a:solidFill>
                <a:srgbClr val="15354A"/>
              </a:solidFill>
              <a:latin typeface="Maven Pro"/>
              <a:ea typeface="Maven Pro"/>
              <a:cs typeface="Maven Pro"/>
              <a:sym typeface="Maven Pro"/>
            </a:endParaRPr>
          </a:p>
          <a:p>
            <a:pPr indent="0" lvl="0" marL="0" rtl="0" algn="l">
              <a:lnSpc>
                <a:spcPct val="140000"/>
              </a:lnSpc>
              <a:spcBef>
                <a:spcPts val="0"/>
              </a:spcBef>
              <a:spcAft>
                <a:spcPts val="0"/>
              </a:spcAft>
              <a:buClr>
                <a:schemeClr val="dk1"/>
              </a:buClr>
              <a:buSzPts val="1100"/>
              <a:buFont typeface="Arial"/>
              <a:buNone/>
            </a:pPr>
            <a:r>
              <a:t/>
            </a:r>
            <a:endParaRPr sz="1400">
              <a:solidFill>
                <a:srgbClr val="15354A"/>
              </a:solidFill>
              <a:latin typeface="Maven Pro"/>
              <a:ea typeface="Maven Pro"/>
              <a:cs typeface="Maven Pro"/>
              <a:sym typeface="Maven Pr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e1e2e9d08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e1e2e9d08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e1e2e9d08b_0_1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e1e2e9d08b_0_1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600">
                <a:solidFill>
                  <a:schemeClr val="dk1"/>
                </a:solidFill>
              </a:rPr>
              <a:t>So how can shiny.fluent make your project stand out:</a:t>
            </a:r>
            <a:endParaRPr sz="1600">
              <a:solidFill>
                <a:schemeClr val="dk1"/>
              </a:solidFill>
            </a:endParaRPr>
          </a:p>
          <a:p>
            <a:pPr indent="-295275" lvl="0" marL="457200" rtl="0" algn="l">
              <a:lnSpc>
                <a:spcPct val="115000"/>
              </a:lnSpc>
              <a:spcBef>
                <a:spcPts val="600"/>
              </a:spcBef>
              <a:spcAft>
                <a:spcPts val="0"/>
              </a:spcAft>
              <a:buClr>
                <a:srgbClr val="333333"/>
              </a:buClr>
              <a:buSzPts val="1050"/>
              <a:buChar char="●"/>
            </a:pPr>
            <a:r>
              <a:rPr lang="en" sz="1050">
                <a:solidFill>
                  <a:srgbClr val="333333"/>
                </a:solidFill>
              </a:rPr>
              <a:t>It brings professional and beautiful design styles, consistent with enterprise grade applications. Fluent layout, classes, colors, and typography are now accessible.</a:t>
            </a:r>
            <a:endParaRPr sz="1050">
              <a:solidFill>
                <a:srgbClr val="333333"/>
              </a:solidFill>
            </a:endParaRPr>
          </a:p>
          <a:p>
            <a:pPr indent="-295275" lvl="0" marL="457200" rtl="0" algn="l">
              <a:lnSpc>
                <a:spcPct val="115000"/>
              </a:lnSpc>
              <a:spcBef>
                <a:spcPts val="0"/>
              </a:spcBef>
              <a:spcAft>
                <a:spcPts val="0"/>
              </a:spcAft>
              <a:buClr>
                <a:srgbClr val="333333"/>
              </a:buClr>
              <a:buSzPts val="1050"/>
              <a:buChar char="●"/>
            </a:pPr>
            <a:r>
              <a:rPr lang="en" sz="1050">
                <a:solidFill>
                  <a:srgbClr val="333333"/>
                </a:solidFill>
              </a:rPr>
              <a:t>A rich set of components that allows for various kinds of inputs and outputs and unique functions like the People Picker, Teaching Bubble and Hover Card. Shiny fluent supports the powerful </a:t>
            </a:r>
            <a:r>
              <a:rPr lang="en" sz="950">
                <a:solidFill>
                  <a:srgbClr val="333333"/>
                </a:solidFill>
              </a:rPr>
              <a:t>Stack()</a:t>
            </a:r>
            <a:r>
              <a:rPr lang="en" sz="1050">
                <a:solidFill>
                  <a:srgbClr val="333333"/>
                </a:solidFill>
              </a:rPr>
              <a:t> function from Fluent UI that lets users be flexible in terms of component placements in the Dashboard</a:t>
            </a:r>
            <a:endParaRPr sz="1050">
              <a:solidFill>
                <a:srgbClr val="333333"/>
              </a:solidFill>
            </a:endParaRPr>
          </a:p>
          <a:p>
            <a:pPr indent="-295275" lvl="0" marL="457200" rtl="0" algn="l">
              <a:lnSpc>
                <a:spcPct val="115000"/>
              </a:lnSpc>
              <a:spcBef>
                <a:spcPts val="0"/>
              </a:spcBef>
              <a:spcAft>
                <a:spcPts val="0"/>
              </a:spcAft>
              <a:buClr>
                <a:srgbClr val="333333"/>
              </a:buClr>
              <a:buSzPts val="1050"/>
              <a:buChar char="●"/>
            </a:pPr>
            <a:r>
              <a:rPr lang="en" sz="1050">
                <a:solidFill>
                  <a:srgbClr val="3C4043"/>
                </a:solidFill>
                <a:highlight>
                  <a:srgbClr val="FFFFFF"/>
                </a:highlight>
                <a:latin typeface="Roboto"/>
                <a:ea typeface="Roboto"/>
                <a:cs typeface="Roboto"/>
                <a:sym typeface="Roboto"/>
              </a:rPr>
              <a:t>And of course, Speed. shiny.fluent offers fast development speed that comes with R and Shiny by providing the same kind of interface as base shiny.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 Id="rId3" Type="http://schemas.openxmlformats.org/officeDocument/2006/relationships/image" Target="../media/image3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3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png"/><Relationship Id="rId3" Type="http://schemas.openxmlformats.org/officeDocument/2006/relationships/image" Target="../media/image3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 Id="rId3"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Dark]" type="obj">
  <p:cSld name="OBJECT">
    <p:bg>
      <p:bgPr>
        <a:solidFill>
          <a:srgbClr val="15354A"/>
        </a:solidFill>
      </p:bgPr>
    </p:bg>
    <p:spTree>
      <p:nvGrpSpPr>
        <p:cNvPr id="52" name="Shape 52"/>
        <p:cNvGrpSpPr/>
        <p:nvPr/>
      </p:nvGrpSpPr>
      <p:grpSpPr>
        <a:xfrm>
          <a:off x="0" y="0"/>
          <a:ext cx="0" cy="0"/>
          <a:chOff x="0" y="0"/>
          <a:chExt cx="0" cy="0"/>
        </a:xfrm>
      </p:grpSpPr>
      <p:cxnSp>
        <p:nvCxnSpPr>
          <p:cNvPr id="53" name="Google Shape;53;p14"/>
          <p:cNvCxnSpPr/>
          <p:nvPr/>
        </p:nvCxnSpPr>
        <p:spPr>
          <a:xfrm>
            <a:off x="1392000" y="3361138"/>
            <a:ext cx="5293200" cy="0"/>
          </a:xfrm>
          <a:prstGeom prst="straightConnector1">
            <a:avLst/>
          </a:prstGeom>
          <a:noFill/>
          <a:ln cap="flat" cmpd="sng" w="19050">
            <a:solidFill>
              <a:srgbClr val="0099F9"/>
            </a:solidFill>
            <a:prstDash val="solid"/>
            <a:round/>
            <a:headEnd len="med" w="med" type="none"/>
            <a:tailEnd len="med" w="med" type="none"/>
          </a:ln>
        </p:spPr>
      </p:cxnSp>
      <p:grpSp>
        <p:nvGrpSpPr>
          <p:cNvPr id="54" name="Google Shape;54;p14"/>
          <p:cNvGrpSpPr/>
          <p:nvPr/>
        </p:nvGrpSpPr>
        <p:grpSpPr>
          <a:xfrm>
            <a:off x="6184514" y="480220"/>
            <a:ext cx="2376433" cy="681913"/>
            <a:chOff x="840400" y="2001150"/>
            <a:chExt cx="5911525" cy="1696300"/>
          </a:xfrm>
        </p:grpSpPr>
        <p:sp>
          <p:nvSpPr>
            <p:cNvPr id="55" name="Google Shape;55;p14"/>
            <p:cNvSpPr/>
            <p:nvPr/>
          </p:nvSpPr>
          <p:spPr>
            <a:xfrm>
              <a:off x="2833950" y="2472950"/>
              <a:ext cx="636900" cy="638625"/>
            </a:xfrm>
            <a:custGeom>
              <a:rect b="b" l="l" r="r" t="t"/>
              <a:pathLst>
                <a:path extrusionOk="0" h="25545" w="25476">
                  <a:moveTo>
                    <a:pt x="12444" y="5807"/>
                  </a:moveTo>
                  <a:lnTo>
                    <a:pt x="15693" y="15486"/>
                  </a:lnTo>
                  <a:lnTo>
                    <a:pt x="9230" y="15486"/>
                  </a:lnTo>
                  <a:lnTo>
                    <a:pt x="12444" y="5807"/>
                  </a:lnTo>
                  <a:close/>
                  <a:moveTo>
                    <a:pt x="9644" y="1"/>
                  </a:moveTo>
                  <a:lnTo>
                    <a:pt x="1" y="25544"/>
                  </a:lnTo>
                  <a:lnTo>
                    <a:pt x="5842" y="25544"/>
                  </a:lnTo>
                  <a:lnTo>
                    <a:pt x="7709" y="20048"/>
                  </a:lnTo>
                  <a:lnTo>
                    <a:pt x="17249" y="20048"/>
                  </a:lnTo>
                  <a:lnTo>
                    <a:pt x="19115" y="25544"/>
                  </a:lnTo>
                  <a:lnTo>
                    <a:pt x="25475" y="25544"/>
                  </a:lnTo>
                  <a:lnTo>
                    <a:pt x="16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3556375" y="2611200"/>
              <a:ext cx="475275" cy="674050"/>
            </a:xfrm>
            <a:custGeom>
              <a:rect b="b" l="l" r="r" t="t"/>
              <a:pathLst>
                <a:path extrusionOk="0" h="26962" w="19011">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01" y="16005"/>
                    <a:pt x="8745" y="16005"/>
                  </a:cubicBezTo>
                  <a:cubicBezTo>
                    <a:pt x="8227" y="16005"/>
                    <a:pt x="7674" y="15935"/>
                    <a:pt x="7121" y="15797"/>
                  </a:cubicBezTo>
                  <a:cubicBezTo>
                    <a:pt x="6533" y="15693"/>
                    <a:pt x="6049" y="15486"/>
                    <a:pt x="5565" y="15210"/>
                  </a:cubicBezTo>
                  <a:lnTo>
                    <a:pt x="5565" y="6084"/>
                  </a:lnTo>
                  <a:cubicBezTo>
                    <a:pt x="5565" y="5220"/>
                    <a:pt x="6706" y="4771"/>
                    <a:pt x="8987" y="4771"/>
                  </a:cubicBezTo>
                  <a:close/>
                  <a:moveTo>
                    <a:pt x="9229" y="1"/>
                  </a:moveTo>
                  <a:cubicBezTo>
                    <a:pt x="6498"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11" y="13550"/>
                    <a:pt x="19011" y="10509"/>
                  </a:cubicBezTo>
                  <a:cubicBezTo>
                    <a:pt x="19011" y="6741"/>
                    <a:pt x="18181" y="4045"/>
                    <a:pt x="16453" y="2421"/>
                  </a:cubicBezTo>
                  <a:cubicBezTo>
                    <a:pt x="14759"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4122375" y="2611200"/>
              <a:ext cx="476150" cy="674050"/>
            </a:xfrm>
            <a:custGeom>
              <a:rect b="b" l="l" r="r" t="t"/>
              <a:pathLst>
                <a:path extrusionOk="0" h="26962" w="19046">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35" y="16005"/>
                    <a:pt x="8745" y="16005"/>
                  </a:cubicBezTo>
                  <a:cubicBezTo>
                    <a:pt x="8227" y="16005"/>
                    <a:pt x="7674" y="15935"/>
                    <a:pt x="7121" y="15797"/>
                  </a:cubicBezTo>
                  <a:cubicBezTo>
                    <a:pt x="6568" y="15693"/>
                    <a:pt x="6049" y="15486"/>
                    <a:pt x="5565" y="15210"/>
                  </a:cubicBezTo>
                  <a:lnTo>
                    <a:pt x="5565" y="6084"/>
                  </a:lnTo>
                  <a:cubicBezTo>
                    <a:pt x="5565" y="5220"/>
                    <a:pt x="6706" y="4771"/>
                    <a:pt x="8987" y="4771"/>
                  </a:cubicBezTo>
                  <a:close/>
                  <a:moveTo>
                    <a:pt x="9229" y="1"/>
                  </a:moveTo>
                  <a:cubicBezTo>
                    <a:pt x="6499"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46" y="13550"/>
                    <a:pt x="19046" y="10509"/>
                  </a:cubicBezTo>
                  <a:cubicBezTo>
                    <a:pt x="19046" y="6741"/>
                    <a:pt x="18182" y="4045"/>
                    <a:pt x="16453" y="2421"/>
                  </a:cubicBezTo>
                  <a:cubicBezTo>
                    <a:pt x="14760"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690975" y="2617250"/>
              <a:ext cx="375900" cy="509000"/>
            </a:xfrm>
            <a:custGeom>
              <a:rect b="b" l="l" r="r" t="t"/>
              <a:pathLst>
                <a:path extrusionOk="0" h="20360" w="15036">
                  <a:moveTo>
                    <a:pt x="7674" y="1"/>
                  </a:moveTo>
                  <a:cubicBezTo>
                    <a:pt x="6395" y="1"/>
                    <a:pt x="5220" y="243"/>
                    <a:pt x="4044" y="692"/>
                  </a:cubicBezTo>
                  <a:cubicBezTo>
                    <a:pt x="2869" y="1142"/>
                    <a:pt x="1901" y="1833"/>
                    <a:pt x="1141" y="2801"/>
                  </a:cubicBezTo>
                  <a:cubicBezTo>
                    <a:pt x="380" y="3769"/>
                    <a:pt x="0" y="5013"/>
                    <a:pt x="0" y="6534"/>
                  </a:cubicBezTo>
                  <a:cubicBezTo>
                    <a:pt x="0" y="8297"/>
                    <a:pt x="484" y="9645"/>
                    <a:pt x="1452" y="10543"/>
                  </a:cubicBezTo>
                  <a:cubicBezTo>
                    <a:pt x="2385" y="11477"/>
                    <a:pt x="3630" y="12099"/>
                    <a:pt x="5081" y="12375"/>
                  </a:cubicBezTo>
                  <a:cubicBezTo>
                    <a:pt x="6498" y="12721"/>
                    <a:pt x="7535" y="13032"/>
                    <a:pt x="8158" y="13308"/>
                  </a:cubicBezTo>
                  <a:cubicBezTo>
                    <a:pt x="8814" y="13585"/>
                    <a:pt x="9125" y="14034"/>
                    <a:pt x="9125" y="14622"/>
                  </a:cubicBezTo>
                  <a:cubicBezTo>
                    <a:pt x="9125" y="15106"/>
                    <a:pt x="8918" y="15521"/>
                    <a:pt x="8538" y="15832"/>
                  </a:cubicBezTo>
                  <a:cubicBezTo>
                    <a:pt x="8123" y="16108"/>
                    <a:pt x="7501" y="16246"/>
                    <a:pt x="6637" y="16246"/>
                  </a:cubicBezTo>
                  <a:cubicBezTo>
                    <a:pt x="4355" y="16246"/>
                    <a:pt x="2178" y="15486"/>
                    <a:pt x="104" y="13931"/>
                  </a:cubicBezTo>
                  <a:lnTo>
                    <a:pt x="104" y="18943"/>
                  </a:lnTo>
                  <a:cubicBezTo>
                    <a:pt x="1245" y="19392"/>
                    <a:pt x="2247" y="19738"/>
                    <a:pt x="3180" y="19980"/>
                  </a:cubicBezTo>
                  <a:cubicBezTo>
                    <a:pt x="4113" y="20221"/>
                    <a:pt x="5185" y="20360"/>
                    <a:pt x="6395" y="20360"/>
                  </a:cubicBezTo>
                  <a:cubicBezTo>
                    <a:pt x="8883" y="20360"/>
                    <a:pt x="10923" y="19841"/>
                    <a:pt x="12513" y="18839"/>
                  </a:cubicBezTo>
                  <a:cubicBezTo>
                    <a:pt x="14137" y="17836"/>
                    <a:pt x="14967" y="16246"/>
                    <a:pt x="15036" y="14034"/>
                  </a:cubicBezTo>
                  <a:cubicBezTo>
                    <a:pt x="15036" y="12617"/>
                    <a:pt x="14725" y="11546"/>
                    <a:pt x="14137" y="10751"/>
                  </a:cubicBezTo>
                  <a:cubicBezTo>
                    <a:pt x="13550" y="9990"/>
                    <a:pt x="12893" y="9437"/>
                    <a:pt x="12133" y="9126"/>
                  </a:cubicBezTo>
                  <a:cubicBezTo>
                    <a:pt x="11407" y="8780"/>
                    <a:pt x="10404" y="8469"/>
                    <a:pt x="9125" y="8124"/>
                  </a:cubicBezTo>
                  <a:cubicBezTo>
                    <a:pt x="7985" y="7813"/>
                    <a:pt x="7190" y="7536"/>
                    <a:pt x="6671" y="7225"/>
                  </a:cubicBezTo>
                  <a:cubicBezTo>
                    <a:pt x="6153" y="6948"/>
                    <a:pt x="5911" y="6465"/>
                    <a:pt x="5911" y="5842"/>
                  </a:cubicBezTo>
                  <a:cubicBezTo>
                    <a:pt x="5911" y="5289"/>
                    <a:pt x="6118" y="4875"/>
                    <a:pt x="6602" y="4598"/>
                  </a:cubicBezTo>
                  <a:cubicBezTo>
                    <a:pt x="7051" y="4287"/>
                    <a:pt x="7743" y="4149"/>
                    <a:pt x="8711" y="4149"/>
                  </a:cubicBezTo>
                  <a:cubicBezTo>
                    <a:pt x="9644" y="4149"/>
                    <a:pt x="10473" y="4287"/>
                    <a:pt x="11199" y="4598"/>
                  </a:cubicBezTo>
                  <a:cubicBezTo>
                    <a:pt x="11891" y="4909"/>
                    <a:pt x="12928" y="5428"/>
                    <a:pt x="14206" y="6154"/>
                  </a:cubicBezTo>
                  <a:lnTo>
                    <a:pt x="14206" y="1660"/>
                  </a:lnTo>
                  <a:cubicBezTo>
                    <a:pt x="13308" y="1107"/>
                    <a:pt x="12340" y="692"/>
                    <a:pt x="11407" y="416"/>
                  </a:cubicBezTo>
                  <a:cubicBezTo>
                    <a:pt x="10439" y="139"/>
                    <a:pt x="9194" y="1"/>
                    <a:pt x="76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5178325" y="2451350"/>
              <a:ext cx="147800" cy="660225"/>
            </a:xfrm>
            <a:custGeom>
              <a:rect b="b" l="l" r="r" t="t"/>
              <a:pathLst>
                <a:path extrusionOk="0" h="26409" w="5912">
                  <a:moveTo>
                    <a:pt x="1" y="0"/>
                  </a:moveTo>
                  <a:lnTo>
                    <a:pt x="1" y="4390"/>
                  </a:lnTo>
                  <a:lnTo>
                    <a:pt x="5912" y="4390"/>
                  </a:lnTo>
                  <a:lnTo>
                    <a:pt x="5912" y="0"/>
                  </a:lnTo>
                  <a:close/>
                  <a:moveTo>
                    <a:pt x="139" y="7294"/>
                  </a:moveTo>
                  <a:lnTo>
                    <a:pt x="139" y="26408"/>
                  </a:lnTo>
                  <a:lnTo>
                    <a:pt x="5877" y="26408"/>
                  </a:lnTo>
                  <a:lnTo>
                    <a:pt x="5842" y="72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5461775" y="2444425"/>
              <a:ext cx="141725" cy="667150"/>
            </a:xfrm>
            <a:custGeom>
              <a:rect b="b" l="l" r="r" t="t"/>
              <a:pathLst>
                <a:path extrusionOk="0" h="26686" w="5669">
                  <a:moveTo>
                    <a:pt x="0" y="1"/>
                  </a:moveTo>
                  <a:lnTo>
                    <a:pt x="0" y="26685"/>
                  </a:lnTo>
                  <a:lnTo>
                    <a:pt x="5669" y="26685"/>
                  </a:lnTo>
                  <a:lnTo>
                    <a:pt x="56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713225" y="2611200"/>
              <a:ext cx="493450" cy="515050"/>
            </a:xfrm>
            <a:custGeom>
              <a:rect b="b" l="l" r="r" t="t"/>
              <a:pathLst>
                <a:path extrusionOk="0" h="20602" w="19738">
                  <a:moveTo>
                    <a:pt x="9783" y="4494"/>
                  </a:moveTo>
                  <a:cubicBezTo>
                    <a:pt x="11234" y="4494"/>
                    <a:pt x="12306" y="4944"/>
                    <a:pt x="12997" y="5842"/>
                  </a:cubicBezTo>
                  <a:cubicBezTo>
                    <a:pt x="13689" y="6707"/>
                    <a:pt x="14034" y="8193"/>
                    <a:pt x="14034" y="10267"/>
                  </a:cubicBezTo>
                  <a:cubicBezTo>
                    <a:pt x="14034" y="12133"/>
                    <a:pt x="13689" y="13585"/>
                    <a:pt x="12963" y="14553"/>
                  </a:cubicBezTo>
                  <a:cubicBezTo>
                    <a:pt x="12271" y="15555"/>
                    <a:pt x="11200" y="16039"/>
                    <a:pt x="9783" y="16039"/>
                  </a:cubicBezTo>
                  <a:cubicBezTo>
                    <a:pt x="8365" y="16039"/>
                    <a:pt x="7329" y="15555"/>
                    <a:pt x="6637" y="14622"/>
                  </a:cubicBezTo>
                  <a:cubicBezTo>
                    <a:pt x="5946" y="13689"/>
                    <a:pt x="5635" y="12237"/>
                    <a:pt x="5635" y="10267"/>
                  </a:cubicBezTo>
                  <a:cubicBezTo>
                    <a:pt x="5635" y="8193"/>
                    <a:pt x="5946" y="6707"/>
                    <a:pt x="6603" y="5842"/>
                  </a:cubicBezTo>
                  <a:cubicBezTo>
                    <a:pt x="7259" y="4944"/>
                    <a:pt x="8331" y="4494"/>
                    <a:pt x="9783" y="4494"/>
                  </a:cubicBezTo>
                  <a:close/>
                  <a:moveTo>
                    <a:pt x="9783" y="1"/>
                  </a:moveTo>
                  <a:cubicBezTo>
                    <a:pt x="6499" y="1"/>
                    <a:pt x="4045" y="796"/>
                    <a:pt x="2420" y="2455"/>
                  </a:cubicBezTo>
                  <a:cubicBezTo>
                    <a:pt x="796" y="4080"/>
                    <a:pt x="1" y="6672"/>
                    <a:pt x="1" y="10267"/>
                  </a:cubicBezTo>
                  <a:cubicBezTo>
                    <a:pt x="1" y="13689"/>
                    <a:pt x="796" y="16247"/>
                    <a:pt x="2455" y="18009"/>
                  </a:cubicBezTo>
                  <a:cubicBezTo>
                    <a:pt x="4079" y="19738"/>
                    <a:pt x="6534" y="20602"/>
                    <a:pt x="9783" y="20602"/>
                  </a:cubicBezTo>
                  <a:cubicBezTo>
                    <a:pt x="12997" y="20602"/>
                    <a:pt x="15451" y="19703"/>
                    <a:pt x="17145" y="17940"/>
                  </a:cubicBezTo>
                  <a:cubicBezTo>
                    <a:pt x="18873" y="16177"/>
                    <a:pt x="19737" y="13620"/>
                    <a:pt x="19737" y="10267"/>
                  </a:cubicBezTo>
                  <a:cubicBezTo>
                    <a:pt x="19737" y="6741"/>
                    <a:pt x="18908" y="4183"/>
                    <a:pt x="17214" y="2490"/>
                  </a:cubicBezTo>
                  <a:cubicBezTo>
                    <a:pt x="15555" y="831"/>
                    <a:pt x="13101" y="1"/>
                    <a:pt x="9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6295650" y="2613800"/>
              <a:ext cx="456275" cy="497775"/>
            </a:xfrm>
            <a:custGeom>
              <a:rect b="b" l="l" r="r" t="t"/>
              <a:pathLst>
                <a:path extrusionOk="0" h="19911" w="18251">
                  <a:moveTo>
                    <a:pt x="10025" y="1"/>
                  </a:moveTo>
                  <a:cubicBezTo>
                    <a:pt x="8400" y="1"/>
                    <a:pt x="6603" y="243"/>
                    <a:pt x="4563" y="692"/>
                  </a:cubicBezTo>
                  <a:cubicBezTo>
                    <a:pt x="2489" y="1141"/>
                    <a:pt x="968" y="1660"/>
                    <a:pt x="1" y="2178"/>
                  </a:cubicBezTo>
                  <a:lnTo>
                    <a:pt x="1" y="19910"/>
                  </a:lnTo>
                  <a:lnTo>
                    <a:pt x="5704" y="19910"/>
                  </a:lnTo>
                  <a:lnTo>
                    <a:pt x="5704" y="5358"/>
                  </a:lnTo>
                  <a:cubicBezTo>
                    <a:pt x="6015" y="5185"/>
                    <a:pt x="6499" y="5047"/>
                    <a:pt x="7086" y="4909"/>
                  </a:cubicBezTo>
                  <a:cubicBezTo>
                    <a:pt x="7674" y="4771"/>
                    <a:pt x="8227" y="4702"/>
                    <a:pt x="8815" y="4702"/>
                  </a:cubicBezTo>
                  <a:cubicBezTo>
                    <a:pt x="11303" y="4702"/>
                    <a:pt x="12548" y="5808"/>
                    <a:pt x="12548" y="8054"/>
                  </a:cubicBezTo>
                  <a:lnTo>
                    <a:pt x="12548" y="19910"/>
                  </a:lnTo>
                  <a:lnTo>
                    <a:pt x="18251" y="19910"/>
                  </a:lnTo>
                  <a:lnTo>
                    <a:pt x="18251" y="6879"/>
                  </a:lnTo>
                  <a:cubicBezTo>
                    <a:pt x="18251" y="4460"/>
                    <a:pt x="17560" y="2697"/>
                    <a:pt x="16177" y="1625"/>
                  </a:cubicBezTo>
                  <a:cubicBezTo>
                    <a:pt x="14829" y="519"/>
                    <a:pt x="12755" y="1"/>
                    <a:pt x="10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960525" y="2081500"/>
              <a:ext cx="1333375" cy="1539025"/>
            </a:xfrm>
            <a:custGeom>
              <a:rect b="b" l="l" r="r" t="t"/>
              <a:pathLst>
                <a:path extrusionOk="0" h="61561" w="53335">
                  <a:moveTo>
                    <a:pt x="3664" y="4356"/>
                  </a:moveTo>
                  <a:lnTo>
                    <a:pt x="47700" y="29796"/>
                  </a:lnTo>
                  <a:lnTo>
                    <a:pt x="18355" y="29796"/>
                  </a:lnTo>
                  <a:lnTo>
                    <a:pt x="3664" y="4356"/>
                  </a:lnTo>
                  <a:close/>
                  <a:moveTo>
                    <a:pt x="1971" y="5358"/>
                  </a:moveTo>
                  <a:lnTo>
                    <a:pt x="16661" y="30763"/>
                  </a:lnTo>
                  <a:lnTo>
                    <a:pt x="1971" y="56169"/>
                  </a:lnTo>
                  <a:lnTo>
                    <a:pt x="1971" y="5358"/>
                  </a:lnTo>
                  <a:close/>
                  <a:moveTo>
                    <a:pt x="47700" y="31731"/>
                  </a:moveTo>
                  <a:lnTo>
                    <a:pt x="3664" y="57171"/>
                  </a:lnTo>
                  <a:lnTo>
                    <a:pt x="3664" y="57171"/>
                  </a:lnTo>
                  <a:lnTo>
                    <a:pt x="18355" y="31731"/>
                  </a:lnTo>
                  <a:close/>
                  <a:moveTo>
                    <a:pt x="0" y="1"/>
                  </a:moveTo>
                  <a:lnTo>
                    <a:pt x="0" y="61561"/>
                  </a:lnTo>
                  <a:lnTo>
                    <a:pt x="53334" y="30763"/>
                  </a:lnTo>
                  <a:lnTo>
                    <a:pt x="0" y="1"/>
                  </a:lnTo>
                  <a:close/>
                </a:path>
              </a:pathLst>
            </a:custGeom>
            <a:solidFill>
              <a:srgbClr val="FFFFFF">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43000" y="2001150"/>
              <a:ext cx="291250" cy="254925"/>
            </a:xfrm>
            <a:custGeom>
              <a:rect b="b" l="l" r="r" t="t"/>
              <a:pathLst>
                <a:path extrusionOk="0" h="10197" w="11650">
                  <a:moveTo>
                    <a:pt x="5813" y="0"/>
                  </a:moveTo>
                  <a:cubicBezTo>
                    <a:pt x="4944" y="0"/>
                    <a:pt x="4061" y="223"/>
                    <a:pt x="3250" y="691"/>
                  </a:cubicBezTo>
                  <a:cubicBezTo>
                    <a:pt x="830" y="2074"/>
                    <a:pt x="1" y="5219"/>
                    <a:pt x="1383" y="7639"/>
                  </a:cubicBezTo>
                  <a:cubicBezTo>
                    <a:pt x="2332" y="9282"/>
                    <a:pt x="4040" y="10197"/>
                    <a:pt x="5802" y="10197"/>
                  </a:cubicBezTo>
                  <a:cubicBezTo>
                    <a:pt x="6671" y="10197"/>
                    <a:pt x="7554" y="9974"/>
                    <a:pt x="8365" y="9505"/>
                  </a:cubicBezTo>
                  <a:cubicBezTo>
                    <a:pt x="10785" y="8123"/>
                    <a:pt x="11649" y="4977"/>
                    <a:pt x="10232" y="2558"/>
                  </a:cubicBezTo>
                  <a:cubicBezTo>
                    <a:pt x="9283" y="915"/>
                    <a:pt x="7575" y="0"/>
                    <a:pt x="581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259500" y="2722875"/>
              <a:ext cx="291250" cy="255050"/>
            </a:xfrm>
            <a:custGeom>
              <a:rect b="b" l="l" r="r" t="t"/>
              <a:pathLst>
                <a:path extrusionOk="0" h="10202" w="11650">
                  <a:moveTo>
                    <a:pt x="5810" y="0"/>
                  </a:moveTo>
                  <a:cubicBezTo>
                    <a:pt x="4948" y="0"/>
                    <a:pt x="4078" y="220"/>
                    <a:pt x="3285" y="684"/>
                  </a:cubicBezTo>
                  <a:cubicBezTo>
                    <a:pt x="831" y="2101"/>
                    <a:pt x="1" y="5212"/>
                    <a:pt x="1418" y="7666"/>
                  </a:cubicBezTo>
                  <a:cubicBezTo>
                    <a:pt x="2348" y="9293"/>
                    <a:pt x="4075" y="10201"/>
                    <a:pt x="5842" y="10201"/>
                  </a:cubicBezTo>
                  <a:cubicBezTo>
                    <a:pt x="6703" y="10201"/>
                    <a:pt x="7573" y="9986"/>
                    <a:pt x="8366" y="9533"/>
                  </a:cubicBezTo>
                  <a:cubicBezTo>
                    <a:pt x="10820" y="8116"/>
                    <a:pt x="11649" y="5005"/>
                    <a:pt x="10232" y="2551"/>
                  </a:cubicBezTo>
                  <a:cubicBezTo>
                    <a:pt x="9303" y="924"/>
                    <a:pt x="7576" y="0"/>
                    <a:pt x="5810"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40400" y="3442500"/>
              <a:ext cx="291250" cy="254950"/>
            </a:xfrm>
            <a:custGeom>
              <a:rect b="b" l="l" r="r" t="t"/>
              <a:pathLst>
                <a:path extrusionOk="0" h="10198" w="11650">
                  <a:moveTo>
                    <a:pt x="5833" y="0"/>
                  </a:moveTo>
                  <a:cubicBezTo>
                    <a:pt x="4963" y="0"/>
                    <a:pt x="4084" y="223"/>
                    <a:pt x="3285" y="692"/>
                  </a:cubicBezTo>
                  <a:cubicBezTo>
                    <a:pt x="830" y="2074"/>
                    <a:pt x="1" y="5220"/>
                    <a:pt x="1418" y="7639"/>
                  </a:cubicBezTo>
                  <a:cubicBezTo>
                    <a:pt x="2367" y="9282"/>
                    <a:pt x="4075" y="10197"/>
                    <a:pt x="5837" y="10197"/>
                  </a:cubicBezTo>
                  <a:cubicBezTo>
                    <a:pt x="6706" y="10197"/>
                    <a:pt x="7589" y="9974"/>
                    <a:pt x="8400" y="9506"/>
                  </a:cubicBezTo>
                  <a:cubicBezTo>
                    <a:pt x="10820" y="8123"/>
                    <a:pt x="11649" y="4978"/>
                    <a:pt x="10267" y="2558"/>
                  </a:cubicBezTo>
                  <a:cubicBezTo>
                    <a:pt x="9318" y="915"/>
                    <a:pt x="7595" y="0"/>
                    <a:pt x="583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2091675" y="2720100"/>
              <a:ext cx="291225" cy="254925"/>
            </a:xfrm>
            <a:custGeom>
              <a:rect b="b" l="l" r="r" t="t"/>
              <a:pathLst>
                <a:path extrusionOk="0" h="10197" w="11649">
                  <a:moveTo>
                    <a:pt x="5848" y="0"/>
                  </a:moveTo>
                  <a:cubicBezTo>
                    <a:pt x="4978" y="0"/>
                    <a:pt x="4095" y="223"/>
                    <a:pt x="3284" y="691"/>
                  </a:cubicBezTo>
                  <a:cubicBezTo>
                    <a:pt x="864" y="2074"/>
                    <a:pt x="0" y="5219"/>
                    <a:pt x="1417" y="7639"/>
                  </a:cubicBezTo>
                  <a:cubicBezTo>
                    <a:pt x="2366" y="9282"/>
                    <a:pt x="4074" y="10197"/>
                    <a:pt x="5836" y="10197"/>
                  </a:cubicBezTo>
                  <a:cubicBezTo>
                    <a:pt x="6706" y="10197"/>
                    <a:pt x="7588" y="9974"/>
                    <a:pt x="8400" y="9506"/>
                  </a:cubicBezTo>
                  <a:cubicBezTo>
                    <a:pt x="10819" y="8123"/>
                    <a:pt x="11649" y="4978"/>
                    <a:pt x="10266" y="2558"/>
                  </a:cubicBezTo>
                  <a:cubicBezTo>
                    <a:pt x="9317" y="915"/>
                    <a:pt x="7609" y="0"/>
                    <a:pt x="5848"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8" name="Google Shape;68;p14"/>
          <p:cNvPicPr preferRelativeResize="0"/>
          <p:nvPr/>
        </p:nvPicPr>
        <p:blipFill>
          <a:blip r:embed="rId2">
            <a:alphaModFix/>
          </a:blip>
          <a:stretch>
            <a:fillRect/>
          </a:stretch>
        </p:blipFill>
        <p:spPr>
          <a:xfrm>
            <a:off x="-278750" y="-256450"/>
            <a:ext cx="2695175" cy="2446922"/>
          </a:xfrm>
          <a:prstGeom prst="rect">
            <a:avLst/>
          </a:prstGeom>
          <a:noFill/>
          <a:ln>
            <a:noFill/>
          </a:ln>
        </p:spPr>
      </p:pic>
      <p:pic>
        <p:nvPicPr>
          <p:cNvPr id="69" name="Google Shape;69;p14"/>
          <p:cNvPicPr preferRelativeResize="0"/>
          <p:nvPr/>
        </p:nvPicPr>
        <p:blipFill>
          <a:blip r:embed="rId3">
            <a:alphaModFix/>
          </a:blip>
          <a:stretch>
            <a:fillRect/>
          </a:stretch>
        </p:blipFill>
        <p:spPr>
          <a:xfrm>
            <a:off x="6892519" y="2866439"/>
            <a:ext cx="2525917" cy="2505661"/>
          </a:xfrm>
          <a:prstGeom prst="rect">
            <a:avLst/>
          </a:prstGeom>
          <a:noFill/>
          <a:ln>
            <a:noFill/>
          </a:ln>
        </p:spPr>
      </p:pic>
      <p:sp>
        <p:nvSpPr>
          <p:cNvPr id="70" name="Google Shape;70;p14"/>
          <p:cNvSpPr txBox="1"/>
          <p:nvPr>
            <p:ph type="title"/>
          </p:nvPr>
        </p:nvSpPr>
        <p:spPr>
          <a:xfrm>
            <a:off x="1619250" y="1619250"/>
            <a:ext cx="4191000" cy="15240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SzPts val="3300"/>
              <a:buNone/>
              <a:defRPr sz="33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
        <p:nvSpPr>
          <p:cNvPr id="71" name="Google Shape;71;p14"/>
          <p:cNvSpPr txBox="1"/>
          <p:nvPr>
            <p:ph idx="1" type="subTitle"/>
          </p:nvPr>
        </p:nvSpPr>
        <p:spPr>
          <a:xfrm>
            <a:off x="1619250" y="3676650"/>
            <a:ext cx="3486300" cy="681900"/>
          </a:xfrm>
          <a:prstGeom prst="rect">
            <a:avLst/>
          </a:prstGeom>
          <a:noFill/>
          <a:ln>
            <a:noFill/>
          </a:ln>
        </p:spPr>
        <p:txBody>
          <a:bodyPr anchorCtr="0" anchor="t" bIns="91425" lIns="91425" spcFirstLastPara="1" rIns="91425" wrap="square" tIns="91425">
            <a:noAutofit/>
          </a:bodyPr>
          <a:lstStyle>
            <a:lvl1pPr lvl="0">
              <a:lnSpc>
                <a:spcPct val="140000"/>
              </a:lnSpc>
              <a:spcBef>
                <a:spcPts val="0"/>
              </a:spcBef>
              <a:spcAft>
                <a:spcPts val="0"/>
              </a:spcAft>
              <a:buClr>
                <a:schemeClr val="lt1"/>
              </a:buClr>
              <a:buSzPts val="1400"/>
              <a:buFont typeface="Maven Pro"/>
              <a:buNone/>
              <a:defRPr>
                <a:solidFill>
                  <a:schemeClr val="lt1"/>
                </a:solidFill>
                <a:latin typeface="Maven Pro"/>
                <a:ea typeface="Maven Pro"/>
                <a:cs typeface="Maven Pro"/>
                <a:sym typeface="Maven Pro"/>
              </a:defRPr>
            </a:lvl1pPr>
            <a:lvl2pPr lvl="1">
              <a:lnSpc>
                <a:spcPct val="140000"/>
              </a:lnSpc>
              <a:spcBef>
                <a:spcPts val="0"/>
              </a:spcBef>
              <a:spcAft>
                <a:spcPts val="0"/>
              </a:spcAft>
              <a:buClr>
                <a:schemeClr val="lt1"/>
              </a:buClr>
              <a:buSzPts val="1400"/>
              <a:buFont typeface="Maven Pro"/>
              <a:buNone/>
              <a:defRPr>
                <a:solidFill>
                  <a:schemeClr val="lt1"/>
                </a:solidFill>
                <a:latin typeface="Maven Pro"/>
                <a:ea typeface="Maven Pro"/>
                <a:cs typeface="Maven Pro"/>
                <a:sym typeface="Maven Pro"/>
              </a:defRPr>
            </a:lvl2pPr>
            <a:lvl3pPr lvl="2">
              <a:lnSpc>
                <a:spcPct val="140000"/>
              </a:lnSpc>
              <a:spcBef>
                <a:spcPts val="0"/>
              </a:spcBef>
              <a:spcAft>
                <a:spcPts val="0"/>
              </a:spcAft>
              <a:buClr>
                <a:schemeClr val="lt1"/>
              </a:buClr>
              <a:buSzPts val="1400"/>
              <a:buFont typeface="Maven Pro"/>
              <a:buNone/>
              <a:defRPr>
                <a:solidFill>
                  <a:schemeClr val="lt1"/>
                </a:solidFill>
                <a:latin typeface="Maven Pro"/>
                <a:ea typeface="Maven Pro"/>
                <a:cs typeface="Maven Pro"/>
                <a:sym typeface="Maven Pro"/>
              </a:defRPr>
            </a:lvl3pPr>
            <a:lvl4pPr lvl="3">
              <a:lnSpc>
                <a:spcPct val="140000"/>
              </a:lnSpc>
              <a:spcBef>
                <a:spcPts val="0"/>
              </a:spcBef>
              <a:spcAft>
                <a:spcPts val="0"/>
              </a:spcAft>
              <a:buClr>
                <a:schemeClr val="lt1"/>
              </a:buClr>
              <a:buSzPts val="1400"/>
              <a:buFont typeface="Maven Pro"/>
              <a:buNone/>
              <a:defRPr>
                <a:solidFill>
                  <a:schemeClr val="lt1"/>
                </a:solidFill>
                <a:latin typeface="Maven Pro"/>
                <a:ea typeface="Maven Pro"/>
                <a:cs typeface="Maven Pro"/>
                <a:sym typeface="Maven Pro"/>
              </a:defRPr>
            </a:lvl4pPr>
            <a:lvl5pPr lvl="4">
              <a:lnSpc>
                <a:spcPct val="140000"/>
              </a:lnSpc>
              <a:spcBef>
                <a:spcPts val="0"/>
              </a:spcBef>
              <a:spcAft>
                <a:spcPts val="0"/>
              </a:spcAft>
              <a:buClr>
                <a:schemeClr val="lt1"/>
              </a:buClr>
              <a:buSzPts val="1400"/>
              <a:buFont typeface="Maven Pro"/>
              <a:buNone/>
              <a:defRPr>
                <a:solidFill>
                  <a:schemeClr val="lt1"/>
                </a:solidFill>
                <a:latin typeface="Maven Pro"/>
                <a:ea typeface="Maven Pro"/>
                <a:cs typeface="Maven Pro"/>
                <a:sym typeface="Maven Pro"/>
              </a:defRPr>
            </a:lvl5pPr>
            <a:lvl6pPr lvl="5">
              <a:lnSpc>
                <a:spcPct val="140000"/>
              </a:lnSpc>
              <a:spcBef>
                <a:spcPts val="0"/>
              </a:spcBef>
              <a:spcAft>
                <a:spcPts val="0"/>
              </a:spcAft>
              <a:buClr>
                <a:schemeClr val="lt1"/>
              </a:buClr>
              <a:buSzPts val="1400"/>
              <a:buFont typeface="Maven Pro"/>
              <a:buNone/>
              <a:defRPr>
                <a:solidFill>
                  <a:schemeClr val="lt1"/>
                </a:solidFill>
                <a:latin typeface="Maven Pro"/>
                <a:ea typeface="Maven Pro"/>
                <a:cs typeface="Maven Pro"/>
                <a:sym typeface="Maven Pro"/>
              </a:defRPr>
            </a:lvl6pPr>
            <a:lvl7pPr lvl="6">
              <a:lnSpc>
                <a:spcPct val="140000"/>
              </a:lnSpc>
              <a:spcBef>
                <a:spcPts val="0"/>
              </a:spcBef>
              <a:spcAft>
                <a:spcPts val="0"/>
              </a:spcAft>
              <a:buClr>
                <a:schemeClr val="lt1"/>
              </a:buClr>
              <a:buSzPts val="1400"/>
              <a:buFont typeface="Maven Pro"/>
              <a:buNone/>
              <a:defRPr>
                <a:solidFill>
                  <a:schemeClr val="lt1"/>
                </a:solidFill>
                <a:latin typeface="Maven Pro"/>
                <a:ea typeface="Maven Pro"/>
                <a:cs typeface="Maven Pro"/>
                <a:sym typeface="Maven Pro"/>
              </a:defRPr>
            </a:lvl7pPr>
            <a:lvl8pPr lvl="7">
              <a:lnSpc>
                <a:spcPct val="140000"/>
              </a:lnSpc>
              <a:spcBef>
                <a:spcPts val="0"/>
              </a:spcBef>
              <a:spcAft>
                <a:spcPts val="0"/>
              </a:spcAft>
              <a:buClr>
                <a:schemeClr val="lt1"/>
              </a:buClr>
              <a:buSzPts val="1400"/>
              <a:buFont typeface="Maven Pro"/>
              <a:buNone/>
              <a:defRPr>
                <a:solidFill>
                  <a:schemeClr val="lt1"/>
                </a:solidFill>
                <a:latin typeface="Maven Pro"/>
                <a:ea typeface="Maven Pro"/>
                <a:cs typeface="Maven Pro"/>
                <a:sym typeface="Maven Pro"/>
              </a:defRPr>
            </a:lvl8pPr>
            <a:lvl9pPr lvl="8">
              <a:lnSpc>
                <a:spcPct val="140000"/>
              </a:lnSpc>
              <a:spcBef>
                <a:spcPts val="0"/>
              </a:spcBef>
              <a:spcAft>
                <a:spcPts val="0"/>
              </a:spcAft>
              <a:buClr>
                <a:schemeClr val="lt1"/>
              </a:buClr>
              <a:buSzPts val="1400"/>
              <a:buFont typeface="Maven Pro"/>
              <a:buNone/>
              <a:defRPr>
                <a:solidFill>
                  <a:schemeClr val="lt1"/>
                </a:solidFill>
                <a:latin typeface="Maven Pro"/>
                <a:ea typeface="Maven Pro"/>
                <a:cs typeface="Maven Pro"/>
                <a:sym typeface="Maven Pr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Page [+Bottom Colors]">
  <p:cSld name="OBJECT_2">
    <p:spTree>
      <p:nvGrpSpPr>
        <p:cNvPr id="72" name="Shape 72"/>
        <p:cNvGrpSpPr/>
        <p:nvPr/>
      </p:nvGrpSpPr>
      <p:grpSpPr>
        <a:xfrm>
          <a:off x="0" y="0"/>
          <a:ext cx="0" cy="0"/>
          <a:chOff x="0" y="0"/>
          <a:chExt cx="0" cy="0"/>
        </a:xfrm>
      </p:grpSpPr>
      <p:sp>
        <p:nvSpPr>
          <p:cNvPr id="73" name="Google Shape;73;p15"/>
          <p:cNvSpPr txBox="1"/>
          <p:nvPr/>
        </p:nvSpPr>
        <p:spPr>
          <a:xfrm>
            <a:off x="4161329" y="1379781"/>
            <a:ext cx="821400" cy="255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1900">
              <a:solidFill>
                <a:srgbClr val="FFFFFF"/>
              </a:solidFill>
              <a:latin typeface="Maven Pro"/>
              <a:ea typeface="Maven Pro"/>
              <a:cs typeface="Maven Pro"/>
              <a:sym typeface="Maven Pro"/>
            </a:endParaRPr>
          </a:p>
        </p:txBody>
      </p:sp>
      <p:sp>
        <p:nvSpPr>
          <p:cNvPr id="74" name="Google Shape;74;p15"/>
          <p:cNvSpPr txBox="1"/>
          <p:nvPr/>
        </p:nvSpPr>
        <p:spPr>
          <a:xfrm>
            <a:off x="1139950" y="1469575"/>
            <a:ext cx="6915300" cy="17991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t/>
            </a:r>
            <a:endParaRPr>
              <a:solidFill>
                <a:srgbClr val="15354A"/>
              </a:solidFill>
              <a:latin typeface="Maven Pro"/>
              <a:ea typeface="Maven Pro"/>
              <a:cs typeface="Maven Pro"/>
              <a:sym typeface="Maven Pro"/>
            </a:endParaRPr>
          </a:p>
        </p:txBody>
      </p:sp>
      <p:sp>
        <p:nvSpPr>
          <p:cNvPr id="75" name="Google Shape;75;p15"/>
          <p:cNvSpPr txBox="1"/>
          <p:nvPr/>
        </p:nvSpPr>
        <p:spPr>
          <a:xfrm>
            <a:off x="7620600" y="5081699"/>
            <a:ext cx="1523400" cy="61200"/>
          </a:xfrm>
          <a:prstGeom prst="rect">
            <a:avLst/>
          </a:prstGeom>
          <a:solidFill>
            <a:srgbClr val="80D1E5"/>
          </a:solidFill>
          <a:ln>
            <a:noFill/>
          </a:ln>
          <a:effectLst>
            <a:outerShdw blurRad="142875" rotWithShape="0" algn="bl" dir="16200000" dist="38100">
              <a:srgbClr val="000000">
                <a:alpha val="1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Maven Pro"/>
              <a:ea typeface="Maven Pro"/>
              <a:cs typeface="Maven Pro"/>
              <a:sym typeface="Maven Pro"/>
            </a:endParaRPr>
          </a:p>
        </p:txBody>
      </p:sp>
      <p:sp>
        <p:nvSpPr>
          <p:cNvPr id="76" name="Google Shape;76;p15"/>
          <p:cNvSpPr txBox="1"/>
          <p:nvPr/>
        </p:nvSpPr>
        <p:spPr>
          <a:xfrm>
            <a:off x="1524120" y="5081699"/>
            <a:ext cx="1523400" cy="61200"/>
          </a:xfrm>
          <a:prstGeom prst="rect">
            <a:avLst/>
          </a:prstGeom>
          <a:solidFill>
            <a:srgbClr val="0099F9"/>
          </a:solidFill>
          <a:ln>
            <a:noFill/>
          </a:ln>
          <a:effectLst>
            <a:outerShdw blurRad="142875" rotWithShape="0" algn="bl" dir="16200000" dist="38100">
              <a:srgbClr val="000000">
                <a:alpha val="1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Maven Pro"/>
              <a:ea typeface="Maven Pro"/>
              <a:cs typeface="Maven Pro"/>
              <a:sym typeface="Maven Pro"/>
            </a:endParaRPr>
          </a:p>
        </p:txBody>
      </p:sp>
      <p:sp>
        <p:nvSpPr>
          <p:cNvPr id="77" name="Google Shape;77;p15"/>
          <p:cNvSpPr txBox="1"/>
          <p:nvPr/>
        </p:nvSpPr>
        <p:spPr>
          <a:xfrm>
            <a:off x="3048240" y="5081699"/>
            <a:ext cx="1523400" cy="61200"/>
          </a:xfrm>
          <a:prstGeom prst="rect">
            <a:avLst/>
          </a:prstGeom>
          <a:solidFill>
            <a:srgbClr val="FCC300"/>
          </a:solidFill>
          <a:ln>
            <a:noFill/>
          </a:ln>
          <a:effectLst>
            <a:outerShdw blurRad="142875" rotWithShape="0" algn="bl" dir="16200000" dist="38100">
              <a:srgbClr val="000000">
                <a:alpha val="1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Maven Pro"/>
              <a:ea typeface="Maven Pro"/>
              <a:cs typeface="Maven Pro"/>
              <a:sym typeface="Maven Pro"/>
            </a:endParaRPr>
          </a:p>
        </p:txBody>
      </p:sp>
      <p:sp>
        <p:nvSpPr>
          <p:cNvPr id="78" name="Google Shape;78;p15"/>
          <p:cNvSpPr txBox="1"/>
          <p:nvPr/>
        </p:nvSpPr>
        <p:spPr>
          <a:xfrm>
            <a:off x="4572360" y="5081699"/>
            <a:ext cx="1523400" cy="61200"/>
          </a:xfrm>
          <a:prstGeom prst="rect">
            <a:avLst/>
          </a:prstGeom>
          <a:solidFill>
            <a:srgbClr val="770F7B"/>
          </a:solidFill>
          <a:ln>
            <a:noFill/>
          </a:ln>
          <a:effectLst>
            <a:outerShdw blurRad="142875" rotWithShape="0" algn="bl" dir="16200000" dist="38100">
              <a:srgbClr val="000000">
                <a:alpha val="1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Maven Pro"/>
              <a:ea typeface="Maven Pro"/>
              <a:cs typeface="Maven Pro"/>
              <a:sym typeface="Maven Pro"/>
            </a:endParaRPr>
          </a:p>
        </p:txBody>
      </p:sp>
      <p:sp>
        <p:nvSpPr>
          <p:cNvPr id="79" name="Google Shape;79;p15"/>
          <p:cNvSpPr txBox="1"/>
          <p:nvPr/>
        </p:nvSpPr>
        <p:spPr>
          <a:xfrm>
            <a:off x="0" y="5081699"/>
            <a:ext cx="1523400" cy="61200"/>
          </a:xfrm>
          <a:prstGeom prst="rect">
            <a:avLst/>
          </a:prstGeom>
          <a:solidFill>
            <a:srgbClr val="6D757A"/>
          </a:solidFill>
          <a:ln>
            <a:noFill/>
          </a:ln>
          <a:effectLst>
            <a:outerShdw blurRad="142875" rotWithShape="0" algn="bl" dir="16200000" dist="38100">
              <a:srgbClr val="000000">
                <a:alpha val="1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Maven Pro"/>
              <a:ea typeface="Maven Pro"/>
              <a:cs typeface="Maven Pro"/>
              <a:sym typeface="Maven Pro"/>
            </a:endParaRPr>
          </a:p>
        </p:txBody>
      </p:sp>
      <p:sp>
        <p:nvSpPr>
          <p:cNvPr id="80" name="Google Shape;80;p15"/>
          <p:cNvSpPr txBox="1"/>
          <p:nvPr/>
        </p:nvSpPr>
        <p:spPr>
          <a:xfrm>
            <a:off x="6096480" y="5081699"/>
            <a:ext cx="1523400" cy="61200"/>
          </a:xfrm>
          <a:prstGeom prst="rect">
            <a:avLst/>
          </a:prstGeom>
          <a:solidFill>
            <a:srgbClr val="F1853A"/>
          </a:solidFill>
          <a:ln>
            <a:noFill/>
          </a:ln>
          <a:effectLst>
            <a:outerShdw blurRad="142875" rotWithShape="0" algn="bl" dir="16200000" dist="38100">
              <a:srgbClr val="000000">
                <a:alpha val="1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Maven Pro"/>
              <a:ea typeface="Maven Pro"/>
              <a:cs typeface="Maven Pro"/>
              <a:sym typeface="Maven Pro"/>
            </a:endParaRPr>
          </a:p>
        </p:txBody>
      </p:sp>
      <p:sp>
        <p:nvSpPr>
          <p:cNvPr id="81" name="Google Shape;81;p15"/>
          <p:cNvSpPr txBox="1"/>
          <p:nvPr/>
        </p:nvSpPr>
        <p:spPr>
          <a:xfrm>
            <a:off x="1139950" y="1469575"/>
            <a:ext cx="6915300" cy="17991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t/>
            </a:r>
            <a:endParaRPr>
              <a:solidFill>
                <a:srgbClr val="15354A"/>
              </a:solidFill>
              <a:latin typeface="Maven Pro"/>
              <a:ea typeface="Maven Pro"/>
              <a:cs typeface="Maven Pro"/>
              <a:sym typeface="Maven Pro"/>
            </a:endParaRPr>
          </a:p>
        </p:txBody>
      </p:sp>
      <p:sp>
        <p:nvSpPr>
          <p:cNvPr id="82" name="Google Shape;82;p15"/>
          <p:cNvSpPr txBox="1"/>
          <p:nvPr>
            <p:ph type="title"/>
          </p:nvPr>
        </p:nvSpPr>
        <p:spPr>
          <a:xfrm>
            <a:off x="587200" y="457100"/>
            <a:ext cx="6915300" cy="860100"/>
          </a:xfrm>
          <a:prstGeom prst="rect">
            <a:avLst/>
          </a:prstGeom>
        </p:spPr>
        <p:txBody>
          <a:bodyPr anchorCtr="0" anchor="t" bIns="0" lIns="0" spcFirstLastPara="1" rIns="0" wrap="square" tIns="0">
            <a:noAutofit/>
          </a:bodyPr>
          <a:lstStyle>
            <a:lvl1pPr lvl="0" rtl="0">
              <a:spcBef>
                <a:spcPts val="0"/>
              </a:spcBef>
              <a:spcAft>
                <a:spcPts val="0"/>
              </a:spcAft>
              <a:buClr>
                <a:srgbClr val="15354A"/>
              </a:buClr>
              <a:buSzPts val="2800"/>
              <a:buNone/>
              <a:defRPr sz="2800">
                <a:solidFill>
                  <a:srgbClr val="15354A"/>
                </a:solidFill>
              </a:defRPr>
            </a:lvl1pPr>
            <a:lvl2pPr lvl="1" rtl="0">
              <a:spcBef>
                <a:spcPts val="0"/>
              </a:spcBef>
              <a:spcAft>
                <a:spcPts val="0"/>
              </a:spcAft>
              <a:buClr>
                <a:srgbClr val="15354A"/>
              </a:buClr>
              <a:buSzPts val="700"/>
              <a:buNone/>
              <a:defRPr>
                <a:solidFill>
                  <a:srgbClr val="15354A"/>
                </a:solidFill>
              </a:defRPr>
            </a:lvl2pPr>
            <a:lvl3pPr lvl="2" rtl="0">
              <a:spcBef>
                <a:spcPts val="0"/>
              </a:spcBef>
              <a:spcAft>
                <a:spcPts val="0"/>
              </a:spcAft>
              <a:buClr>
                <a:srgbClr val="15354A"/>
              </a:buClr>
              <a:buSzPts val="700"/>
              <a:buNone/>
              <a:defRPr>
                <a:solidFill>
                  <a:srgbClr val="15354A"/>
                </a:solidFill>
              </a:defRPr>
            </a:lvl3pPr>
            <a:lvl4pPr lvl="3" rtl="0">
              <a:spcBef>
                <a:spcPts val="0"/>
              </a:spcBef>
              <a:spcAft>
                <a:spcPts val="0"/>
              </a:spcAft>
              <a:buClr>
                <a:srgbClr val="15354A"/>
              </a:buClr>
              <a:buSzPts val="700"/>
              <a:buNone/>
              <a:defRPr>
                <a:solidFill>
                  <a:srgbClr val="15354A"/>
                </a:solidFill>
              </a:defRPr>
            </a:lvl4pPr>
            <a:lvl5pPr lvl="4" rtl="0">
              <a:spcBef>
                <a:spcPts val="0"/>
              </a:spcBef>
              <a:spcAft>
                <a:spcPts val="0"/>
              </a:spcAft>
              <a:buClr>
                <a:srgbClr val="15354A"/>
              </a:buClr>
              <a:buSzPts val="700"/>
              <a:buNone/>
              <a:defRPr>
                <a:solidFill>
                  <a:srgbClr val="15354A"/>
                </a:solidFill>
              </a:defRPr>
            </a:lvl5pPr>
            <a:lvl6pPr lvl="5" rtl="0">
              <a:spcBef>
                <a:spcPts val="0"/>
              </a:spcBef>
              <a:spcAft>
                <a:spcPts val="0"/>
              </a:spcAft>
              <a:buClr>
                <a:srgbClr val="15354A"/>
              </a:buClr>
              <a:buSzPts val="700"/>
              <a:buNone/>
              <a:defRPr>
                <a:solidFill>
                  <a:srgbClr val="15354A"/>
                </a:solidFill>
              </a:defRPr>
            </a:lvl6pPr>
            <a:lvl7pPr lvl="6" rtl="0">
              <a:spcBef>
                <a:spcPts val="0"/>
              </a:spcBef>
              <a:spcAft>
                <a:spcPts val="0"/>
              </a:spcAft>
              <a:buClr>
                <a:srgbClr val="15354A"/>
              </a:buClr>
              <a:buSzPts val="700"/>
              <a:buNone/>
              <a:defRPr>
                <a:solidFill>
                  <a:srgbClr val="15354A"/>
                </a:solidFill>
              </a:defRPr>
            </a:lvl7pPr>
            <a:lvl8pPr lvl="7" rtl="0">
              <a:spcBef>
                <a:spcPts val="0"/>
              </a:spcBef>
              <a:spcAft>
                <a:spcPts val="0"/>
              </a:spcAft>
              <a:buClr>
                <a:srgbClr val="15354A"/>
              </a:buClr>
              <a:buSzPts val="700"/>
              <a:buNone/>
              <a:defRPr>
                <a:solidFill>
                  <a:srgbClr val="15354A"/>
                </a:solidFill>
              </a:defRPr>
            </a:lvl8pPr>
            <a:lvl9pPr lvl="8" rtl="0">
              <a:spcBef>
                <a:spcPts val="0"/>
              </a:spcBef>
              <a:spcAft>
                <a:spcPts val="0"/>
              </a:spcAft>
              <a:buClr>
                <a:srgbClr val="15354A"/>
              </a:buClr>
              <a:buSzPts val="700"/>
              <a:buNone/>
              <a:defRPr>
                <a:solidFill>
                  <a:srgbClr val="15354A"/>
                </a:solidFill>
              </a:defRPr>
            </a:lvl9pPr>
          </a:lstStyle>
          <a:p/>
        </p:txBody>
      </p:sp>
      <p:sp>
        <p:nvSpPr>
          <p:cNvPr id="83" name="Google Shape;83;p15"/>
          <p:cNvSpPr txBox="1"/>
          <p:nvPr>
            <p:ph idx="1" type="subTitle"/>
          </p:nvPr>
        </p:nvSpPr>
        <p:spPr>
          <a:xfrm>
            <a:off x="1144650" y="1388050"/>
            <a:ext cx="69153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rgbClr val="15354A"/>
              </a:buClr>
              <a:buSzPts val="1400"/>
              <a:buFont typeface="Maven Pro"/>
              <a:buChar char="●"/>
              <a:defRPr>
                <a:solidFill>
                  <a:srgbClr val="15354A"/>
                </a:solidFill>
                <a:latin typeface="Maven Pro"/>
                <a:ea typeface="Maven Pro"/>
                <a:cs typeface="Maven Pro"/>
                <a:sym typeface="Maven Pro"/>
              </a:defRPr>
            </a:lvl1pPr>
            <a:lvl2pPr lvl="1" rtl="0">
              <a:spcBef>
                <a:spcPts val="0"/>
              </a:spcBef>
              <a:spcAft>
                <a:spcPts val="0"/>
              </a:spcAft>
              <a:buClr>
                <a:srgbClr val="15354A"/>
              </a:buClr>
              <a:buSzPts val="1400"/>
              <a:buChar char="○"/>
              <a:defRPr>
                <a:solidFill>
                  <a:srgbClr val="15354A"/>
                </a:solidFill>
              </a:defRPr>
            </a:lvl2pPr>
            <a:lvl3pPr lvl="2" rtl="0">
              <a:spcBef>
                <a:spcPts val="0"/>
              </a:spcBef>
              <a:spcAft>
                <a:spcPts val="0"/>
              </a:spcAft>
              <a:buClr>
                <a:srgbClr val="15354A"/>
              </a:buClr>
              <a:buSzPts val="1400"/>
              <a:buChar char="■"/>
              <a:defRPr>
                <a:solidFill>
                  <a:srgbClr val="15354A"/>
                </a:solidFill>
              </a:defRPr>
            </a:lvl3pPr>
            <a:lvl4pPr lvl="3" rtl="0">
              <a:spcBef>
                <a:spcPts val="0"/>
              </a:spcBef>
              <a:spcAft>
                <a:spcPts val="0"/>
              </a:spcAft>
              <a:buClr>
                <a:srgbClr val="15354A"/>
              </a:buClr>
              <a:buSzPts val="1400"/>
              <a:buChar char="●"/>
              <a:defRPr>
                <a:solidFill>
                  <a:srgbClr val="15354A"/>
                </a:solidFill>
              </a:defRPr>
            </a:lvl4pPr>
            <a:lvl5pPr lvl="4" rtl="0">
              <a:spcBef>
                <a:spcPts val="0"/>
              </a:spcBef>
              <a:spcAft>
                <a:spcPts val="0"/>
              </a:spcAft>
              <a:buClr>
                <a:srgbClr val="15354A"/>
              </a:buClr>
              <a:buSzPts val="1400"/>
              <a:buChar char="○"/>
              <a:defRPr>
                <a:solidFill>
                  <a:srgbClr val="15354A"/>
                </a:solidFill>
              </a:defRPr>
            </a:lvl5pPr>
            <a:lvl6pPr lvl="5" rtl="0">
              <a:spcBef>
                <a:spcPts val="0"/>
              </a:spcBef>
              <a:spcAft>
                <a:spcPts val="0"/>
              </a:spcAft>
              <a:buClr>
                <a:srgbClr val="15354A"/>
              </a:buClr>
              <a:buSzPts val="1400"/>
              <a:buChar char="■"/>
              <a:defRPr>
                <a:solidFill>
                  <a:srgbClr val="15354A"/>
                </a:solidFill>
              </a:defRPr>
            </a:lvl6pPr>
            <a:lvl7pPr lvl="6" rtl="0">
              <a:spcBef>
                <a:spcPts val="0"/>
              </a:spcBef>
              <a:spcAft>
                <a:spcPts val="0"/>
              </a:spcAft>
              <a:buClr>
                <a:srgbClr val="15354A"/>
              </a:buClr>
              <a:buSzPts val="1400"/>
              <a:buChar char="●"/>
              <a:defRPr>
                <a:solidFill>
                  <a:srgbClr val="15354A"/>
                </a:solidFill>
              </a:defRPr>
            </a:lvl7pPr>
            <a:lvl8pPr lvl="7" rtl="0">
              <a:spcBef>
                <a:spcPts val="0"/>
              </a:spcBef>
              <a:spcAft>
                <a:spcPts val="0"/>
              </a:spcAft>
              <a:buClr>
                <a:srgbClr val="15354A"/>
              </a:buClr>
              <a:buSzPts val="1400"/>
              <a:buChar char="○"/>
              <a:defRPr>
                <a:solidFill>
                  <a:srgbClr val="15354A"/>
                </a:solidFill>
              </a:defRPr>
            </a:lvl8pPr>
            <a:lvl9pPr lvl="8" rtl="0">
              <a:spcBef>
                <a:spcPts val="0"/>
              </a:spcBef>
              <a:spcAft>
                <a:spcPts val="0"/>
              </a:spcAft>
              <a:buClr>
                <a:srgbClr val="15354A"/>
              </a:buClr>
              <a:buSzPts val="1400"/>
              <a:buChar char="■"/>
              <a:defRPr>
                <a:solidFill>
                  <a:srgbClr val="15354A"/>
                </a:solidFill>
              </a:defRPr>
            </a:lvl9pPr>
          </a:lstStyle>
          <a:p/>
        </p:txBody>
      </p:sp>
      <p:grpSp>
        <p:nvGrpSpPr>
          <p:cNvPr id="84" name="Google Shape;84;p15"/>
          <p:cNvGrpSpPr/>
          <p:nvPr/>
        </p:nvGrpSpPr>
        <p:grpSpPr>
          <a:xfrm>
            <a:off x="7938339" y="194506"/>
            <a:ext cx="975272" cy="279900"/>
            <a:chOff x="216200" y="1823450"/>
            <a:chExt cx="7134400" cy="2047550"/>
          </a:xfrm>
        </p:grpSpPr>
        <p:sp>
          <p:nvSpPr>
            <p:cNvPr id="85" name="Google Shape;85;p15"/>
            <p:cNvSpPr/>
            <p:nvPr/>
          </p:nvSpPr>
          <p:spPr>
            <a:xfrm>
              <a:off x="2622150" y="2392875"/>
              <a:ext cx="768625" cy="770700"/>
            </a:xfrm>
            <a:custGeom>
              <a:rect b="b" l="l" r="r" t="t"/>
              <a:pathLst>
                <a:path extrusionOk="0" h="30828" w="30745">
                  <a:moveTo>
                    <a:pt x="15018" y="7050"/>
                  </a:moveTo>
                  <a:lnTo>
                    <a:pt x="18939" y="18689"/>
                  </a:lnTo>
                  <a:lnTo>
                    <a:pt x="11138" y="18689"/>
                  </a:lnTo>
                  <a:lnTo>
                    <a:pt x="15018" y="7050"/>
                  </a:lnTo>
                  <a:close/>
                  <a:moveTo>
                    <a:pt x="11639" y="0"/>
                  </a:moveTo>
                  <a:lnTo>
                    <a:pt x="0" y="30828"/>
                  </a:lnTo>
                  <a:lnTo>
                    <a:pt x="7050" y="30828"/>
                  </a:lnTo>
                  <a:lnTo>
                    <a:pt x="9261" y="24195"/>
                  </a:lnTo>
                  <a:lnTo>
                    <a:pt x="20774" y="24195"/>
                  </a:lnTo>
                  <a:lnTo>
                    <a:pt x="23069" y="30828"/>
                  </a:lnTo>
                  <a:lnTo>
                    <a:pt x="30744" y="30828"/>
                  </a:lnTo>
                  <a:lnTo>
                    <a:pt x="19815" y="0"/>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3492950" y="2559725"/>
              <a:ext cx="574650" cy="813475"/>
            </a:xfrm>
            <a:custGeom>
              <a:rect b="b" l="l" r="r" t="t"/>
              <a:pathLst>
                <a:path extrusionOk="0" h="32539" w="22986">
                  <a:moveTo>
                    <a:pt x="10888" y="5758"/>
                  </a:moveTo>
                  <a:cubicBezTo>
                    <a:pt x="12807" y="5758"/>
                    <a:pt x="14142" y="6342"/>
                    <a:pt x="14935" y="7468"/>
                  </a:cubicBezTo>
                  <a:cubicBezTo>
                    <a:pt x="15727" y="8594"/>
                    <a:pt x="16103" y="10263"/>
                    <a:pt x="16103" y="12474"/>
                  </a:cubicBezTo>
                  <a:cubicBezTo>
                    <a:pt x="16103" y="14935"/>
                    <a:pt x="15644" y="16687"/>
                    <a:pt x="14768" y="17730"/>
                  </a:cubicBezTo>
                  <a:cubicBezTo>
                    <a:pt x="13892" y="18814"/>
                    <a:pt x="12473" y="19315"/>
                    <a:pt x="10596" y="19315"/>
                  </a:cubicBezTo>
                  <a:cubicBezTo>
                    <a:pt x="9971" y="19315"/>
                    <a:pt x="9303" y="19232"/>
                    <a:pt x="8636" y="19106"/>
                  </a:cubicBezTo>
                  <a:cubicBezTo>
                    <a:pt x="7926" y="18939"/>
                    <a:pt x="7301" y="18689"/>
                    <a:pt x="6758" y="18355"/>
                  </a:cubicBezTo>
                  <a:lnTo>
                    <a:pt x="6758" y="7343"/>
                  </a:lnTo>
                  <a:cubicBezTo>
                    <a:pt x="6758" y="6300"/>
                    <a:pt x="8135" y="5758"/>
                    <a:pt x="10888" y="5758"/>
                  </a:cubicBezTo>
                  <a:close/>
                  <a:moveTo>
                    <a:pt x="11180" y="1"/>
                  </a:moveTo>
                  <a:cubicBezTo>
                    <a:pt x="7885" y="43"/>
                    <a:pt x="5215" y="501"/>
                    <a:pt x="3129" y="1461"/>
                  </a:cubicBezTo>
                  <a:cubicBezTo>
                    <a:pt x="1043" y="2420"/>
                    <a:pt x="1" y="3839"/>
                    <a:pt x="1" y="5716"/>
                  </a:cubicBezTo>
                  <a:lnTo>
                    <a:pt x="1" y="32539"/>
                  </a:lnTo>
                  <a:lnTo>
                    <a:pt x="6758" y="32539"/>
                  </a:lnTo>
                  <a:lnTo>
                    <a:pt x="6758" y="23612"/>
                  </a:lnTo>
                  <a:cubicBezTo>
                    <a:pt x="8344" y="24446"/>
                    <a:pt x="10304" y="24863"/>
                    <a:pt x="12640" y="24863"/>
                  </a:cubicBezTo>
                  <a:cubicBezTo>
                    <a:pt x="15852" y="24863"/>
                    <a:pt x="18355" y="23778"/>
                    <a:pt x="20232" y="21526"/>
                  </a:cubicBezTo>
                  <a:cubicBezTo>
                    <a:pt x="22068" y="19315"/>
                    <a:pt x="22986" y="16395"/>
                    <a:pt x="22986" y="12724"/>
                  </a:cubicBezTo>
                  <a:cubicBezTo>
                    <a:pt x="22986" y="8135"/>
                    <a:pt x="21943" y="4882"/>
                    <a:pt x="19899" y="2921"/>
                  </a:cubicBezTo>
                  <a:cubicBezTo>
                    <a:pt x="17813" y="960"/>
                    <a:pt x="14935"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4176050" y="2559725"/>
              <a:ext cx="574650" cy="813475"/>
            </a:xfrm>
            <a:custGeom>
              <a:rect b="b" l="l" r="r" t="t"/>
              <a:pathLst>
                <a:path extrusionOk="0" h="32539" w="22986">
                  <a:moveTo>
                    <a:pt x="10888" y="5758"/>
                  </a:moveTo>
                  <a:cubicBezTo>
                    <a:pt x="12807" y="5758"/>
                    <a:pt x="14142" y="6342"/>
                    <a:pt x="14934" y="7468"/>
                  </a:cubicBezTo>
                  <a:cubicBezTo>
                    <a:pt x="15727" y="8594"/>
                    <a:pt x="16102" y="10263"/>
                    <a:pt x="16102" y="12474"/>
                  </a:cubicBezTo>
                  <a:cubicBezTo>
                    <a:pt x="16102" y="14935"/>
                    <a:pt x="15643" y="16687"/>
                    <a:pt x="14767" y="17730"/>
                  </a:cubicBezTo>
                  <a:cubicBezTo>
                    <a:pt x="13891" y="18814"/>
                    <a:pt x="12473" y="19315"/>
                    <a:pt x="10596" y="19315"/>
                  </a:cubicBezTo>
                  <a:cubicBezTo>
                    <a:pt x="9970" y="19315"/>
                    <a:pt x="9303" y="19232"/>
                    <a:pt x="8635" y="19106"/>
                  </a:cubicBezTo>
                  <a:cubicBezTo>
                    <a:pt x="7926" y="18939"/>
                    <a:pt x="7342" y="18689"/>
                    <a:pt x="6758" y="18355"/>
                  </a:cubicBezTo>
                  <a:lnTo>
                    <a:pt x="6758" y="7343"/>
                  </a:lnTo>
                  <a:cubicBezTo>
                    <a:pt x="6758" y="6300"/>
                    <a:pt x="8135" y="5758"/>
                    <a:pt x="10888" y="5758"/>
                  </a:cubicBezTo>
                  <a:close/>
                  <a:moveTo>
                    <a:pt x="11180" y="1"/>
                  </a:moveTo>
                  <a:cubicBezTo>
                    <a:pt x="7884" y="43"/>
                    <a:pt x="5215" y="501"/>
                    <a:pt x="3129" y="1461"/>
                  </a:cubicBezTo>
                  <a:cubicBezTo>
                    <a:pt x="1043" y="2420"/>
                    <a:pt x="0" y="3839"/>
                    <a:pt x="0" y="5716"/>
                  </a:cubicBezTo>
                  <a:lnTo>
                    <a:pt x="0" y="32539"/>
                  </a:lnTo>
                  <a:lnTo>
                    <a:pt x="6758" y="32539"/>
                  </a:lnTo>
                  <a:lnTo>
                    <a:pt x="6758" y="23612"/>
                  </a:lnTo>
                  <a:cubicBezTo>
                    <a:pt x="8343" y="24446"/>
                    <a:pt x="10304" y="24863"/>
                    <a:pt x="12640" y="24863"/>
                  </a:cubicBezTo>
                  <a:cubicBezTo>
                    <a:pt x="15852" y="24863"/>
                    <a:pt x="18355" y="23778"/>
                    <a:pt x="20232" y="21526"/>
                  </a:cubicBezTo>
                  <a:cubicBezTo>
                    <a:pt x="22067" y="19315"/>
                    <a:pt x="22985" y="16395"/>
                    <a:pt x="22985" y="12724"/>
                  </a:cubicBezTo>
                  <a:cubicBezTo>
                    <a:pt x="22985" y="8135"/>
                    <a:pt x="21984" y="4882"/>
                    <a:pt x="19898" y="2921"/>
                  </a:cubicBezTo>
                  <a:cubicBezTo>
                    <a:pt x="17854" y="960"/>
                    <a:pt x="14934"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4863300" y="2568075"/>
              <a:ext cx="452625" cy="613250"/>
            </a:xfrm>
            <a:custGeom>
              <a:rect b="b" l="l" r="r" t="t"/>
              <a:pathLst>
                <a:path extrusionOk="0" h="24530" w="18105">
                  <a:moveTo>
                    <a:pt x="9261" y="1"/>
                  </a:moveTo>
                  <a:cubicBezTo>
                    <a:pt x="7718" y="1"/>
                    <a:pt x="6258" y="251"/>
                    <a:pt x="4881" y="793"/>
                  </a:cubicBezTo>
                  <a:cubicBezTo>
                    <a:pt x="3463" y="1335"/>
                    <a:pt x="2295" y="2170"/>
                    <a:pt x="1377" y="3338"/>
                  </a:cubicBezTo>
                  <a:cubicBezTo>
                    <a:pt x="459" y="4548"/>
                    <a:pt x="0" y="6008"/>
                    <a:pt x="0" y="7843"/>
                  </a:cubicBezTo>
                  <a:cubicBezTo>
                    <a:pt x="0" y="9970"/>
                    <a:pt x="585" y="11597"/>
                    <a:pt x="1711" y="12682"/>
                  </a:cubicBezTo>
                  <a:cubicBezTo>
                    <a:pt x="2879" y="13808"/>
                    <a:pt x="4339" y="14559"/>
                    <a:pt x="6133" y="14935"/>
                  </a:cubicBezTo>
                  <a:cubicBezTo>
                    <a:pt x="7843" y="15310"/>
                    <a:pt x="9053" y="15685"/>
                    <a:pt x="9845" y="16019"/>
                  </a:cubicBezTo>
                  <a:cubicBezTo>
                    <a:pt x="10596" y="16353"/>
                    <a:pt x="11013" y="16895"/>
                    <a:pt x="11013" y="17604"/>
                  </a:cubicBezTo>
                  <a:cubicBezTo>
                    <a:pt x="11013" y="18230"/>
                    <a:pt x="10763" y="18689"/>
                    <a:pt x="10262" y="19064"/>
                  </a:cubicBezTo>
                  <a:cubicBezTo>
                    <a:pt x="9804" y="19398"/>
                    <a:pt x="9053" y="19607"/>
                    <a:pt x="8010" y="19607"/>
                  </a:cubicBezTo>
                  <a:cubicBezTo>
                    <a:pt x="5257" y="19607"/>
                    <a:pt x="2629" y="18647"/>
                    <a:pt x="126" y="16770"/>
                  </a:cubicBezTo>
                  <a:lnTo>
                    <a:pt x="126" y="22819"/>
                  </a:lnTo>
                  <a:cubicBezTo>
                    <a:pt x="1502" y="23361"/>
                    <a:pt x="2712" y="23820"/>
                    <a:pt x="3838" y="24112"/>
                  </a:cubicBezTo>
                  <a:cubicBezTo>
                    <a:pt x="4923" y="24404"/>
                    <a:pt x="6216" y="24529"/>
                    <a:pt x="7718" y="24529"/>
                  </a:cubicBezTo>
                  <a:cubicBezTo>
                    <a:pt x="10721" y="24529"/>
                    <a:pt x="13183" y="23903"/>
                    <a:pt x="15101" y="22694"/>
                  </a:cubicBezTo>
                  <a:cubicBezTo>
                    <a:pt x="17062" y="21484"/>
                    <a:pt x="18063" y="19565"/>
                    <a:pt x="18105" y="16895"/>
                  </a:cubicBezTo>
                  <a:cubicBezTo>
                    <a:pt x="18105" y="15227"/>
                    <a:pt x="17771" y="13892"/>
                    <a:pt x="17062" y="12932"/>
                  </a:cubicBezTo>
                  <a:cubicBezTo>
                    <a:pt x="16353" y="12015"/>
                    <a:pt x="15560" y="11347"/>
                    <a:pt x="14643" y="10972"/>
                  </a:cubicBezTo>
                  <a:cubicBezTo>
                    <a:pt x="13767" y="10596"/>
                    <a:pt x="12557" y="10179"/>
                    <a:pt x="11013" y="9804"/>
                  </a:cubicBezTo>
                  <a:cubicBezTo>
                    <a:pt x="9637" y="9428"/>
                    <a:pt x="8636" y="9053"/>
                    <a:pt x="8052" y="8677"/>
                  </a:cubicBezTo>
                  <a:cubicBezTo>
                    <a:pt x="7426" y="8344"/>
                    <a:pt x="7134" y="7760"/>
                    <a:pt x="7134" y="7009"/>
                  </a:cubicBezTo>
                  <a:cubicBezTo>
                    <a:pt x="7134" y="6341"/>
                    <a:pt x="7384" y="5841"/>
                    <a:pt x="7968" y="5507"/>
                  </a:cubicBezTo>
                  <a:cubicBezTo>
                    <a:pt x="8510" y="5132"/>
                    <a:pt x="9345" y="4965"/>
                    <a:pt x="10471" y="4965"/>
                  </a:cubicBezTo>
                  <a:cubicBezTo>
                    <a:pt x="11639" y="4965"/>
                    <a:pt x="12640" y="5173"/>
                    <a:pt x="13475" y="5549"/>
                  </a:cubicBezTo>
                  <a:cubicBezTo>
                    <a:pt x="14351" y="5882"/>
                    <a:pt x="15560" y="6508"/>
                    <a:pt x="17145" y="7384"/>
                  </a:cubicBezTo>
                  <a:lnTo>
                    <a:pt x="17145" y="1961"/>
                  </a:lnTo>
                  <a:cubicBezTo>
                    <a:pt x="16019" y="1294"/>
                    <a:pt x="14893" y="793"/>
                    <a:pt x="13767" y="459"/>
                  </a:cubicBezTo>
                  <a:cubicBezTo>
                    <a:pt x="12599" y="126"/>
                    <a:pt x="11097" y="1"/>
                    <a:pt x="9261"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5451475" y="2366800"/>
              <a:ext cx="178375" cy="796775"/>
            </a:xfrm>
            <a:custGeom>
              <a:rect b="b" l="l" r="r" t="t"/>
              <a:pathLst>
                <a:path extrusionOk="0" h="31871" w="7135">
                  <a:moveTo>
                    <a:pt x="1" y="1"/>
                  </a:moveTo>
                  <a:lnTo>
                    <a:pt x="1" y="5298"/>
                  </a:lnTo>
                  <a:lnTo>
                    <a:pt x="7134" y="5298"/>
                  </a:lnTo>
                  <a:lnTo>
                    <a:pt x="7134" y="1"/>
                  </a:lnTo>
                  <a:close/>
                  <a:moveTo>
                    <a:pt x="126" y="8802"/>
                  </a:moveTo>
                  <a:lnTo>
                    <a:pt x="126" y="31871"/>
                  </a:lnTo>
                  <a:lnTo>
                    <a:pt x="7093" y="31871"/>
                  </a:lnTo>
                  <a:lnTo>
                    <a:pt x="7009" y="8802"/>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5793550" y="2358450"/>
              <a:ext cx="171050" cy="805125"/>
            </a:xfrm>
            <a:custGeom>
              <a:rect b="b" l="l" r="r" t="t"/>
              <a:pathLst>
                <a:path extrusionOk="0" h="32205" w="6842">
                  <a:moveTo>
                    <a:pt x="1" y="1"/>
                  </a:moveTo>
                  <a:lnTo>
                    <a:pt x="1" y="32205"/>
                  </a:lnTo>
                  <a:lnTo>
                    <a:pt x="6842" y="32205"/>
                  </a:lnTo>
                  <a:lnTo>
                    <a:pt x="6842" y="1"/>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097025" y="2559725"/>
              <a:ext cx="594475" cy="621600"/>
            </a:xfrm>
            <a:custGeom>
              <a:rect b="b" l="l" r="r" t="t"/>
              <a:pathLst>
                <a:path extrusionOk="0" h="24864" w="23779">
                  <a:moveTo>
                    <a:pt x="11806" y="5466"/>
                  </a:moveTo>
                  <a:cubicBezTo>
                    <a:pt x="13558" y="5466"/>
                    <a:pt x="14810" y="5966"/>
                    <a:pt x="15686" y="7051"/>
                  </a:cubicBezTo>
                  <a:cubicBezTo>
                    <a:pt x="16520" y="8094"/>
                    <a:pt x="16937" y="9887"/>
                    <a:pt x="16937" y="12390"/>
                  </a:cubicBezTo>
                  <a:cubicBezTo>
                    <a:pt x="16937" y="14685"/>
                    <a:pt x="16520" y="16395"/>
                    <a:pt x="15644" y="17605"/>
                  </a:cubicBezTo>
                  <a:cubicBezTo>
                    <a:pt x="14810" y="18773"/>
                    <a:pt x="13516" y="19357"/>
                    <a:pt x="11806" y="19357"/>
                  </a:cubicBezTo>
                  <a:cubicBezTo>
                    <a:pt x="10096" y="19357"/>
                    <a:pt x="8803" y="18814"/>
                    <a:pt x="8010" y="17646"/>
                  </a:cubicBezTo>
                  <a:cubicBezTo>
                    <a:pt x="7176" y="16520"/>
                    <a:pt x="6759" y="14768"/>
                    <a:pt x="6759" y="12390"/>
                  </a:cubicBezTo>
                  <a:cubicBezTo>
                    <a:pt x="6759" y="9887"/>
                    <a:pt x="7176" y="8094"/>
                    <a:pt x="7968" y="7051"/>
                  </a:cubicBezTo>
                  <a:cubicBezTo>
                    <a:pt x="8761" y="5966"/>
                    <a:pt x="10012" y="5466"/>
                    <a:pt x="11806" y="5466"/>
                  </a:cubicBezTo>
                  <a:close/>
                  <a:moveTo>
                    <a:pt x="11806" y="1"/>
                  </a:moveTo>
                  <a:cubicBezTo>
                    <a:pt x="7843" y="1"/>
                    <a:pt x="4881" y="960"/>
                    <a:pt x="2921" y="2963"/>
                  </a:cubicBezTo>
                  <a:cubicBezTo>
                    <a:pt x="960" y="4923"/>
                    <a:pt x="1" y="8052"/>
                    <a:pt x="1" y="12390"/>
                  </a:cubicBezTo>
                  <a:cubicBezTo>
                    <a:pt x="1" y="16520"/>
                    <a:pt x="960" y="19607"/>
                    <a:pt x="2921" y="21734"/>
                  </a:cubicBezTo>
                  <a:cubicBezTo>
                    <a:pt x="4923" y="23820"/>
                    <a:pt x="7885" y="24863"/>
                    <a:pt x="11806" y="24863"/>
                  </a:cubicBezTo>
                  <a:cubicBezTo>
                    <a:pt x="15686" y="24863"/>
                    <a:pt x="18647" y="23820"/>
                    <a:pt x="20692" y="21693"/>
                  </a:cubicBezTo>
                  <a:cubicBezTo>
                    <a:pt x="22777" y="19565"/>
                    <a:pt x="23778" y="16437"/>
                    <a:pt x="23778" y="12390"/>
                  </a:cubicBezTo>
                  <a:cubicBezTo>
                    <a:pt x="23778" y="8177"/>
                    <a:pt x="22777" y="5048"/>
                    <a:pt x="20775" y="3004"/>
                  </a:cubicBezTo>
                  <a:cubicBezTo>
                    <a:pt x="18773" y="1002"/>
                    <a:pt x="15811" y="1"/>
                    <a:pt x="11806"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6798900" y="2562850"/>
              <a:ext cx="551700" cy="600725"/>
            </a:xfrm>
            <a:custGeom>
              <a:rect b="b" l="l" r="r" t="t"/>
              <a:pathLst>
                <a:path extrusionOk="0" h="24029" w="22068">
                  <a:moveTo>
                    <a:pt x="12139" y="1"/>
                  </a:moveTo>
                  <a:cubicBezTo>
                    <a:pt x="10179" y="1"/>
                    <a:pt x="7968" y="293"/>
                    <a:pt x="5507" y="835"/>
                  </a:cubicBezTo>
                  <a:cubicBezTo>
                    <a:pt x="3045" y="1378"/>
                    <a:pt x="1210" y="2003"/>
                    <a:pt x="0" y="2629"/>
                  </a:cubicBezTo>
                  <a:lnTo>
                    <a:pt x="0" y="24029"/>
                  </a:lnTo>
                  <a:lnTo>
                    <a:pt x="6925" y="24029"/>
                  </a:lnTo>
                  <a:lnTo>
                    <a:pt x="6925" y="6467"/>
                  </a:lnTo>
                  <a:cubicBezTo>
                    <a:pt x="7300" y="6258"/>
                    <a:pt x="7843" y="6091"/>
                    <a:pt x="8552" y="5925"/>
                  </a:cubicBezTo>
                  <a:cubicBezTo>
                    <a:pt x="9261" y="5758"/>
                    <a:pt x="9970" y="5674"/>
                    <a:pt x="10638" y="5674"/>
                  </a:cubicBezTo>
                  <a:cubicBezTo>
                    <a:pt x="13683" y="5674"/>
                    <a:pt x="15185" y="7051"/>
                    <a:pt x="15185" y="9721"/>
                  </a:cubicBezTo>
                  <a:lnTo>
                    <a:pt x="15185" y="24029"/>
                  </a:lnTo>
                  <a:lnTo>
                    <a:pt x="22068" y="24029"/>
                  </a:lnTo>
                  <a:lnTo>
                    <a:pt x="22068" y="8344"/>
                  </a:lnTo>
                  <a:cubicBezTo>
                    <a:pt x="22068" y="5382"/>
                    <a:pt x="21233" y="3255"/>
                    <a:pt x="19565" y="1962"/>
                  </a:cubicBezTo>
                  <a:cubicBezTo>
                    <a:pt x="17896" y="668"/>
                    <a:pt x="15435" y="1"/>
                    <a:pt x="12139"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361175" y="1920450"/>
              <a:ext cx="1609200" cy="1857400"/>
            </a:xfrm>
            <a:custGeom>
              <a:rect b="b" l="l" r="r" t="t"/>
              <a:pathLst>
                <a:path extrusionOk="0" h="74296" w="64368">
                  <a:moveTo>
                    <a:pt x="4422" y="5298"/>
                  </a:moveTo>
                  <a:lnTo>
                    <a:pt x="57568" y="35959"/>
                  </a:lnTo>
                  <a:lnTo>
                    <a:pt x="22151" y="35959"/>
                  </a:lnTo>
                  <a:lnTo>
                    <a:pt x="4422" y="5298"/>
                  </a:lnTo>
                  <a:close/>
                  <a:moveTo>
                    <a:pt x="2378" y="6466"/>
                  </a:moveTo>
                  <a:lnTo>
                    <a:pt x="20065" y="37127"/>
                  </a:lnTo>
                  <a:lnTo>
                    <a:pt x="2378" y="67788"/>
                  </a:lnTo>
                  <a:lnTo>
                    <a:pt x="2378" y="6466"/>
                  </a:lnTo>
                  <a:close/>
                  <a:moveTo>
                    <a:pt x="57568" y="38337"/>
                  </a:moveTo>
                  <a:lnTo>
                    <a:pt x="4422" y="68997"/>
                  </a:lnTo>
                  <a:lnTo>
                    <a:pt x="22151" y="38337"/>
                  </a:lnTo>
                  <a:close/>
                  <a:moveTo>
                    <a:pt x="0" y="1"/>
                  </a:moveTo>
                  <a:lnTo>
                    <a:pt x="0" y="74295"/>
                  </a:lnTo>
                  <a:lnTo>
                    <a:pt x="64367" y="37127"/>
                  </a:lnTo>
                  <a:lnTo>
                    <a:pt x="0" y="1"/>
                  </a:lnTo>
                  <a:close/>
                </a:path>
              </a:pathLst>
            </a:custGeom>
            <a:solidFill>
              <a:srgbClr val="B3B8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218300" y="1823450"/>
              <a:ext cx="351475" cy="307700"/>
            </a:xfrm>
            <a:custGeom>
              <a:rect b="b" l="l" r="r" t="t"/>
              <a:pathLst>
                <a:path extrusionOk="0" h="12308" w="14059">
                  <a:moveTo>
                    <a:pt x="7057" y="1"/>
                  </a:moveTo>
                  <a:cubicBezTo>
                    <a:pt x="6008" y="1"/>
                    <a:pt x="4942" y="270"/>
                    <a:pt x="3963" y="835"/>
                  </a:cubicBezTo>
                  <a:cubicBezTo>
                    <a:pt x="1043" y="2504"/>
                    <a:pt x="0" y="6300"/>
                    <a:pt x="1711" y="9220"/>
                  </a:cubicBezTo>
                  <a:cubicBezTo>
                    <a:pt x="2856" y="11203"/>
                    <a:pt x="4917" y="12307"/>
                    <a:pt x="7043" y="12307"/>
                  </a:cubicBezTo>
                  <a:cubicBezTo>
                    <a:pt x="8093" y="12307"/>
                    <a:pt x="9158" y="12038"/>
                    <a:pt x="10137" y="11473"/>
                  </a:cubicBezTo>
                  <a:cubicBezTo>
                    <a:pt x="13057" y="9804"/>
                    <a:pt x="14058" y="6008"/>
                    <a:pt x="12390" y="3088"/>
                  </a:cubicBezTo>
                  <a:cubicBezTo>
                    <a:pt x="11245" y="1105"/>
                    <a:pt x="9184" y="1"/>
                    <a:pt x="7057"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722000" y="2694950"/>
              <a:ext cx="351475" cy="307800"/>
            </a:xfrm>
            <a:custGeom>
              <a:rect b="b" l="l" r="r" t="t"/>
              <a:pathLst>
                <a:path extrusionOk="0" h="12312" w="14059">
                  <a:moveTo>
                    <a:pt x="6988" y="1"/>
                  </a:moveTo>
                  <a:cubicBezTo>
                    <a:pt x="5948" y="1"/>
                    <a:pt x="4892" y="261"/>
                    <a:pt x="3922" y="807"/>
                  </a:cubicBezTo>
                  <a:cubicBezTo>
                    <a:pt x="1002" y="2518"/>
                    <a:pt x="1" y="6272"/>
                    <a:pt x="1670" y="9234"/>
                  </a:cubicBezTo>
                  <a:cubicBezTo>
                    <a:pt x="2819" y="11197"/>
                    <a:pt x="4912" y="12312"/>
                    <a:pt x="7047" y="12312"/>
                  </a:cubicBezTo>
                  <a:cubicBezTo>
                    <a:pt x="8088" y="12312"/>
                    <a:pt x="9139" y="12047"/>
                    <a:pt x="10096" y="11486"/>
                  </a:cubicBezTo>
                  <a:cubicBezTo>
                    <a:pt x="13058" y="9776"/>
                    <a:pt x="14059" y="6022"/>
                    <a:pt x="12349" y="3060"/>
                  </a:cubicBezTo>
                  <a:cubicBezTo>
                    <a:pt x="11199" y="1097"/>
                    <a:pt x="9124" y="1"/>
                    <a:pt x="698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216200" y="3562975"/>
              <a:ext cx="351500" cy="308025"/>
            </a:xfrm>
            <a:custGeom>
              <a:rect b="b" l="l" r="r" t="t"/>
              <a:pathLst>
                <a:path extrusionOk="0" h="12321" w="14060">
                  <a:moveTo>
                    <a:pt x="7038" y="1"/>
                  </a:moveTo>
                  <a:cubicBezTo>
                    <a:pt x="5990" y="1"/>
                    <a:pt x="4929" y="270"/>
                    <a:pt x="3964" y="835"/>
                  </a:cubicBezTo>
                  <a:cubicBezTo>
                    <a:pt x="1002" y="2545"/>
                    <a:pt x="1" y="6300"/>
                    <a:pt x="1711" y="9262"/>
                  </a:cubicBezTo>
                  <a:cubicBezTo>
                    <a:pt x="2861" y="11225"/>
                    <a:pt x="4936" y="12321"/>
                    <a:pt x="7059" y="12321"/>
                  </a:cubicBezTo>
                  <a:cubicBezTo>
                    <a:pt x="8093" y="12321"/>
                    <a:pt x="9139" y="12061"/>
                    <a:pt x="10096" y="11514"/>
                  </a:cubicBezTo>
                  <a:cubicBezTo>
                    <a:pt x="13058" y="9804"/>
                    <a:pt x="14059" y="6008"/>
                    <a:pt x="12349" y="3088"/>
                  </a:cubicBezTo>
                  <a:cubicBezTo>
                    <a:pt x="11232" y="1105"/>
                    <a:pt x="9161" y="1"/>
                    <a:pt x="703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1726300" y="2691125"/>
              <a:ext cx="351475" cy="308000"/>
            </a:xfrm>
            <a:custGeom>
              <a:rect b="b" l="l" r="r" t="t"/>
              <a:pathLst>
                <a:path extrusionOk="0" h="12320" w="14059">
                  <a:moveTo>
                    <a:pt x="7039" y="1"/>
                  </a:moveTo>
                  <a:cubicBezTo>
                    <a:pt x="5990" y="1"/>
                    <a:pt x="4929" y="270"/>
                    <a:pt x="3964" y="835"/>
                  </a:cubicBezTo>
                  <a:cubicBezTo>
                    <a:pt x="1002" y="2504"/>
                    <a:pt x="1" y="6300"/>
                    <a:pt x="1711" y="9220"/>
                  </a:cubicBezTo>
                  <a:cubicBezTo>
                    <a:pt x="2863" y="11214"/>
                    <a:pt x="4941" y="12320"/>
                    <a:pt x="7067" y="12320"/>
                  </a:cubicBezTo>
                  <a:cubicBezTo>
                    <a:pt x="8099" y="12320"/>
                    <a:pt x="9142" y="12059"/>
                    <a:pt x="10096" y="11514"/>
                  </a:cubicBezTo>
                  <a:cubicBezTo>
                    <a:pt x="13058" y="9804"/>
                    <a:pt x="14059" y="6008"/>
                    <a:pt x="12390" y="3088"/>
                  </a:cubicBezTo>
                  <a:cubicBezTo>
                    <a:pt x="11245" y="1105"/>
                    <a:pt x="9165" y="1"/>
                    <a:pt x="7039"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Page [No Bottom Colors]">
  <p:cSld name="CUSTOM">
    <p:spTree>
      <p:nvGrpSpPr>
        <p:cNvPr id="98" name="Shape 98"/>
        <p:cNvGrpSpPr/>
        <p:nvPr/>
      </p:nvGrpSpPr>
      <p:grpSpPr>
        <a:xfrm>
          <a:off x="0" y="0"/>
          <a:ext cx="0" cy="0"/>
          <a:chOff x="0" y="0"/>
          <a:chExt cx="0" cy="0"/>
        </a:xfrm>
      </p:grpSpPr>
      <p:sp>
        <p:nvSpPr>
          <p:cNvPr id="99" name="Google Shape;99;p16"/>
          <p:cNvSpPr txBox="1"/>
          <p:nvPr>
            <p:ph type="title"/>
          </p:nvPr>
        </p:nvSpPr>
        <p:spPr>
          <a:xfrm>
            <a:off x="587200" y="457100"/>
            <a:ext cx="6915300" cy="860100"/>
          </a:xfrm>
          <a:prstGeom prst="rect">
            <a:avLst/>
          </a:prstGeom>
        </p:spPr>
        <p:txBody>
          <a:bodyPr anchorCtr="0" anchor="t" bIns="0" lIns="0" spcFirstLastPara="1" rIns="0" wrap="square" tIns="0">
            <a:noAutofit/>
          </a:bodyPr>
          <a:lstStyle>
            <a:lvl1pPr lvl="0" rtl="0">
              <a:spcBef>
                <a:spcPts val="0"/>
              </a:spcBef>
              <a:spcAft>
                <a:spcPts val="0"/>
              </a:spcAft>
              <a:buClr>
                <a:srgbClr val="15354A"/>
              </a:buClr>
              <a:buSzPts val="2800"/>
              <a:buNone/>
              <a:defRPr sz="2800">
                <a:solidFill>
                  <a:srgbClr val="15354A"/>
                </a:solidFill>
              </a:defRPr>
            </a:lvl1pPr>
            <a:lvl2pPr lvl="1" rtl="0">
              <a:spcBef>
                <a:spcPts val="0"/>
              </a:spcBef>
              <a:spcAft>
                <a:spcPts val="0"/>
              </a:spcAft>
              <a:buClr>
                <a:srgbClr val="15354A"/>
              </a:buClr>
              <a:buSzPts val="700"/>
              <a:buNone/>
              <a:defRPr>
                <a:solidFill>
                  <a:srgbClr val="15354A"/>
                </a:solidFill>
              </a:defRPr>
            </a:lvl2pPr>
            <a:lvl3pPr lvl="2" rtl="0">
              <a:spcBef>
                <a:spcPts val="0"/>
              </a:spcBef>
              <a:spcAft>
                <a:spcPts val="0"/>
              </a:spcAft>
              <a:buClr>
                <a:srgbClr val="15354A"/>
              </a:buClr>
              <a:buSzPts val="700"/>
              <a:buNone/>
              <a:defRPr>
                <a:solidFill>
                  <a:srgbClr val="15354A"/>
                </a:solidFill>
              </a:defRPr>
            </a:lvl3pPr>
            <a:lvl4pPr lvl="3" rtl="0">
              <a:spcBef>
                <a:spcPts val="0"/>
              </a:spcBef>
              <a:spcAft>
                <a:spcPts val="0"/>
              </a:spcAft>
              <a:buClr>
                <a:srgbClr val="15354A"/>
              </a:buClr>
              <a:buSzPts val="700"/>
              <a:buNone/>
              <a:defRPr>
                <a:solidFill>
                  <a:srgbClr val="15354A"/>
                </a:solidFill>
              </a:defRPr>
            </a:lvl4pPr>
            <a:lvl5pPr lvl="4" rtl="0">
              <a:spcBef>
                <a:spcPts val="0"/>
              </a:spcBef>
              <a:spcAft>
                <a:spcPts val="0"/>
              </a:spcAft>
              <a:buClr>
                <a:srgbClr val="15354A"/>
              </a:buClr>
              <a:buSzPts val="700"/>
              <a:buNone/>
              <a:defRPr>
                <a:solidFill>
                  <a:srgbClr val="15354A"/>
                </a:solidFill>
              </a:defRPr>
            </a:lvl5pPr>
            <a:lvl6pPr lvl="5" rtl="0">
              <a:spcBef>
                <a:spcPts val="0"/>
              </a:spcBef>
              <a:spcAft>
                <a:spcPts val="0"/>
              </a:spcAft>
              <a:buClr>
                <a:srgbClr val="15354A"/>
              </a:buClr>
              <a:buSzPts val="700"/>
              <a:buNone/>
              <a:defRPr>
                <a:solidFill>
                  <a:srgbClr val="15354A"/>
                </a:solidFill>
              </a:defRPr>
            </a:lvl6pPr>
            <a:lvl7pPr lvl="6" rtl="0">
              <a:spcBef>
                <a:spcPts val="0"/>
              </a:spcBef>
              <a:spcAft>
                <a:spcPts val="0"/>
              </a:spcAft>
              <a:buClr>
                <a:srgbClr val="15354A"/>
              </a:buClr>
              <a:buSzPts val="700"/>
              <a:buNone/>
              <a:defRPr>
                <a:solidFill>
                  <a:srgbClr val="15354A"/>
                </a:solidFill>
              </a:defRPr>
            </a:lvl7pPr>
            <a:lvl8pPr lvl="7" rtl="0">
              <a:spcBef>
                <a:spcPts val="0"/>
              </a:spcBef>
              <a:spcAft>
                <a:spcPts val="0"/>
              </a:spcAft>
              <a:buClr>
                <a:srgbClr val="15354A"/>
              </a:buClr>
              <a:buSzPts val="700"/>
              <a:buNone/>
              <a:defRPr>
                <a:solidFill>
                  <a:srgbClr val="15354A"/>
                </a:solidFill>
              </a:defRPr>
            </a:lvl8pPr>
            <a:lvl9pPr lvl="8" rtl="0">
              <a:spcBef>
                <a:spcPts val="0"/>
              </a:spcBef>
              <a:spcAft>
                <a:spcPts val="0"/>
              </a:spcAft>
              <a:buClr>
                <a:srgbClr val="15354A"/>
              </a:buClr>
              <a:buSzPts val="700"/>
              <a:buNone/>
              <a:defRPr>
                <a:solidFill>
                  <a:srgbClr val="15354A"/>
                </a:solidFill>
              </a:defRPr>
            </a:lvl9pPr>
          </a:lstStyle>
          <a:p/>
        </p:txBody>
      </p:sp>
      <p:sp>
        <p:nvSpPr>
          <p:cNvPr id="100" name="Google Shape;100;p16"/>
          <p:cNvSpPr txBox="1"/>
          <p:nvPr>
            <p:ph idx="1" type="subTitle"/>
          </p:nvPr>
        </p:nvSpPr>
        <p:spPr>
          <a:xfrm>
            <a:off x="1144650" y="1388050"/>
            <a:ext cx="69153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rgbClr val="15354A"/>
              </a:buClr>
              <a:buSzPts val="1400"/>
              <a:buFont typeface="Maven Pro"/>
              <a:buChar char="●"/>
              <a:defRPr>
                <a:solidFill>
                  <a:srgbClr val="15354A"/>
                </a:solidFill>
                <a:latin typeface="Maven Pro"/>
                <a:ea typeface="Maven Pro"/>
                <a:cs typeface="Maven Pro"/>
                <a:sym typeface="Maven Pro"/>
              </a:defRPr>
            </a:lvl1pPr>
            <a:lvl2pPr lvl="1" rtl="0">
              <a:spcBef>
                <a:spcPts val="0"/>
              </a:spcBef>
              <a:spcAft>
                <a:spcPts val="0"/>
              </a:spcAft>
              <a:buClr>
                <a:srgbClr val="15354A"/>
              </a:buClr>
              <a:buSzPts val="1400"/>
              <a:buChar char="○"/>
              <a:defRPr>
                <a:solidFill>
                  <a:srgbClr val="15354A"/>
                </a:solidFill>
              </a:defRPr>
            </a:lvl2pPr>
            <a:lvl3pPr lvl="2" rtl="0">
              <a:spcBef>
                <a:spcPts val="0"/>
              </a:spcBef>
              <a:spcAft>
                <a:spcPts val="0"/>
              </a:spcAft>
              <a:buClr>
                <a:srgbClr val="15354A"/>
              </a:buClr>
              <a:buSzPts val="1400"/>
              <a:buChar char="■"/>
              <a:defRPr>
                <a:solidFill>
                  <a:srgbClr val="15354A"/>
                </a:solidFill>
              </a:defRPr>
            </a:lvl3pPr>
            <a:lvl4pPr lvl="3" rtl="0">
              <a:spcBef>
                <a:spcPts val="0"/>
              </a:spcBef>
              <a:spcAft>
                <a:spcPts val="0"/>
              </a:spcAft>
              <a:buClr>
                <a:srgbClr val="15354A"/>
              </a:buClr>
              <a:buSzPts val="1400"/>
              <a:buChar char="●"/>
              <a:defRPr>
                <a:solidFill>
                  <a:srgbClr val="15354A"/>
                </a:solidFill>
              </a:defRPr>
            </a:lvl4pPr>
            <a:lvl5pPr lvl="4" rtl="0">
              <a:spcBef>
                <a:spcPts val="0"/>
              </a:spcBef>
              <a:spcAft>
                <a:spcPts val="0"/>
              </a:spcAft>
              <a:buClr>
                <a:srgbClr val="15354A"/>
              </a:buClr>
              <a:buSzPts val="1400"/>
              <a:buChar char="○"/>
              <a:defRPr>
                <a:solidFill>
                  <a:srgbClr val="15354A"/>
                </a:solidFill>
              </a:defRPr>
            </a:lvl5pPr>
            <a:lvl6pPr lvl="5" rtl="0">
              <a:spcBef>
                <a:spcPts val="0"/>
              </a:spcBef>
              <a:spcAft>
                <a:spcPts val="0"/>
              </a:spcAft>
              <a:buClr>
                <a:srgbClr val="15354A"/>
              </a:buClr>
              <a:buSzPts val="1400"/>
              <a:buChar char="■"/>
              <a:defRPr>
                <a:solidFill>
                  <a:srgbClr val="15354A"/>
                </a:solidFill>
              </a:defRPr>
            </a:lvl6pPr>
            <a:lvl7pPr lvl="6" rtl="0">
              <a:spcBef>
                <a:spcPts val="0"/>
              </a:spcBef>
              <a:spcAft>
                <a:spcPts val="0"/>
              </a:spcAft>
              <a:buClr>
                <a:srgbClr val="15354A"/>
              </a:buClr>
              <a:buSzPts val="1400"/>
              <a:buChar char="●"/>
              <a:defRPr>
                <a:solidFill>
                  <a:srgbClr val="15354A"/>
                </a:solidFill>
              </a:defRPr>
            </a:lvl7pPr>
            <a:lvl8pPr lvl="7" rtl="0">
              <a:spcBef>
                <a:spcPts val="0"/>
              </a:spcBef>
              <a:spcAft>
                <a:spcPts val="0"/>
              </a:spcAft>
              <a:buClr>
                <a:srgbClr val="15354A"/>
              </a:buClr>
              <a:buSzPts val="1400"/>
              <a:buChar char="○"/>
              <a:defRPr>
                <a:solidFill>
                  <a:srgbClr val="15354A"/>
                </a:solidFill>
              </a:defRPr>
            </a:lvl8pPr>
            <a:lvl9pPr lvl="8" rtl="0">
              <a:spcBef>
                <a:spcPts val="0"/>
              </a:spcBef>
              <a:spcAft>
                <a:spcPts val="0"/>
              </a:spcAft>
              <a:buClr>
                <a:srgbClr val="15354A"/>
              </a:buClr>
              <a:buSzPts val="1400"/>
              <a:buChar char="■"/>
              <a:defRPr>
                <a:solidFill>
                  <a:srgbClr val="15354A"/>
                </a:solidFill>
              </a:defRPr>
            </a:lvl9pPr>
          </a:lstStyle>
          <a:p/>
        </p:txBody>
      </p:sp>
      <p:grpSp>
        <p:nvGrpSpPr>
          <p:cNvPr id="101" name="Google Shape;101;p16"/>
          <p:cNvGrpSpPr/>
          <p:nvPr/>
        </p:nvGrpSpPr>
        <p:grpSpPr>
          <a:xfrm>
            <a:off x="7938339" y="194506"/>
            <a:ext cx="975272" cy="279900"/>
            <a:chOff x="216200" y="1823450"/>
            <a:chExt cx="7134400" cy="2047550"/>
          </a:xfrm>
        </p:grpSpPr>
        <p:sp>
          <p:nvSpPr>
            <p:cNvPr id="102" name="Google Shape;102;p16"/>
            <p:cNvSpPr/>
            <p:nvPr/>
          </p:nvSpPr>
          <p:spPr>
            <a:xfrm>
              <a:off x="2622150" y="2392875"/>
              <a:ext cx="768625" cy="770700"/>
            </a:xfrm>
            <a:custGeom>
              <a:rect b="b" l="l" r="r" t="t"/>
              <a:pathLst>
                <a:path extrusionOk="0" h="30828" w="30745">
                  <a:moveTo>
                    <a:pt x="15018" y="7050"/>
                  </a:moveTo>
                  <a:lnTo>
                    <a:pt x="18939" y="18689"/>
                  </a:lnTo>
                  <a:lnTo>
                    <a:pt x="11138" y="18689"/>
                  </a:lnTo>
                  <a:lnTo>
                    <a:pt x="15018" y="7050"/>
                  </a:lnTo>
                  <a:close/>
                  <a:moveTo>
                    <a:pt x="11639" y="0"/>
                  </a:moveTo>
                  <a:lnTo>
                    <a:pt x="0" y="30828"/>
                  </a:lnTo>
                  <a:lnTo>
                    <a:pt x="7050" y="30828"/>
                  </a:lnTo>
                  <a:lnTo>
                    <a:pt x="9261" y="24195"/>
                  </a:lnTo>
                  <a:lnTo>
                    <a:pt x="20774" y="24195"/>
                  </a:lnTo>
                  <a:lnTo>
                    <a:pt x="23069" y="30828"/>
                  </a:lnTo>
                  <a:lnTo>
                    <a:pt x="30744" y="30828"/>
                  </a:lnTo>
                  <a:lnTo>
                    <a:pt x="19815" y="0"/>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3492950" y="2559725"/>
              <a:ext cx="574650" cy="813475"/>
            </a:xfrm>
            <a:custGeom>
              <a:rect b="b" l="l" r="r" t="t"/>
              <a:pathLst>
                <a:path extrusionOk="0" h="32539" w="22986">
                  <a:moveTo>
                    <a:pt x="10888" y="5758"/>
                  </a:moveTo>
                  <a:cubicBezTo>
                    <a:pt x="12807" y="5758"/>
                    <a:pt x="14142" y="6342"/>
                    <a:pt x="14935" y="7468"/>
                  </a:cubicBezTo>
                  <a:cubicBezTo>
                    <a:pt x="15727" y="8594"/>
                    <a:pt x="16103" y="10263"/>
                    <a:pt x="16103" y="12474"/>
                  </a:cubicBezTo>
                  <a:cubicBezTo>
                    <a:pt x="16103" y="14935"/>
                    <a:pt x="15644" y="16687"/>
                    <a:pt x="14768" y="17730"/>
                  </a:cubicBezTo>
                  <a:cubicBezTo>
                    <a:pt x="13892" y="18814"/>
                    <a:pt x="12473" y="19315"/>
                    <a:pt x="10596" y="19315"/>
                  </a:cubicBezTo>
                  <a:cubicBezTo>
                    <a:pt x="9971" y="19315"/>
                    <a:pt x="9303" y="19232"/>
                    <a:pt x="8636" y="19106"/>
                  </a:cubicBezTo>
                  <a:cubicBezTo>
                    <a:pt x="7926" y="18939"/>
                    <a:pt x="7301" y="18689"/>
                    <a:pt x="6758" y="18355"/>
                  </a:cubicBezTo>
                  <a:lnTo>
                    <a:pt x="6758" y="7343"/>
                  </a:lnTo>
                  <a:cubicBezTo>
                    <a:pt x="6758" y="6300"/>
                    <a:pt x="8135" y="5758"/>
                    <a:pt x="10888" y="5758"/>
                  </a:cubicBezTo>
                  <a:close/>
                  <a:moveTo>
                    <a:pt x="11180" y="1"/>
                  </a:moveTo>
                  <a:cubicBezTo>
                    <a:pt x="7885" y="43"/>
                    <a:pt x="5215" y="501"/>
                    <a:pt x="3129" y="1461"/>
                  </a:cubicBezTo>
                  <a:cubicBezTo>
                    <a:pt x="1043" y="2420"/>
                    <a:pt x="1" y="3839"/>
                    <a:pt x="1" y="5716"/>
                  </a:cubicBezTo>
                  <a:lnTo>
                    <a:pt x="1" y="32539"/>
                  </a:lnTo>
                  <a:lnTo>
                    <a:pt x="6758" y="32539"/>
                  </a:lnTo>
                  <a:lnTo>
                    <a:pt x="6758" y="23612"/>
                  </a:lnTo>
                  <a:cubicBezTo>
                    <a:pt x="8344" y="24446"/>
                    <a:pt x="10304" y="24863"/>
                    <a:pt x="12640" y="24863"/>
                  </a:cubicBezTo>
                  <a:cubicBezTo>
                    <a:pt x="15852" y="24863"/>
                    <a:pt x="18355" y="23778"/>
                    <a:pt x="20232" y="21526"/>
                  </a:cubicBezTo>
                  <a:cubicBezTo>
                    <a:pt x="22068" y="19315"/>
                    <a:pt x="22986" y="16395"/>
                    <a:pt x="22986" y="12724"/>
                  </a:cubicBezTo>
                  <a:cubicBezTo>
                    <a:pt x="22986" y="8135"/>
                    <a:pt x="21943" y="4882"/>
                    <a:pt x="19899" y="2921"/>
                  </a:cubicBezTo>
                  <a:cubicBezTo>
                    <a:pt x="17813" y="960"/>
                    <a:pt x="14935"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4176050" y="2559725"/>
              <a:ext cx="574650" cy="813475"/>
            </a:xfrm>
            <a:custGeom>
              <a:rect b="b" l="l" r="r" t="t"/>
              <a:pathLst>
                <a:path extrusionOk="0" h="32539" w="22986">
                  <a:moveTo>
                    <a:pt x="10888" y="5758"/>
                  </a:moveTo>
                  <a:cubicBezTo>
                    <a:pt x="12807" y="5758"/>
                    <a:pt x="14142" y="6342"/>
                    <a:pt x="14934" y="7468"/>
                  </a:cubicBezTo>
                  <a:cubicBezTo>
                    <a:pt x="15727" y="8594"/>
                    <a:pt x="16102" y="10263"/>
                    <a:pt x="16102" y="12474"/>
                  </a:cubicBezTo>
                  <a:cubicBezTo>
                    <a:pt x="16102" y="14935"/>
                    <a:pt x="15643" y="16687"/>
                    <a:pt x="14767" y="17730"/>
                  </a:cubicBezTo>
                  <a:cubicBezTo>
                    <a:pt x="13891" y="18814"/>
                    <a:pt x="12473" y="19315"/>
                    <a:pt x="10596" y="19315"/>
                  </a:cubicBezTo>
                  <a:cubicBezTo>
                    <a:pt x="9970" y="19315"/>
                    <a:pt x="9303" y="19232"/>
                    <a:pt x="8635" y="19106"/>
                  </a:cubicBezTo>
                  <a:cubicBezTo>
                    <a:pt x="7926" y="18939"/>
                    <a:pt x="7342" y="18689"/>
                    <a:pt x="6758" y="18355"/>
                  </a:cubicBezTo>
                  <a:lnTo>
                    <a:pt x="6758" y="7343"/>
                  </a:lnTo>
                  <a:cubicBezTo>
                    <a:pt x="6758" y="6300"/>
                    <a:pt x="8135" y="5758"/>
                    <a:pt x="10888" y="5758"/>
                  </a:cubicBezTo>
                  <a:close/>
                  <a:moveTo>
                    <a:pt x="11180" y="1"/>
                  </a:moveTo>
                  <a:cubicBezTo>
                    <a:pt x="7884" y="43"/>
                    <a:pt x="5215" y="501"/>
                    <a:pt x="3129" y="1461"/>
                  </a:cubicBezTo>
                  <a:cubicBezTo>
                    <a:pt x="1043" y="2420"/>
                    <a:pt x="0" y="3839"/>
                    <a:pt x="0" y="5716"/>
                  </a:cubicBezTo>
                  <a:lnTo>
                    <a:pt x="0" y="32539"/>
                  </a:lnTo>
                  <a:lnTo>
                    <a:pt x="6758" y="32539"/>
                  </a:lnTo>
                  <a:lnTo>
                    <a:pt x="6758" y="23612"/>
                  </a:lnTo>
                  <a:cubicBezTo>
                    <a:pt x="8343" y="24446"/>
                    <a:pt x="10304" y="24863"/>
                    <a:pt x="12640" y="24863"/>
                  </a:cubicBezTo>
                  <a:cubicBezTo>
                    <a:pt x="15852" y="24863"/>
                    <a:pt x="18355" y="23778"/>
                    <a:pt x="20232" y="21526"/>
                  </a:cubicBezTo>
                  <a:cubicBezTo>
                    <a:pt x="22067" y="19315"/>
                    <a:pt x="22985" y="16395"/>
                    <a:pt x="22985" y="12724"/>
                  </a:cubicBezTo>
                  <a:cubicBezTo>
                    <a:pt x="22985" y="8135"/>
                    <a:pt x="21984" y="4882"/>
                    <a:pt x="19898" y="2921"/>
                  </a:cubicBezTo>
                  <a:cubicBezTo>
                    <a:pt x="17854" y="960"/>
                    <a:pt x="14934"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4863300" y="2568075"/>
              <a:ext cx="452625" cy="613250"/>
            </a:xfrm>
            <a:custGeom>
              <a:rect b="b" l="l" r="r" t="t"/>
              <a:pathLst>
                <a:path extrusionOk="0" h="24530" w="18105">
                  <a:moveTo>
                    <a:pt x="9261" y="1"/>
                  </a:moveTo>
                  <a:cubicBezTo>
                    <a:pt x="7718" y="1"/>
                    <a:pt x="6258" y="251"/>
                    <a:pt x="4881" y="793"/>
                  </a:cubicBezTo>
                  <a:cubicBezTo>
                    <a:pt x="3463" y="1335"/>
                    <a:pt x="2295" y="2170"/>
                    <a:pt x="1377" y="3338"/>
                  </a:cubicBezTo>
                  <a:cubicBezTo>
                    <a:pt x="459" y="4548"/>
                    <a:pt x="0" y="6008"/>
                    <a:pt x="0" y="7843"/>
                  </a:cubicBezTo>
                  <a:cubicBezTo>
                    <a:pt x="0" y="9970"/>
                    <a:pt x="585" y="11597"/>
                    <a:pt x="1711" y="12682"/>
                  </a:cubicBezTo>
                  <a:cubicBezTo>
                    <a:pt x="2879" y="13808"/>
                    <a:pt x="4339" y="14559"/>
                    <a:pt x="6133" y="14935"/>
                  </a:cubicBezTo>
                  <a:cubicBezTo>
                    <a:pt x="7843" y="15310"/>
                    <a:pt x="9053" y="15685"/>
                    <a:pt x="9845" y="16019"/>
                  </a:cubicBezTo>
                  <a:cubicBezTo>
                    <a:pt x="10596" y="16353"/>
                    <a:pt x="11013" y="16895"/>
                    <a:pt x="11013" y="17604"/>
                  </a:cubicBezTo>
                  <a:cubicBezTo>
                    <a:pt x="11013" y="18230"/>
                    <a:pt x="10763" y="18689"/>
                    <a:pt x="10262" y="19064"/>
                  </a:cubicBezTo>
                  <a:cubicBezTo>
                    <a:pt x="9804" y="19398"/>
                    <a:pt x="9053" y="19607"/>
                    <a:pt x="8010" y="19607"/>
                  </a:cubicBezTo>
                  <a:cubicBezTo>
                    <a:pt x="5257" y="19607"/>
                    <a:pt x="2629" y="18647"/>
                    <a:pt x="126" y="16770"/>
                  </a:cubicBezTo>
                  <a:lnTo>
                    <a:pt x="126" y="22819"/>
                  </a:lnTo>
                  <a:cubicBezTo>
                    <a:pt x="1502" y="23361"/>
                    <a:pt x="2712" y="23820"/>
                    <a:pt x="3838" y="24112"/>
                  </a:cubicBezTo>
                  <a:cubicBezTo>
                    <a:pt x="4923" y="24404"/>
                    <a:pt x="6216" y="24529"/>
                    <a:pt x="7718" y="24529"/>
                  </a:cubicBezTo>
                  <a:cubicBezTo>
                    <a:pt x="10721" y="24529"/>
                    <a:pt x="13183" y="23903"/>
                    <a:pt x="15101" y="22694"/>
                  </a:cubicBezTo>
                  <a:cubicBezTo>
                    <a:pt x="17062" y="21484"/>
                    <a:pt x="18063" y="19565"/>
                    <a:pt x="18105" y="16895"/>
                  </a:cubicBezTo>
                  <a:cubicBezTo>
                    <a:pt x="18105" y="15227"/>
                    <a:pt x="17771" y="13892"/>
                    <a:pt x="17062" y="12932"/>
                  </a:cubicBezTo>
                  <a:cubicBezTo>
                    <a:pt x="16353" y="12015"/>
                    <a:pt x="15560" y="11347"/>
                    <a:pt x="14643" y="10972"/>
                  </a:cubicBezTo>
                  <a:cubicBezTo>
                    <a:pt x="13767" y="10596"/>
                    <a:pt x="12557" y="10179"/>
                    <a:pt x="11013" y="9804"/>
                  </a:cubicBezTo>
                  <a:cubicBezTo>
                    <a:pt x="9637" y="9428"/>
                    <a:pt x="8636" y="9053"/>
                    <a:pt x="8052" y="8677"/>
                  </a:cubicBezTo>
                  <a:cubicBezTo>
                    <a:pt x="7426" y="8344"/>
                    <a:pt x="7134" y="7760"/>
                    <a:pt x="7134" y="7009"/>
                  </a:cubicBezTo>
                  <a:cubicBezTo>
                    <a:pt x="7134" y="6341"/>
                    <a:pt x="7384" y="5841"/>
                    <a:pt x="7968" y="5507"/>
                  </a:cubicBezTo>
                  <a:cubicBezTo>
                    <a:pt x="8510" y="5132"/>
                    <a:pt x="9345" y="4965"/>
                    <a:pt x="10471" y="4965"/>
                  </a:cubicBezTo>
                  <a:cubicBezTo>
                    <a:pt x="11639" y="4965"/>
                    <a:pt x="12640" y="5173"/>
                    <a:pt x="13475" y="5549"/>
                  </a:cubicBezTo>
                  <a:cubicBezTo>
                    <a:pt x="14351" y="5882"/>
                    <a:pt x="15560" y="6508"/>
                    <a:pt x="17145" y="7384"/>
                  </a:cubicBezTo>
                  <a:lnTo>
                    <a:pt x="17145" y="1961"/>
                  </a:lnTo>
                  <a:cubicBezTo>
                    <a:pt x="16019" y="1294"/>
                    <a:pt x="14893" y="793"/>
                    <a:pt x="13767" y="459"/>
                  </a:cubicBezTo>
                  <a:cubicBezTo>
                    <a:pt x="12599" y="126"/>
                    <a:pt x="11097" y="1"/>
                    <a:pt x="9261"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5451475" y="2366800"/>
              <a:ext cx="178375" cy="796775"/>
            </a:xfrm>
            <a:custGeom>
              <a:rect b="b" l="l" r="r" t="t"/>
              <a:pathLst>
                <a:path extrusionOk="0" h="31871" w="7135">
                  <a:moveTo>
                    <a:pt x="1" y="1"/>
                  </a:moveTo>
                  <a:lnTo>
                    <a:pt x="1" y="5298"/>
                  </a:lnTo>
                  <a:lnTo>
                    <a:pt x="7134" y="5298"/>
                  </a:lnTo>
                  <a:lnTo>
                    <a:pt x="7134" y="1"/>
                  </a:lnTo>
                  <a:close/>
                  <a:moveTo>
                    <a:pt x="126" y="8802"/>
                  </a:moveTo>
                  <a:lnTo>
                    <a:pt x="126" y="31871"/>
                  </a:lnTo>
                  <a:lnTo>
                    <a:pt x="7093" y="31871"/>
                  </a:lnTo>
                  <a:lnTo>
                    <a:pt x="7009" y="8802"/>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5793550" y="2358450"/>
              <a:ext cx="171050" cy="805125"/>
            </a:xfrm>
            <a:custGeom>
              <a:rect b="b" l="l" r="r" t="t"/>
              <a:pathLst>
                <a:path extrusionOk="0" h="32205" w="6842">
                  <a:moveTo>
                    <a:pt x="1" y="1"/>
                  </a:moveTo>
                  <a:lnTo>
                    <a:pt x="1" y="32205"/>
                  </a:lnTo>
                  <a:lnTo>
                    <a:pt x="6842" y="32205"/>
                  </a:lnTo>
                  <a:lnTo>
                    <a:pt x="6842" y="1"/>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6097025" y="2559725"/>
              <a:ext cx="594475" cy="621600"/>
            </a:xfrm>
            <a:custGeom>
              <a:rect b="b" l="l" r="r" t="t"/>
              <a:pathLst>
                <a:path extrusionOk="0" h="24864" w="23779">
                  <a:moveTo>
                    <a:pt x="11806" y="5466"/>
                  </a:moveTo>
                  <a:cubicBezTo>
                    <a:pt x="13558" y="5466"/>
                    <a:pt x="14810" y="5966"/>
                    <a:pt x="15686" y="7051"/>
                  </a:cubicBezTo>
                  <a:cubicBezTo>
                    <a:pt x="16520" y="8094"/>
                    <a:pt x="16937" y="9887"/>
                    <a:pt x="16937" y="12390"/>
                  </a:cubicBezTo>
                  <a:cubicBezTo>
                    <a:pt x="16937" y="14685"/>
                    <a:pt x="16520" y="16395"/>
                    <a:pt x="15644" y="17605"/>
                  </a:cubicBezTo>
                  <a:cubicBezTo>
                    <a:pt x="14810" y="18773"/>
                    <a:pt x="13516" y="19357"/>
                    <a:pt x="11806" y="19357"/>
                  </a:cubicBezTo>
                  <a:cubicBezTo>
                    <a:pt x="10096" y="19357"/>
                    <a:pt x="8803" y="18814"/>
                    <a:pt x="8010" y="17646"/>
                  </a:cubicBezTo>
                  <a:cubicBezTo>
                    <a:pt x="7176" y="16520"/>
                    <a:pt x="6759" y="14768"/>
                    <a:pt x="6759" y="12390"/>
                  </a:cubicBezTo>
                  <a:cubicBezTo>
                    <a:pt x="6759" y="9887"/>
                    <a:pt x="7176" y="8094"/>
                    <a:pt x="7968" y="7051"/>
                  </a:cubicBezTo>
                  <a:cubicBezTo>
                    <a:pt x="8761" y="5966"/>
                    <a:pt x="10012" y="5466"/>
                    <a:pt x="11806" y="5466"/>
                  </a:cubicBezTo>
                  <a:close/>
                  <a:moveTo>
                    <a:pt x="11806" y="1"/>
                  </a:moveTo>
                  <a:cubicBezTo>
                    <a:pt x="7843" y="1"/>
                    <a:pt x="4881" y="960"/>
                    <a:pt x="2921" y="2963"/>
                  </a:cubicBezTo>
                  <a:cubicBezTo>
                    <a:pt x="960" y="4923"/>
                    <a:pt x="1" y="8052"/>
                    <a:pt x="1" y="12390"/>
                  </a:cubicBezTo>
                  <a:cubicBezTo>
                    <a:pt x="1" y="16520"/>
                    <a:pt x="960" y="19607"/>
                    <a:pt x="2921" y="21734"/>
                  </a:cubicBezTo>
                  <a:cubicBezTo>
                    <a:pt x="4923" y="23820"/>
                    <a:pt x="7885" y="24863"/>
                    <a:pt x="11806" y="24863"/>
                  </a:cubicBezTo>
                  <a:cubicBezTo>
                    <a:pt x="15686" y="24863"/>
                    <a:pt x="18647" y="23820"/>
                    <a:pt x="20692" y="21693"/>
                  </a:cubicBezTo>
                  <a:cubicBezTo>
                    <a:pt x="22777" y="19565"/>
                    <a:pt x="23778" y="16437"/>
                    <a:pt x="23778" y="12390"/>
                  </a:cubicBezTo>
                  <a:cubicBezTo>
                    <a:pt x="23778" y="8177"/>
                    <a:pt x="22777" y="5048"/>
                    <a:pt x="20775" y="3004"/>
                  </a:cubicBezTo>
                  <a:cubicBezTo>
                    <a:pt x="18773" y="1002"/>
                    <a:pt x="15811" y="1"/>
                    <a:pt x="11806"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6798900" y="2562850"/>
              <a:ext cx="551700" cy="600725"/>
            </a:xfrm>
            <a:custGeom>
              <a:rect b="b" l="l" r="r" t="t"/>
              <a:pathLst>
                <a:path extrusionOk="0" h="24029" w="22068">
                  <a:moveTo>
                    <a:pt x="12139" y="1"/>
                  </a:moveTo>
                  <a:cubicBezTo>
                    <a:pt x="10179" y="1"/>
                    <a:pt x="7968" y="293"/>
                    <a:pt x="5507" y="835"/>
                  </a:cubicBezTo>
                  <a:cubicBezTo>
                    <a:pt x="3045" y="1378"/>
                    <a:pt x="1210" y="2003"/>
                    <a:pt x="0" y="2629"/>
                  </a:cubicBezTo>
                  <a:lnTo>
                    <a:pt x="0" y="24029"/>
                  </a:lnTo>
                  <a:lnTo>
                    <a:pt x="6925" y="24029"/>
                  </a:lnTo>
                  <a:lnTo>
                    <a:pt x="6925" y="6467"/>
                  </a:lnTo>
                  <a:cubicBezTo>
                    <a:pt x="7300" y="6258"/>
                    <a:pt x="7843" y="6091"/>
                    <a:pt x="8552" y="5925"/>
                  </a:cubicBezTo>
                  <a:cubicBezTo>
                    <a:pt x="9261" y="5758"/>
                    <a:pt x="9970" y="5674"/>
                    <a:pt x="10638" y="5674"/>
                  </a:cubicBezTo>
                  <a:cubicBezTo>
                    <a:pt x="13683" y="5674"/>
                    <a:pt x="15185" y="7051"/>
                    <a:pt x="15185" y="9721"/>
                  </a:cubicBezTo>
                  <a:lnTo>
                    <a:pt x="15185" y="24029"/>
                  </a:lnTo>
                  <a:lnTo>
                    <a:pt x="22068" y="24029"/>
                  </a:lnTo>
                  <a:lnTo>
                    <a:pt x="22068" y="8344"/>
                  </a:lnTo>
                  <a:cubicBezTo>
                    <a:pt x="22068" y="5382"/>
                    <a:pt x="21233" y="3255"/>
                    <a:pt x="19565" y="1962"/>
                  </a:cubicBezTo>
                  <a:cubicBezTo>
                    <a:pt x="17896" y="668"/>
                    <a:pt x="15435" y="1"/>
                    <a:pt x="12139"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361175" y="1920450"/>
              <a:ext cx="1609200" cy="1857400"/>
            </a:xfrm>
            <a:custGeom>
              <a:rect b="b" l="l" r="r" t="t"/>
              <a:pathLst>
                <a:path extrusionOk="0" h="74296" w="64368">
                  <a:moveTo>
                    <a:pt x="4422" y="5298"/>
                  </a:moveTo>
                  <a:lnTo>
                    <a:pt x="57568" y="35959"/>
                  </a:lnTo>
                  <a:lnTo>
                    <a:pt x="22151" y="35959"/>
                  </a:lnTo>
                  <a:lnTo>
                    <a:pt x="4422" y="5298"/>
                  </a:lnTo>
                  <a:close/>
                  <a:moveTo>
                    <a:pt x="2378" y="6466"/>
                  </a:moveTo>
                  <a:lnTo>
                    <a:pt x="20065" y="37127"/>
                  </a:lnTo>
                  <a:lnTo>
                    <a:pt x="2378" y="67788"/>
                  </a:lnTo>
                  <a:lnTo>
                    <a:pt x="2378" y="6466"/>
                  </a:lnTo>
                  <a:close/>
                  <a:moveTo>
                    <a:pt x="57568" y="38337"/>
                  </a:moveTo>
                  <a:lnTo>
                    <a:pt x="4422" y="68997"/>
                  </a:lnTo>
                  <a:lnTo>
                    <a:pt x="22151" y="38337"/>
                  </a:lnTo>
                  <a:close/>
                  <a:moveTo>
                    <a:pt x="0" y="1"/>
                  </a:moveTo>
                  <a:lnTo>
                    <a:pt x="0" y="74295"/>
                  </a:lnTo>
                  <a:lnTo>
                    <a:pt x="64367" y="37127"/>
                  </a:lnTo>
                  <a:lnTo>
                    <a:pt x="0" y="1"/>
                  </a:lnTo>
                  <a:close/>
                </a:path>
              </a:pathLst>
            </a:custGeom>
            <a:solidFill>
              <a:srgbClr val="B3B8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218300" y="1823450"/>
              <a:ext cx="351475" cy="307700"/>
            </a:xfrm>
            <a:custGeom>
              <a:rect b="b" l="l" r="r" t="t"/>
              <a:pathLst>
                <a:path extrusionOk="0" h="12308" w="14059">
                  <a:moveTo>
                    <a:pt x="7057" y="1"/>
                  </a:moveTo>
                  <a:cubicBezTo>
                    <a:pt x="6008" y="1"/>
                    <a:pt x="4942" y="270"/>
                    <a:pt x="3963" y="835"/>
                  </a:cubicBezTo>
                  <a:cubicBezTo>
                    <a:pt x="1043" y="2504"/>
                    <a:pt x="0" y="6300"/>
                    <a:pt x="1711" y="9220"/>
                  </a:cubicBezTo>
                  <a:cubicBezTo>
                    <a:pt x="2856" y="11203"/>
                    <a:pt x="4917" y="12307"/>
                    <a:pt x="7043" y="12307"/>
                  </a:cubicBezTo>
                  <a:cubicBezTo>
                    <a:pt x="8093" y="12307"/>
                    <a:pt x="9158" y="12038"/>
                    <a:pt x="10137" y="11473"/>
                  </a:cubicBezTo>
                  <a:cubicBezTo>
                    <a:pt x="13057" y="9804"/>
                    <a:pt x="14058" y="6008"/>
                    <a:pt x="12390" y="3088"/>
                  </a:cubicBezTo>
                  <a:cubicBezTo>
                    <a:pt x="11245" y="1105"/>
                    <a:pt x="9184" y="1"/>
                    <a:pt x="7057"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722000" y="2694950"/>
              <a:ext cx="351475" cy="307800"/>
            </a:xfrm>
            <a:custGeom>
              <a:rect b="b" l="l" r="r" t="t"/>
              <a:pathLst>
                <a:path extrusionOk="0" h="12312" w="14059">
                  <a:moveTo>
                    <a:pt x="6988" y="1"/>
                  </a:moveTo>
                  <a:cubicBezTo>
                    <a:pt x="5948" y="1"/>
                    <a:pt x="4892" y="261"/>
                    <a:pt x="3922" y="807"/>
                  </a:cubicBezTo>
                  <a:cubicBezTo>
                    <a:pt x="1002" y="2518"/>
                    <a:pt x="1" y="6272"/>
                    <a:pt x="1670" y="9234"/>
                  </a:cubicBezTo>
                  <a:cubicBezTo>
                    <a:pt x="2819" y="11197"/>
                    <a:pt x="4912" y="12312"/>
                    <a:pt x="7047" y="12312"/>
                  </a:cubicBezTo>
                  <a:cubicBezTo>
                    <a:pt x="8088" y="12312"/>
                    <a:pt x="9139" y="12047"/>
                    <a:pt x="10096" y="11486"/>
                  </a:cubicBezTo>
                  <a:cubicBezTo>
                    <a:pt x="13058" y="9776"/>
                    <a:pt x="14059" y="6022"/>
                    <a:pt x="12349" y="3060"/>
                  </a:cubicBezTo>
                  <a:cubicBezTo>
                    <a:pt x="11199" y="1097"/>
                    <a:pt x="9124" y="1"/>
                    <a:pt x="698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216200" y="3562975"/>
              <a:ext cx="351500" cy="308025"/>
            </a:xfrm>
            <a:custGeom>
              <a:rect b="b" l="l" r="r" t="t"/>
              <a:pathLst>
                <a:path extrusionOk="0" h="12321" w="14060">
                  <a:moveTo>
                    <a:pt x="7038" y="1"/>
                  </a:moveTo>
                  <a:cubicBezTo>
                    <a:pt x="5990" y="1"/>
                    <a:pt x="4929" y="270"/>
                    <a:pt x="3964" y="835"/>
                  </a:cubicBezTo>
                  <a:cubicBezTo>
                    <a:pt x="1002" y="2545"/>
                    <a:pt x="1" y="6300"/>
                    <a:pt x="1711" y="9262"/>
                  </a:cubicBezTo>
                  <a:cubicBezTo>
                    <a:pt x="2861" y="11225"/>
                    <a:pt x="4936" y="12321"/>
                    <a:pt x="7059" y="12321"/>
                  </a:cubicBezTo>
                  <a:cubicBezTo>
                    <a:pt x="8093" y="12321"/>
                    <a:pt x="9139" y="12061"/>
                    <a:pt x="10096" y="11514"/>
                  </a:cubicBezTo>
                  <a:cubicBezTo>
                    <a:pt x="13058" y="9804"/>
                    <a:pt x="14059" y="6008"/>
                    <a:pt x="12349" y="3088"/>
                  </a:cubicBezTo>
                  <a:cubicBezTo>
                    <a:pt x="11232" y="1105"/>
                    <a:pt x="9161" y="1"/>
                    <a:pt x="703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1726300" y="2691125"/>
              <a:ext cx="351475" cy="308000"/>
            </a:xfrm>
            <a:custGeom>
              <a:rect b="b" l="l" r="r" t="t"/>
              <a:pathLst>
                <a:path extrusionOk="0" h="12320" w="14059">
                  <a:moveTo>
                    <a:pt x="7039" y="1"/>
                  </a:moveTo>
                  <a:cubicBezTo>
                    <a:pt x="5990" y="1"/>
                    <a:pt x="4929" y="270"/>
                    <a:pt x="3964" y="835"/>
                  </a:cubicBezTo>
                  <a:cubicBezTo>
                    <a:pt x="1002" y="2504"/>
                    <a:pt x="1" y="6300"/>
                    <a:pt x="1711" y="9220"/>
                  </a:cubicBezTo>
                  <a:cubicBezTo>
                    <a:pt x="2863" y="11214"/>
                    <a:pt x="4941" y="12320"/>
                    <a:pt x="7067" y="12320"/>
                  </a:cubicBezTo>
                  <a:cubicBezTo>
                    <a:pt x="8099" y="12320"/>
                    <a:pt x="9142" y="12059"/>
                    <a:pt x="10096" y="11514"/>
                  </a:cubicBezTo>
                  <a:cubicBezTo>
                    <a:pt x="13058" y="9804"/>
                    <a:pt x="14059" y="6008"/>
                    <a:pt x="12390" y="3088"/>
                  </a:cubicBezTo>
                  <a:cubicBezTo>
                    <a:pt x="11245" y="1105"/>
                    <a:pt x="9165" y="1"/>
                    <a:pt x="7039"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Page [Blue Graphics Intense]">
  <p:cSld name="CUSTOM_1">
    <p:spTree>
      <p:nvGrpSpPr>
        <p:cNvPr id="115" name="Shape 115"/>
        <p:cNvGrpSpPr/>
        <p:nvPr/>
      </p:nvGrpSpPr>
      <p:grpSpPr>
        <a:xfrm>
          <a:off x="0" y="0"/>
          <a:ext cx="0" cy="0"/>
          <a:chOff x="0" y="0"/>
          <a:chExt cx="0" cy="0"/>
        </a:xfrm>
      </p:grpSpPr>
      <p:sp>
        <p:nvSpPr>
          <p:cNvPr id="116" name="Google Shape;116;p17"/>
          <p:cNvSpPr txBox="1"/>
          <p:nvPr>
            <p:ph type="title"/>
          </p:nvPr>
        </p:nvSpPr>
        <p:spPr>
          <a:xfrm>
            <a:off x="587200" y="457100"/>
            <a:ext cx="6915300" cy="860100"/>
          </a:xfrm>
          <a:prstGeom prst="rect">
            <a:avLst/>
          </a:prstGeom>
        </p:spPr>
        <p:txBody>
          <a:bodyPr anchorCtr="0" anchor="t" bIns="0" lIns="0" spcFirstLastPara="1" rIns="0" wrap="square" tIns="0">
            <a:noAutofit/>
          </a:bodyPr>
          <a:lstStyle>
            <a:lvl1pPr lvl="0" rtl="0">
              <a:spcBef>
                <a:spcPts val="0"/>
              </a:spcBef>
              <a:spcAft>
                <a:spcPts val="0"/>
              </a:spcAft>
              <a:buClr>
                <a:srgbClr val="15354A"/>
              </a:buClr>
              <a:buSzPts val="2800"/>
              <a:buNone/>
              <a:defRPr sz="2800">
                <a:solidFill>
                  <a:srgbClr val="15354A"/>
                </a:solidFill>
              </a:defRPr>
            </a:lvl1pPr>
            <a:lvl2pPr lvl="1" rtl="0">
              <a:spcBef>
                <a:spcPts val="0"/>
              </a:spcBef>
              <a:spcAft>
                <a:spcPts val="0"/>
              </a:spcAft>
              <a:buClr>
                <a:srgbClr val="15354A"/>
              </a:buClr>
              <a:buSzPts val="700"/>
              <a:buNone/>
              <a:defRPr>
                <a:solidFill>
                  <a:srgbClr val="15354A"/>
                </a:solidFill>
              </a:defRPr>
            </a:lvl2pPr>
            <a:lvl3pPr lvl="2" rtl="0">
              <a:spcBef>
                <a:spcPts val="0"/>
              </a:spcBef>
              <a:spcAft>
                <a:spcPts val="0"/>
              </a:spcAft>
              <a:buClr>
                <a:srgbClr val="15354A"/>
              </a:buClr>
              <a:buSzPts val="700"/>
              <a:buNone/>
              <a:defRPr>
                <a:solidFill>
                  <a:srgbClr val="15354A"/>
                </a:solidFill>
              </a:defRPr>
            </a:lvl3pPr>
            <a:lvl4pPr lvl="3" rtl="0">
              <a:spcBef>
                <a:spcPts val="0"/>
              </a:spcBef>
              <a:spcAft>
                <a:spcPts val="0"/>
              </a:spcAft>
              <a:buClr>
                <a:srgbClr val="15354A"/>
              </a:buClr>
              <a:buSzPts val="700"/>
              <a:buNone/>
              <a:defRPr>
                <a:solidFill>
                  <a:srgbClr val="15354A"/>
                </a:solidFill>
              </a:defRPr>
            </a:lvl4pPr>
            <a:lvl5pPr lvl="4" rtl="0">
              <a:spcBef>
                <a:spcPts val="0"/>
              </a:spcBef>
              <a:spcAft>
                <a:spcPts val="0"/>
              </a:spcAft>
              <a:buClr>
                <a:srgbClr val="15354A"/>
              </a:buClr>
              <a:buSzPts val="700"/>
              <a:buNone/>
              <a:defRPr>
                <a:solidFill>
                  <a:srgbClr val="15354A"/>
                </a:solidFill>
              </a:defRPr>
            </a:lvl5pPr>
            <a:lvl6pPr lvl="5" rtl="0">
              <a:spcBef>
                <a:spcPts val="0"/>
              </a:spcBef>
              <a:spcAft>
                <a:spcPts val="0"/>
              </a:spcAft>
              <a:buClr>
                <a:srgbClr val="15354A"/>
              </a:buClr>
              <a:buSzPts val="700"/>
              <a:buNone/>
              <a:defRPr>
                <a:solidFill>
                  <a:srgbClr val="15354A"/>
                </a:solidFill>
              </a:defRPr>
            </a:lvl6pPr>
            <a:lvl7pPr lvl="6" rtl="0">
              <a:spcBef>
                <a:spcPts val="0"/>
              </a:spcBef>
              <a:spcAft>
                <a:spcPts val="0"/>
              </a:spcAft>
              <a:buClr>
                <a:srgbClr val="15354A"/>
              </a:buClr>
              <a:buSzPts val="700"/>
              <a:buNone/>
              <a:defRPr>
                <a:solidFill>
                  <a:srgbClr val="15354A"/>
                </a:solidFill>
              </a:defRPr>
            </a:lvl7pPr>
            <a:lvl8pPr lvl="7" rtl="0">
              <a:spcBef>
                <a:spcPts val="0"/>
              </a:spcBef>
              <a:spcAft>
                <a:spcPts val="0"/>
              </a:spcAft>
              <a:buClr>
                <a:srgbClr val="15354A"/>
              </a:buClr>
              <a:buSzPts val="700"/>
              <a:buNone/>
              <a:defRPr>
                <a:solidFill>
                  <a:srgbClr val="15354A"/>
                </a:solidFill>
              </a:defRPr>
            </a:lvl8pPr>
            <a:lvl9pPr lvl="8" rtl="0">
              <a:spcBef>
                <a:spcPts val="0"/>
              </a:spcBef>
              <a:spcAft>
                <a:spcPts val="0"/>
              </a:spcAft>
              <a:buClr>
                <a:srgbClr val="15354A"/>
              </a:buClr>
              <a:buSzPts val="700"/>
              <a:buNone/>
              <a:defRPr>
                <a:solidFill>
                  <a:srgbClr val="15354A"/>
                </a:solidFill>
              </a:defRPr>
            </a:lvl9pPr>
          </a:lstStyle>
          <a:p/>
        </p:txBody>
      </p:sp>
      <p:sp>
        <p:nvSpPr>
          <p:cNvPr id="117" name="Google Shape;117;p17"/>
          <p:cNvSpPr txBox="1"/>
          <p:nvPr>
            <p:ph idx="1" type="subTitle"/>
          </p:nvPr>
        </p:nvSpPr>
        <p:spPr>
          <a:xfrm>
            <a:off x="1144650" y="1388050"/>
            <a:ext cx="69153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rgbClr val="15354A"/>
              </a:buClr>
              <a:buSzPts val="1400"/>
              <a:buFont typeface="Maven Pro"/>
              <a:buChar char="●"/>
              <a:defRPr>
                <a:solidFill>
                  <a:srgbClr val="15354A"/>
                </a:solidFill>
                <a:latin typeface="Maven Pro"/>
                <a:ea typeface="Maven Pro"/>
                <a:cs typeface="Maven Pro"/>
                <a:sym typeface="Maven Pro"/>
              </a:defRPr>
            </a:lvl1pPr>
            <a:lvl2pPr lvl="1" rtl="0">
              <a:spcBef>
                <a:spcPts val="0"/>
              </a:spcBef>
              <a:spcAft>
                <a:spcPts val="0"/>
              </a:spcAft>
              <a:buClr>
                <a:srgbClr val="15354A"/>
              </a:buClr>
              <a:buSzPts val="1400"/>
              <a:buChar char="○"/>
              <a:defRPr>
                <a:solidFill>
                  <a:srgbClr val="15354A"/>
                </a:solidFill>
              </a:defRPr>
            </a:lvl2pPr>
            <a:lvl3pPr lvl="2" rtl="0">
              <a:spcBef>
                <a:spcPts val="0"/>
              </a:spcBef>
              <a:spcAft>
                <a:spcPts val="0"/>
              </a:spcAft>
              <a:buClr>
                <a:srgbClr val="15354A"/>
              </a:buClr>
              <a:buSzPts val="1400"/>
              <a:buChar char="■"/>
              <a:defRPr>
                <a:solidFill>
                  <a:srgbClr val="15354A"/>
                </a:solidFill>
              </a:defRPr>
            </a:lvl3pPr>
            <a:lvl4pPr lvl="3" rtl="0">
              <a:spcBef>
                <a:spcPts val="0"/>
              </a:spcBef>
              <a:spcAft>
                <a:spcPts val="0"/>
              </a:spcAft>
              <a:buClr>
                <a:srgbClr val="15354A"/>
              </a:buClr>
              <a:buSzPts val="1400"/>
              <a:buChar char="●"/>
              <a:defRPr>
                <a:solidFill>
                  <a:srgbClr val="15354A"/>
                </a:solidFill>
              </a:defRPr>
            </a:lvl4pPr>
            <a:lvl5pPr lvl="4" rtl="0">
              <a:spcBef>
                <a:spcPts val="0"/>
              </a:spcBef>
              <a:spcAft>
                <a:spcPts val="0"/>
              </a:spcAft>
              <a:buClr>
                <a:srgbClr val="15354A"/>
              </a:buClr>
              <a:buSzPts val="1400"/>
              <a:buChar char="○"/>
              <a:defRPr>
                <a:solidFill>
                  <a:srgbClr val="15354A"/>
                </a:solidFill>
              </a:defRPr>
            </a:lvl5pPr>
            <a:lvl6pPr lvl="5" rtl="0">
              <a:spcBef>
                <a:spcPts val="0"/>
              </a:spcBef>
              <a:spcAft>
                <a:spcPts val="0"/>
              </a:spcAft>
              <a:buClr>
                <a:srgbClr val="15354A"/>
              </a:buClr>
              <a:buSzPts val="1400"/>
              <a:buChar char="■"/>
              <a:defRPr>
                <a:solidFill>
                  <a:srgbClr val="15354A"/>
                </a:solidFill>
              </a:defRPr>
            </a:lvl6pPr>
            <a:lvl7pPr lvl="6" rtl="0">
              <a:spcBef>
                <a:spcPts val="0"/>
              </a:spcBef>
              <a:spcAft>
                <a:spcPts val="0"/>
              </a:spcAft>
              <a:buClr>
                <a:srgbClr val="15354A"/>
              </a:buClr>
              <a:buSzPts val="1400"/>
              <a:buChar char="●"/>
              <a:defRPr>
                <a:solidFill>
                  <a:srgbClr val="15354A"/>
                </a:solidFill>
              </a:defRPr>
            </a:lvl7pPr>
            <a:lvl8pPr lvl="7" rtl="0">
              <a:spcBef>
                <a:spcPts val="0"/>
              </a:spcBef>
              <a:spcAft>
                <a:spcPts val="0"/>
              </a:spcAft>
              <a:buClr>
                <a:srgbClr val="15354A"/>
              </a:buClr>
              <a:buSzPts val="1400"/>
              <a:buChar char="○"/>
              <a:defRPr>
                <a:solidFill>
                  <a:srgbClr val="15354A"/>
                </a:solidFill>
              </a:defRPr>
            </a:lvl8pPr>
            <a:lvl9pPr lvl="8" rtl="0">
              <a:spcBef>
                <a:spcPts val="0"/>
              </a:spcBef>
              <a:spcAft>
                <a:spcPts val="0"/>
              </a:spcAft>
              <a:buClr>
                <a:srgbClr val="15354A"/>
              </a:buClr>
              <a:buSzPts val="1400"/>
              <a:buChar char="■"/>
              <a:defRPr>
                <a:solidFill>
                  <a:srgbClr val="15354A"/>
                </a:solidFill>
              </a:defRPr>
            </a:lvl9pPr>
          </a:lstStyle>
          <a:p/>
        </p:txBody>
      </p:sp>
      <p:pic>
        <p:nvPicPr>
          <p:cNvPr id="118" name="Google Shape;118;p17"/>
          <p:cNvPicPr preferRelativeResize="0"/>
          <p:nvPr/>
        </p:nvPicPr>
        <p:blipFill rotWithShape="1">
          <a:blip r:embed="rId2">
            <a:alphaModFix/>
          </a:blip>
          <a:srcRect b="0" l="0" r="0" t="0"/>
          <a:stretch/>
        </p:blipFill>
        <p:spPr>
          <a:xfrm>
            <a:off x="5930870" y="1910233"/>
            <a:ext cx="3509052" cy="3480918"/>
          </a:xfrm>
          <a:prstGeom prst="rect">
            <a:avLst/>
          </a:prstGeom>
          <a:noFill/>
          <a:ln>
            <a:noFill/>
          </a:ln>
        </p:spPr>
      </p:pic>
      <p:pic>
        <p:nvPicPr>
          <p:cNvPr id="119" name="Google Shape;119;p17"/>
          <p:cNvPicPr preferRelativeResize="0"/>
          <p:nvPr/>
        </p:nvPicPr>
        <p:blipFill rotWithShape="1">
          <a:blip r:embed="rId3">
            <a:alphaModFix/>
          </a:blip>
          <a:srcRect b="0" l="0" r="0" t="0"/>
          <a:stretch/>
        </p:blipFill>
        <p:spPr>
          <a:xfrm>
            <a:off x="6978244" y="2866439"/>
            <a:ext cx="2525917" cy="2505661"/>
          </a:xfrm>
          <a:prstGeom prst="rect">
            <a:avLst/>
          </a:prstGeom>
          <a:noFill/>
          <a:ln>
            <a:noFill/>
          </a:ln>
        </p:spPr>
      </p:pic>
      <p:grpSp>
        <p:nvGrpSpPr>
          <p:cNvPr id="120" name="Google Shape;120;p17"/>
          <p:cNvGrpSpPr/>
          <p:nvPr/>
        </p:nvGrpSpPr>
        <p:grpSpPr>
          <a:xfrm>
            <a:off x="7938339" y="194506"/>
            <a:ext cx="975272" cy="279900"/>
            <a:chOff x="216200" y="1823450"/>
            <a:chExt cx="7134400" cy="2047550"/>
          </a:xfrm>
        </p:grpSpPr>
        <p:sp>
          <p:nvSpPr>
            <p:cNvPr id="121" name="Google Shape;121;p17"/>
            <p:cNvSpPr/>
            <p:nvPr/>
          </p:nvSpPr>
          <p:spPr>
            <a:xfrm>
              <a:off x="2622150" y="2392875"/>
              <a:ext cx="768625" cy="770700"/>
            </a:xfrm>
            <a:custGeom>
              <a:rect b="b" l="l" r="r" t="t"/>
              <a:pathLst>
                <a:path extrusionOk="0" h="30828" w="30745">
                  <a:moveTo>
                    <a:pt x="15018" y="7050"/>
                  </a:moveTo>
                  <a:lnTo>
                    <a:pt x="18939" y="18689"/>
                  </a:lnTo>
                  <a:lnTo>
                    <a:pt x="11138" y="18689"/>
                  </a:lnTo>
                  <a:lnTo>
                    <a:pt x="15018" y="7050"/>
                  </a:lnTo>
                  <a:close/>
                  <a:moveTo>
                    <a:pt x="11639" y="0"/>
                  </a:moveTo>
                  <a:lnTo>
                    <a:pt x="0" y="30828"/>
                  </a:lnTo>
                  <a:lnTo>
                    <a:pt x="7050" y="30828"/>
                  </a:lnTo>
                  <a:lnTo>
                    <a:pt x="9261" y="24195"/>
                  </a:lnTo>
                  <a:lnTo>
                    <a:pt x="20774" y="24195"/>
                  </a:lnTo>
                  <a:lnTo>
                    <a:pt x="23069" y="30828"/>
                  </a:lnTo>
                  <a:lnTo>
                    <a:pt x="30744" y="30828"/>
                  </a:lnTo>
                  <a:lnTo>
                    <a:pt x="19815" y="0"/>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3492950" y="2559725"/>
              <a:ext cx="574650" cy="813475"/>
            </a:xfrm>
            <a:custGeom>
              <a:rect b="b" l="l" r="r" t="t"/>
              <a:pathLst>
                <a:path extrusionOk="0" h="32539" w="22986">
                  <a:moveTo>
                    <a:pt x="10888" y="5758"/>
                  </a:moveTo>
                  <a:cubicBezTo>
                    <a:pt x="12807" y="5758"/>
                    <a:pt x="14142" y="6342"/>
                    <a:pt x="14935" y="7468"/>
                  </a:cubicBezTo>
                  <a:cubicBezTo>
                    <a:pt x="15727" y="8594"/>
                    <a:pt x="16103" y="10263"/>
                    <a:pt x="16103" y="12474"/>
                  </a:cubicBezTo>
                  <a:cubicBezTo>
                    <a:pt x="16103" y="14935"/>
                    <a:pt x="15644" y="16687"/>
                    <a:pt x="14768" y="17730"/>
                  </a:cubicBezTo>
                  <a:cubicBezTo>
                    <a:pt x="13892" y="18814"/>
                    <a:pt x="12473" y="19315"/>
                    <a:pt x="10596" y="19315"/>
                  </a:cubicBezTo>
                  <a:cubicBezTo>
                    <a:pt x="9971" y="19315"/>
                    <a:pt x="9303" y="19232"/>
                    <a:pt x="8636" y="19106"/>
                  </a:cubicBezTo>
                  <a:cubicBezTo>
                    <a:pt x="7926" y="18939"/>
                    <a:pt x="7301" y="18689"/>
                    <a:pt x="6758" y="18355"/>
                  </a:cubicBezTo>
                  <a:lnTo>
                    <a:pt x="6758" y="7343"/>
                  </a:lnTo>
                  <a:cubicBezTo>
                    <a:pt x="6758" y="6300"/>
                    <a:pt x="8135" y="5758"/>
                    <a:pt x="10888" y="5758"/>
                  </a:cubicBezTo>
                  <a:close/>
                  <a:moveTo>
                    <a:pt x="11180" y="1"/>
                  </a:moveTo>
                  <a:cubicBezTo>
                    <a:pt x="7885" y="43"/>
                    <a:pt x="5215" y="501"/>
                    <a:pt x="3129" y="1461"/>
                  </a:cubicBezTo>
                  <a:cubicBezTo>
                    <a:pt x="1043" y="2420"/>
                    <a:pt x="1" y="3839"/>
                    <a:pt x="1" y="5716"/>
                  </a:cubicBezTo>
                  <a:lnTo>
                    <a:pt x="1" y="32539"/>
                  </a:lnTo>
                  <a:lnTo>
                    <a:pt x="6758" y="32539"/>
                  </a:lnTo>
                  <a:lnTo>
                    <a:pt x="6758" y="23612"/>
                  </a:lnTo>
                  <a:cubicBezTo>
                    <a:pt x="8344" y="24446"/>
                    <a:pt x="10304" y="24863"/>
                    <a:pt x="12640" y="24863"/>
                  </a:cubicBezTo>
                  <a:cubicBezTo>
                    <a:pt x="15852" y="24863"/>
                    <a:pt x="18355" y="23778"/>
                    <a:pt x="20232" y="21526"/>
                  </a:cubicBezTo>
                  <a:cubicBezTo>
                    <a:pt x="22068" y="19315"/>
                    <a:pt x="22986" y="16395"/>
                    <a:pt x="22986" y="12724"/>
                  </a:cubicBezTo>
                  <a:cubicBezTo>
                    <a:pt x="22986" y="8135"/>
                    <a:pt x="21943" y="4882"/>
                    <a:pt x="19899" y="2921"/>
                  </a:cubicBezTo>
                  <a:cubicBezTo>
                    <a:pt x="17813" y="960"/>
                    <a:pt x="14935"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4176050" y="2559725"/>
              <a:ext cx="574650" cy="813475"/>
            </a:xfrm>
            <a:custGeom>
              <a:rect b="b" l="l" r="r" t="t"/>
              <a:pathLst>
                <a:path extrusionOk="0" h="32539" w="22986">
                  <a:moveTo>
                    <a:pt x="10888" y="5758"/>
                  </a:moveTo>
                  <a:cubicBezTo>
                    <a:pt x="12807" y="5758"/>
                    <a:pt x="14142" y="6342"/>
                    <a:pt x="14934" y="7468"/>
                  </a:cubicBezTo>
                  <a:cubicBezTo>
                    <a:pt x="15727" y="8594"/>
                    <a:pt x="16102" y="10263"/>
                    <a:pt x="16102" y="12474"/>
                  </a:cubicBezTo>
                  <a:cubicBezTo>
                    <a:pt x="16102" y="14935"/>
                    <a:pt x="15643" y="16687"/>
                    <a:pt x="14767" y="17730"/>
                  </a:cubicBezTo>
                  <a:cubicBezTo>
                    <a:pt x="13891" y="18814"/>
                    <a:pt x="12473" y="19315"/>
                    <a:pt x="10596" y="19315"/>
                  </a:cubicBezTo>
                  <a:cubicBezTo>
                    <a:pt x="9970" y="19315"/>
                    <a:pt x="9303" y="19232"/>
                    <a:pt x="8635" y="19106"/>
                  </a:cubicBezTo>
                  <a:cubicBezTo>
                    <a:pt x="7926" y="18939"/>
                    <a:pt x="7342" y="18689"/>
                    <a:pt x="6758" y="18355"/>
                  </a:cubicBezTo>
                  <a:lnTo>
                    <a:pt x="6758" y="7343"/>
                  </a:lnTo>
                  <a:cubicBezTo>
                    <a:pt x="6758" y="6300"/>
                    <a:pt x="8135" y="5758"/>
                    <a:pt x="10888" y="5758"/>
                  </a:cubicBezTo>
                  <a:close/>
                  <a:moveTo>
                    <a:pt x="11180" y="1"/>
                  </a:moveTo>
                  <a:cubicBezTo>
                    <a:pt x="7884" y="43"/>
                    <a:pt x="5215" y="501"/>
                    <a:pt x="3129" y="1461"/>
                  </a:cubicBezTo>
                  <a:cubicBezTo>
                    <a:pt x="1043" y="2420"/>
                    <a:pt x="0" y="3839"/>
                    <a:pt x="0" y="5716"/>
                  </a:cubicBezTo>
                  <a:lnTo>
                    <a:pt x="0" y="32539"/>
                  </a:lnTo>
                  <a:lnTo>
                    <a:pt x="6758" y="32539"/>
                  </a:lnTo>
                  <a:lnTo>
                    <a:pt x="6758" y="23612"/>
                  </a:lnTo>
                  <a:cubicBezTo>
                    <a:pt x="8343" y="24446"/>
                    <a:pt x="10304" y="24863"/>
                    <a:pt x="12640" y="24863"/>
                  </a:cubicBezTo>
                  <a:cubicBezTo>
                    <a:pt x="15852" y="24863"/>
                    <a:pt x="18355" y="23778"/>
                    <a:pt x="20232" y="21526"/>
                  </a:cubicBezTo>
                  <a:cubicBezTo>
                    <a:pt x="22067" y="19315"/>
                    <a:pt x="22985" y="16395"/>
                    <a:pt x="22985" y="12724"/>
                  </a:cubicBezTo>
                  <a:cubicBezTo>
                    <a:pt x="22985" y="8135"/>
                    <a:pt x="21984" y="4882"/>
                    <a:pt x="19898" y="2921"/>
                  </a:cubicBezTo>
                  <a:cubicBezTo>
                    <a:pt x="17854" y="960"/>
                    <a:pt x="14934"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4863300" y="2568075"/>
              <a:ext cx="452625" cy="613250"/>
            </a:xfrm>
            <a:custGeom>
              <a:rect b="b" l="l" r="r" t="t"/>
              <a:pathLst>
                <a:path extrusionOk="0" h="24530" w="18105">
                  <a:moveTo>
                    <a:pt x="9261" y="1"/>
                  </a:moveTo>
                  <a:cubicBezTo>
                    <a:pt x="7718" y="1"/>
                    <a:pt x="6258" y="251"/>
                    <a:pt x="4881" y="793"/>
                  </a:cubicBezTo>
                  <a:cubicBezTo>
                    <a:pt x="3463" y="1335"/>
                    <a:pt x="2295" y="2170"/>
                    <a:pt x="1377" y="3338"/>
                  </a:cubicBezTo>
                  <a:cubicBezTo>
                    <a:pt x="459" y="4548"/>
                    <a:pt x="0" y="6008"/>
                    <a:pt x="0" y="7843"/>
                  </a:cubicBezTo>
                  <a:cubicBezTo>
                    <a:pt x="0" y="9970"/>
                    <a:pt x="585" y="11597"/>
                    <a:pt x="1711" y="12682"/>
                  </a:cubicBezTo>
                  <a:cubicBezTo>
                    <a:pt x="2879" y="13808"/>
                    <a:pt x="4339" y="14559"/>
                    <a:pt x="6133" y="14935"/>
                  </a:cubicBezTo>
                  <a:cubicBezTo>
                    <a:pt x="7843" y="15310"/>
                    <a:pt x="9053" y="15685"/>
                    <a:pt x="9845" y="16019"/>
                  </a:cubicBezTo>
                  <a:cubicBezTo>
                    <a:pt x="10596" y="16353"/>
                    <a:pt x="11013" y="16895"/>
                    <a:pt x="11013" y="17604"/>
                  </a:cubicBezTo>
                  <a:cubicBezTo>
                    <a:pt x="11013" y="18230"/>
                    <a:pt x="10763" y="18689"/>
                    <a:pt x="10262" y="19064"/>
                  </a:cubicBezTo>
                  <a:cubicBezTo>
                    <a:pt x="9804" y="19398"/>
                    <a:pt x="9053" y="19607"/>
                    <a:pt x="8010" y="19607"/>
                  </a:cubicBezTo>
                  <a:cubicBezTo>
                    <a:pt x="5257" y="19607"/>
                    <a:pt x="2629" y="18647"/>
                    <a:pt x="126" y="16770"/>
                  </a:cubicBezTo>
                  <a:lnTo>
                    <a:pt x="126" y="22819"/>
                  </a:lnTo>
                  <a:cubicBezTo>
                    <a:pt x="1502" y="23361"/>
                    <a:pt x="2712" y="23820"/>
                    <a:pt x="3838" y="24112"/>
                  </a:cubicBezTo>
                  <a:cubicBezTo>
                    <a:pt x="4923" y="24404"/>
                    <a:pt x="6216" y="24529"/>
                    <a:pt x="7718" y="24529"/>
                  </a:cubicBezTo>
                  <a:cubicBezTo>
                    <a:pt x="10721" y="24529"/>
                    <a:pt x="13183" y="23903"/>
                    <a:pt x="15101" y="22694"/>
                  </a:cubicBezTo>
                  <a:cubicBezTo>
                    <a:pt x="17062" y="21484"/>
                    <a:pt x="18063" y="19565"/>
                    <a:pt x="18105" y="16895"/>
                  </a:cubicBezTo>
                  <a:cubicBezTo>
                    <a:pt x="18105" y="15227"/>
                    <a:pt x="17771" y="13892"/>
                    <a:pt x="17062" y="12932"/>
                  </a:cubicBezTo>
                  <a:cubicBezTo>
                    <a:pt x="16353" y="12015"/>
                    <a:pt x="15560" y="11347"/>
                    <a:pt x="14643" y="10972"/>
                  </a:cubicBezTo>
                  <a:cubicBezTo>
                    <a:pt x="13767" y="10596"/>
                    <a:pt x="12557" y="10179"/>
                    <a:pt x="11013" y="9804"/>
                  </a:cubicBezTo>
                  <a:cubicBezTo>
                    <a:pt x="9637" y="9428"/>
                    <a:pt x="8636" y="9053"/>
                    <a:pt x="8052" y="8677"/>
                  </a:cubicBezTo>
                  <a:cubicBezTo>
                    <a:pt x="7426" y="8344"/>
                    <a:pt x="7134" y="7760"/>
                    <a:pt x="7134" y="7009"/>
                  </a:cubicBezTo>
                  <a:cubicBezTo>
                    <a:pt x="7134" y="6341"/>
                    <a:pt x="7384" y="5841"/>
                    <a:pt x="7968" y="5507"/>
                  </a:cubicBezTo>
                  <a:cubicBezTo>
                    <a:pt x="8510" y="5132"/>
                    <a:pt x="9345" y="4965"/>
                    <a:pt x="10471" y="4965"/>
                  </a:cubicBezTo>
                  <a:cubicBezTo>
                    <a:pt x="11639" y="4965"/>
                    <a:pt x="12640" y="5173"/>
                    <a:pt x="13475" y="5549"/>
                  </a:cubicBezTo>
                  <a:cubicBezTo>
                    <a:pt x="14351" y="5882"/>
                    <a:pt x="15560" y="6508"/>
                    <a:pt x="17145" y="7384"/>
                  </a:cubicBezTo>
                  <a:lnTo>
                    <a:pt x="17145" y="1961"/>
                  </a:lnTo>
                  <a:cubicBezTo>
                    <a:pt x="16019" y="1294"/>
                    <a:pt x="14893" y="793"/>
                    <a:pt x="13767" y="459"/>
                  </a:cubicBezTo>
                  <a:cubicBezTo>
                    <a:pt x="12599" y="126"/>
                    <a:pt x="11097" y="1"/>
                    <a:pt x="9261"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5451475" y="2366800"/>
              <a:ext cx="178375" cy="796775"/>
            </a:xfrm>
            <a:custGeom>
              <a:rect b="b" l="l" r="r" t="t"/>
              <a:pathLst>
                <a:path extrusionOk="0" h="31871" w="7135">
                  <a:moveTo>
                    <a:pt x="1" y="1"/>
                  </a:moveTo>
                  <a:lnTo>
                    <a:pt x="1" y="5298"/>
                  </a:lnTo>
                  <a:lnTo>
                    <a:pt x="7134" y="5298"/>
                  </a:lnTo>
                  <a:lnTo>
                    <a:pt x="7134" y="1"/>
                  </a:lnTo>
                  <a:close/>
                  <a:moveTo>
                    <a:pt x="126" y="8802"/>
                  </a:moveTo>
                  <a:lnTo>
                    <a:pt x="126" y="31871"/>
                  </a:lnTo>
                  <a:lnTo>
                    <a:pt x="7093" y="31871"/>
                  </a:lnTo>
                  <a:lnTo>
                    <a:pt x="7009" y="8802"/>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5793550" y="2358450"/>
              <a:ext cx="171050" cy="805125"/>
            </a:xfrm>
            <a:custGeom>
              <a:rect b="b" l="l" r="r" t="t"/>
              <a:pathLst>
                <a:path extrusionOk="0" h="32205" w="6842">
                  <a:moveTo>
                    <a:pt x="1" y="1"/>
                  </a:moveTo>
                  <a:lnTo>
                    <a:pt x="1" y="32205"/>
                  </a:lnTo>
                  <a:lnTo>
                    <a:pt x="6842" y="32205"/>
                  </a:lnTo>
                  <a:lnTo>
                    <a:pt x="6842" y="1"/>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6097025" y="2559725"/>
              <a:ext cx="594475" cy="621600"/>
            </a:xfrm>
            <a:custGeom>
              <a:rect b="b" l="l" r="r" t="t"/>
              <a:pathLst>
                <a:path extrusionOk="0" h="24864" w="23779">
                  <a:moveTo>
                    <a:pt x="11806" y="5466"/>
                  </a:moveTo>
                  <a:cubicBezTo>
                    <a:pt x="13558" y="5466"/>
                    <a:pt x="14810" y="5966"/>
                    <a:pt x="15686" y="7051"/>
                  </a:cubicBezTo>
                  <a:cubicBezTo>
                    <a:pt x="16520" y="8094"/>
                    <a:pt x="16937" y="9887"/>
                    <a:pt x="16937" y="12390"/>
                  </a:cubicBezTo>
                  <a:cubicBezTo>
                    <a:pt x="16937" y="14685"/>
                    <a:pt x="16520" y="16395"/>
                    <a:pt x="15644" y="17605"/>
                  </a:cubicBezTo>
                  <a:cubicBezTo>
                    <a:pt x="14810" y="18773"/>
                    <a:pt x="13516" y="19357"/>
                    <a:pt x="11806" y="19357"/>
                  </a:cubicBezTo>
                  <a:cubicBezTo>
                    <a:pt x="10096" y="19357"/>
                    <a:pt x="8803" y="18814"/>
                    <a:pt x="8010" y="17646"/>
                  </a:cubicBezTo>
                  <a:cubicBezTo>
                    <a:pt x="7176" y="16520"/>
                    <a:pt x="6759" y="14768"/>
                    <a:pt x="6759" y="12390"/>
                  </a:cubicBezTo>
                  <a:cubicBezTo>
                    <a:pt x="6759" y="9887"/>
                    <a:pt x="7176" y="8094"/>
                    <a:pt x="7968" y="7051"/>
                  </a:cubicBezTo>
                  <a:cubicBezTo>
                    <a:pt x="8761" y="5966"/>
                    <a:pt x="10012" y="5466"/>
                    <a:pt x="11806" y="5466"/>
                  </a:cubicBezTo>
                  <a:close/>
                  <a:moveTo>
                    <a:pt x="11806" y="1"/>
                  </a:moveTo>
                  <a:cubicBezTo>
                    <a:pt x="7843" y="1"/>
                    <a:pt x="4881" y="960"/>
                    <a:pt x="2921" y="2963"/>
                  </a:cubicBezTo>
                  <a:cubicBezTo>
                    <a:pt x="960" y="4923"/>
                    <a:pt x="1" y="8052"/>
                    <a:pt x="1" y="12390"/>
                  </a:cubicBezTo>
                  <a:cubicBezTo>
                    <a:pt x="1" y="16520"/>
                    <a:pt x="960" y="19607"/>
                    <a:pt x="2921" y="21734"/>
                  </a:cubicBezTo>
                  <a:cubicBezTo>
                    <a:pt x="4923" y="23820"/>
                    <a:pt x="7885" y="24863"/>
                    <a:pt x="11806" y="24863"/>
                  </a:cubicBezTo>
                  <a:cubicBezTo>
                    <a:pt x="15686" y="24863"/>
                    <a:pt x="18647" y="23820"/>
                    <a:pt x="20692" y="21693"/>
                  </a:cubicBezTo>
                  <a:cubicBezTo>
                    <a:pt x="22777" y="19565"/>
                    <a:pt x="23778" y="16437"/>
                    <a:pt x="23778" y="12390"/>
                  </a:cubicBezTo>
                  <a:cubicBezTo>
                    <a:pt x="23778" y="8177"/>
                    <a:pt x="22777" y="5048"/>
                    <a:pt x="20775" y="3004"/>
                  </a:cubicBezTo>
                  <a:cubicBezTo>
                    <a:pt x="18773" y="1002"/>
                    <a:pt x="15811" y="1"/>
                    <a:pt x="11806"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6798900" y="2562850"/>
              <a:ext cx="551700" cy="600725"/>
            </a:xfrm>
            <a:custGeom>
              <a:rect b="b" l="l" r="r" t="t"/>
              <a:pathLst>
                <a:path extrusionOk="0" h="24029" w="22068">
                  <a:moveTo>
                    <a:pt x="12139" y="1"/>
                  </a:moveTo>
                  <a:cubicBezTo>
                    <a:pt x="10179" y="1"/>
                    <a:pt x="7968" y="293"/>
                    <a:pt x="5507" y="835"/>
                  </a:cubicBezTo>
                  <a:cubicBezTo>
                    <a:pt x="3045" y="1378"/>
                    <a:pt x="1210" y="2003"/>
                    <a:pt x="0" y="2629"/>
                  </a:cubicBezTo>
                  <a:lnTo>
                    <a:pt x="0" y="24029"/>
                  </a:lnTo>
                  <a:lnTo>
                    <a:pt x="6925" y="24029"/>
                  </a:lnTo>
                  <a:lnTo>
                    <a:pt x="6925" y="6467"/>
                  </a:lnTo>
                  <a:cubicBezTo>
                    <a:pt x="7300" y="6258"/>
                    <a:pt x="7843" y="6091"/>
                    <a:pt x="8552" y="5925"/>
                  </a:cubicBezTo>
                  <a:cubicBezTo>
                    <a:pt x="9261" y="5758"/>
                    <a:pt x="9970" y="5674"/>
                    <a:pt x="10638" y="5674"/>
                  </a:cubicBezTo>
                  <a:cubicBezTo>
                    <a:pt x="13683" y="5674"/>
                    <a:pt x="15185" y="7051"/>
                    <a:pt x="15185" y="9721"/>
                  </a:cubicBezTo>
                  <a:lnTo>
                    <a:pt x="15185" y="24029"/>
                  </a:lnTo>
                  <a:lnTo>
                    <a:pt x="22068" y="24029"/>
                  </a:lnTo>
                  <a:lnTo>
                    <a:pt x="22068" y="8344"/>
                  </a:lnTo>
                  <a:cubicBezTo>
                    <a:pt x="22068" y="5382"/>
                    <a:pt x="21233" y="3255"/>
                    <a:pt x="19565" y="1962"/>
                  </a:cubicBezTo>
                  <a:cubicBezTo>
                    <a:pt x="17896" y="668"/>
                    <a:pt x="15435" y="1"/>
                    <a:pt x="12139"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361175" y="1920450"/>
              <a:ext cx="1609200" cy="1857400"/>
            </a:xfrm>
            <a:custGeom>
              <a:rect b="b" l="l" r="r" t="t"/>
              <a:pathLst>
                <a:path extrusionOk="0" h="74296" w="64368">
                  <a:moveTo>
                    <a:pt x="4422" y="5298"/>
                  </a:moveTo>
                  <a:lnTo>
                    <a:pt x="57568" y="35959"/>
                  </a:lnTo>
                  <a:lnTo>
                    <a:pt x="22151" y="35959"/>
                  </a:lnTo>
                  <a:lnTo>
                    <a:pt x="4422" y="5298"/>
                  </a:lnTo>
                  <a:close/>
                  <a:moveTo>
                    <a:pt x="2378" y="6466"/>
                  </a:moveTo>
                  <a:lnTo>
                    <a:pt x="20065" y="37127"/>
                  </a:lnTo>
                  <a:lnTo>
                    <a:pt x="2378" y="67788"/>
                  </a:lnTo>
                  <a:lnTo>
                    <a:pt x="2378" y="6466"/>
                  </a:lnTo>
                  <a:close/>
                  <a:moveTo>
                    <a:pt x="57568" y="38337"/>
                  </a:moveTo>
                  <a:lnTo>
                    <a:pt x="4422" y="68997"/>
                  </a:lnTo>
                  <a:lnTo>
                    <a:pt x="22151" y="38337"/>
                  </a:lnTo>
                  <a:close/>
                  <a:moveTo>
                    <a:pt x="0" y="1"/>
                  </a:moveTo>
                  <a:lnTo>
                    <a:pt x="0" y="74295"/>
                  </a:lnTo>
                  <a:lnTo>
                    <a:pt x="64367" y="37127"/>
                  </a:lnTo>
                  <a:lnTo>
                    <a:pt x="0" y="1"/>
                  </a:lnTo>
                  <a:close/>
                </a:path>
              </a:pathLst>
            </a:custGeom>
            <a:solidFill>
              <a:srgbClr val="B3B8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218300" y="1823450"/>
              <a:ext cx="351475" cy="307700"/>
            </a:xfrm>
            <a:custGeom>
              <a:rect b="b" l="l" r="r" t="t"/>
              <a:pathLst>
                <a:path extrusionOk="0" h="12308" w="14059">
                  <a:moveTo>
                    <a:pt x="7057" y="1"/>
                  </a:moveTo>
                  <a:cubicBezTo>
                    <a:pt x="6008" y="1"/>
                    <a:pt x="4942" y="270"/>
                    <a:pt x="3963" y="835"/>
                  </a:cubicBezTo>
                  <a:cubicBezTo>
                    <a:pt x="1043" y="2504"/>
                    <a:pt x="0" y="6300"/>
                    <a:pt x="1711" y="9220"/>
                  </a:cubicBezTo>
                  <a:cubicBezTo>
                    <a:pt x="2856" y="11203"/>
                    <a:pt x="4917" y="12307"/>
                    <a:pt x="7043" y="12307"/>
                  </a:cubicBezTo>
                  <a:cubicBezTo>
                    <a:pt x="8093" y="12307"/>
                    <a:pt x="9158" y="12038"/>
                    <a:pt x="10137" y="11473"/>
                  </a:cubicBezTo>
                  <a:cubicBezTo>
                    <a:pt x="13057" y="9804"/>
                    <a:pt x="14058" y="6008"/>
                    <a:pt x="12390" y="3088"/>
                  </a:cubicBezTo>
                  <a:cubicBezTo>
                    <a:pt x="11245" y="1105"/>
                    <a:pt x="9184" y="1"/>
                    <a:pt x="7057"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722000" y="2694950"/>
              <a:ext cx="351475" cy="307800"/>
            </a:xfrm>
            <a:custGeom>
              <a:rect b="b" l="l" r="r" t="t"/>
              <a:pathLst>
                <a:path extrusionOk="0" h="12312" w="14059">
                  <a:moveTo>
                    <a:pt x="6988" y="1"/>
                  </a:moveTo>
                  <a:cubicBezTo>
                    <a:pt x="5948" y="1"/>
                    <a:pt x="4892" y="261"/>
                    <a:pt x="3922" y="807"/>
                  </a:cubicBezTo>
                  <a:cubicBezTo>
                    <a:pt x="1002" y="2518"/>
                    <a:pt x="1" y="6272"/>
                    <a:pt x="1670" y="9234"/>
                  </a:cubicBezTo>
                  <a:cubicBezTo>
                    <a:pt x="2819" y="11197"/>
                    <a:pt x="4912" y="12312"/>
                    <a:pt x="7047" y="12312"/>
                  </a:cubicBezTo>
                  <a:cubicBezTo>
                    <a:pt x="8088" y="12312"/>
                    <a:pt x="9139" y="12047"/>
                    <a:pt x="10096" y="11486"/>
                  </a:cubicBezTo>
                  <a:cubicBezTo>
                    <a:pt x="13058" y="9776"/>
                    <a:pt x="14059" y="6022"/>
                    <a:pt x="12349" y="3060"/>
                  </a:cubicBezTo>
                  <a:cubicBezTo>
                    <a:pt x="11199" y="1097"/>
                    <a:pt x="9124" y="1"/>
                    <a:pt x="698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216200" y="3562975"/>
              <a:ext cx="351500" cy="308025"/>
            </a:xfrm>
            <a:custGeom>
              <a:rect b="b" l="l" r="r" t="t"/>
              <a:pathLst>
                <a:path extrusionOk="0" h="12321" w="14060">
                  <a:moveTo>
                    <a:pt x="7038" y="1"/>
                  </a:moveTo>
                  <a:cubicBezTo>
                    <a:pt x="5990" y="1"/>
                    <a:pt x="4929" y="270"/>
                    <a:pt x="3964" y="835"/>
                  </a:cubicBezTo>
                  <a:cubicBezTo>
                    <a:pt x="1002" y="2545"/>
                    <a:pt x="1" y="6300"/>
                    <a:pt x="1711" y="9262"/>
                  </a:cubicBezTo>
                  <a:cubicBezTo>
                    <a:pt x="2861" y="11225"/>
                    <a:pt x="4936" y="12321"/>
                    <a:pt x="7059" y="12321"/>
                  </a:cubicBezTo>
                  <a:cubicBezTo>
                    <a:pt x="8093" y="12321"/>
                    <a:pt x="9139" y="12061"/>
                    <a:pt x="10096" y="11514"/>
                  </a:cubicBezTo>
                  <a:cubicBezTo>
                    <a:pt x="13058" y="9804"/>
                    <a:pt x="14059" y="6008"/>
                    <a:pt x="12349" y="3088"/>
                  </a:cubicBezTo>
                  <a:cubicBezTo>
                    <a:pt x="11232" y="1105"/>
                    <a:pt x="9161" y="1"/>
                    <a:pt x="703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1726300" y="2691125"/>
              <a:ext cx="351475" cy="308000"/>
            </a:xfrm>
            <a:custGeom>
              <a:rect b="b" l="l" r="r" t="t"/>
              <a:pathLst>
                <a:path extrusionOk="0" h="12320" w="14059">
                  <a:moveTo>
                    <a:pt x="7039" y="1"/>
                  </a:moveTo>
                  <a:cubicBezTo>
                    <a:pt x="5990" y="1"/>
                    <a:pt x="4929" y="270"/>
                    <a:pt x="3964" y="835"/>
                  </a:cubicBezTo>
                  <a:cubicBezTo>
                    <a:pt x="1002" y="2504"/>
                    <a:pt x="1" y="6300"/>
                    <a:pt x="1711" y="9220"/>
                  </a:cubicBezTo>
                  <a:cubicBezTo>
                    <a:pt x="2863" y="11214"/>
                    <a:pt x="4941" y="12320"/>
                    <a:pt x="7067" y="12320"/>
                  </a:cubicBezTo>
                  <a:cubicBezTo>
                    <a:pt x="8099" y="12320"/>
                    <a:pt x="9142" y="12059"/>
                    <a:pt x="10096" y="11514"/>
                  </a:cubicBezTo>
                  <a:cubicBezTo>
                    <a:pt x="13058" y="9804"/>
                    <a:pt x="14059" y="6008"/>
                    <a:pt x="12390" y="3088"/>
                  </a:cubicBezTo>
                  <a:cubicBezTo>
                    <a:pt x="11245" y="1105"/>
                    <a:pt x="9165" y="1"/>
                    <a:pt x="7039"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Page [Blue Graphics Light]">
  <p:cSld name="CUSTOM_1_1">
    <p:spTree>
      <p:nvGrpSpPr>
        <p:cNvPr id="134" name="Shape 134"/>
        <p:cNvGrpSpPr/>
        <p:nvPr/>
      </p:nvGrpSpPr>
      <p:grpSpPr>
        <a:xfrm>
          <a:off x="0" y="0"/>
          <a:ext cx="0" cy="0"/>
          <a:chOff x="0" y="0"/>
          <a:chExt cx="0" cy="0"/>
        </a:xfrm>
      </p:grpSpPr>
      <p:sp>
        <p:nvSpPr>
          <p:cNvPr id="135" name="Google Shape;135;p18"/>
          <p:cNvSpPr txBox="1"/>
          <p:nvPr>
            <p:ph type="title"/>
          </p:nvPr>
        </p:nvSpPr>
        <p:spPr>
          <a:xfrm>
            <a:off x="587200" y="457100"/>
            <a:ext cx="6915300" cy="860100"/>
          </a:xfrm>
          <a:prstGeom prst="rect">
            <a:avLst/>
          </a:prstGeom>
        </p:spPr>
        <p:txBody>
          <a:bodyPr anchorCtr="0" anchor="t" bIns="0" lIns="0" spcFirstLastPara="1" rIns="0" wrap="square" tIns="0">
            <a:noAutofit/>
          </a:bodyPr>
          <a:lstStyle>
            <a:lvl1pPr lvl="0" rtl="0">
              <a:spcBef>
                <a:spcPts val="0"/>
              </a:spcBef>
              <a:spcAft>
                <a:spcPts val="0"/>
              </a:spcAft>
              <a:buClr>
                <a:srgbClr val="15354A"/>
              </a:buClr>
              <a:buSzPts val="2800"/>
              <a:buNone/>
              <a:defRPr sz="2800">
                <a:solidFill>
                  <a:srgbClr val="15354A"/>
                </a:solidFill>
              </a:defRPr>
            </a:lvl1pPr>
            <a:lvl2pPr lvl="1" rtl="0">
              <a:spcBef>
                <a:spcPts val="0"/>
              </a:spcBef>
              <a:spcAft>
                <a:spcPts val="0"/>
              </a:spcAft>
              <a:buClr>
                <a:srgbClr val="15354A"/>
              </a:buClr>
              <a:buSzPts val="700"/>
              <a:buNone/>
              <a:defRPr>
                <a:solidFill>
                  <a:srgbClr val="15354A"/>
                </a:solidFill>
              </a:defRPr>
            </a:lvl2pPr>
            <a:lvl3pPr lvl="2" rtl="0">
              <a:spcBef>
                <a:spcPts val="0"/>
              </a:spcBef>
              <a:spcAft>
                <a:spcPts val="0"/>
              </a:spcAft>
              <a:buClr>
                <a:srgbClr val="15354A"/>
              </a:buClr>
              <a:buSzPts val="700"/>
              <a:buNone/>
              <a:defRPr>
                <a:solidFill>
                  <a:srgbClr val="15354A"/>
                </a:solidFill>
              </a:defRPr>
            </a:lvl3pPr>
            <a:lvl4pPr lvl="3" rtl="0">
              <a:spcBef>
                <a:spcPts val="0"/>
              </a:spcBef>
              <a:spcAft>
                <a:spcPts val="0"/>
              </a:spcAft>
              <a:buClr>
                <a:srgbClr val="15354A"/>
              </a:buClr>
              <a:buSzPts val="700"/>
              <a:buNone/>
              <a:defRPr>
                <a:solidFill>
                  <a:srgbClr val="15354A"/>
                </a:solidFill>
              </a:defRPr>
            </a:lvl4pPr>
            <a:lvl5pPr lvl="4" rtl="0">
              <a:spcBef>
                <a:spcPts val="0"/>
              </a:spcBef>
              <a:spcAft>
                <a:spcPts val="0"/>
              </a:spcAft>
              <a:buClr>
                <a:srgbClr val="15354A"/>
              </a:buClr>
              <a:buSzPts val="700"/>
              <a:buNone/>
              <a:defRPr>
                <a:solidFill>
                  <a:srgbClr val="15354A"/>
                </a:solidFill>
              </a:defRPr>
            </a:lvl5pPr>
            <a:lvl6pPr lvl="5" rtl="0">
              <a:spcBef>
                <a:spcPts val="0"/>
              </a:spcBef>
              <a:spcAft>
                <a:spcPts val="0"/>
              </a:spcAft>
              <a:buClr>
                <a:srgbClr val="15354A"/>
              </a:buClr>
              <a:buSzPts val="700"/>
              <a:buNone/>
              <a:defRPr>
                <a:solidFill>
                  <a:srgbClr val="15354A"/>
                </a:solidFill>
              </a:defRPr>
            </a:lvl6pPr>
            <a:lvl7pPr lvl="6" rtl="0">
              <a:spcBef>
                <a:spcPts val="0"/>
              </a:spcBef>
              <a:spcAft>
                <a:spcPts val="0"/>
              </a:spcAft>
              <a:buClr>
                <a:srgbClr val="15354A"/>
              </a:buClr>
              <a:buSzPts val="700"/>
              <a:buNone/>
              <a:defRPr>
                <a:solidFill>
                  <a:srgbClr val="15354A"/>
                </a:solidFill>
              </a:defRPr>
            </a:lvl7pPr>
            <a:lvl8pPr lvl="7" rtl="0">
              <a:spcBef>
                <a:spcPts val="0"/>
              </a:spcBef>
              <a:spcAft>
                <a:spcPts val="0"/>
              </a:spcAft>
              <a:buClr>
                <a:srgbClr val="15354A"/>
              </a:buClr>
              <a:buSzPts val="700"/>
              <a:buNone/>
              <a:defRPr>
                <a:solidFill>
                  <a:srgbClr val="15354A"/>
                </a:solidFill>
              </a:defRPr>
            </a:lvl8pPr>
            <a:lvl9pPr lvl="8" rtl="0">
              <a:spcBef>
                <a:spcPts val="0"/>
              </a:spcBef>
              <a:spcAft>
                <a:spcPts val="0"/>
              </a:spcAft>
              <a:buClr>
                <a:srgbClr val="15354A"/>
              </a:buClr>
              <a:buSzPts val="700"/>
              <a:buNone/>
              <a:defRPr>
                <a:solidFill>
                  <a:srgbClr val="15354A"/>
                </a:solidFill>
              </a:defRPr>
            </a:lvl9pPr>
          </a:lstStyle>
          <a:p/>
        </p:txBody>
      </p:sp>
      <p:sp>
        <p:nvSpPr>
          <p:cNvPr id="136" name="Google Shape;136;p18"/>
          <p:cNvSpPr txBox="1"/>
          <p:nvPr>
            <p:ph idx="1" type="subTitle"/>
          </p:nvPr>
        </p:nvSpPr>
        <p:spPr>
          <a:xfrm>
            <a:off x="1144650" y="1388050"/>
            <a:ext cx="69153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rgbClr val="15354A"/>
              </a:buClr>
              <a:buSzPts val="1400"/>
              <a:buFont typeface="Maven Pro"/>
              <a:buChar char="●"/>
              <a:defRPr>
                <a:solidFill>
                  <a:srgbClr val="15354A"/>
                </a:solidFill>
                <a:latin typeface="Maven Pro"/>
                <a:ea typeface="Maven Pro"/>
                <a:cs typeface="Maven Pro"/>
                <a:sym typeface="Maven Pro"/>
              </a:defRPr>
            </a:lvl1pPr>
            <a:lvl2pPr lvl="1" rtl="0">
              <a:spcBef>
                <a:spcPts val="0"/>
              </a:spcBef>
              <a:spcAft>
                <a:spcPts val="0"/>
              </a:spcAft>
              <a:buClr>
                <a:srgbClr val="15354A"/>
              </a:buClr>
              <a:buSzPts val="1400"/>
              <a:buChar char="○"/>
              <a:defRPr>
                <a:solidFill>
                  <a:srgbClr val="15354A"/>
                </a:solidFill>
              </a:defRPr>
            </a:lvl2pPr>
            <a:lvl3pPr lvl="2" rtl="0">
              <a:spcBef>
                <a:spcPts val="0"/>
              </a:spcBef>
              <a:spcAft>
                <a:spcPts val="0"/>
              </a:spcAft>
              <a:buClr>
                <a:srgbClr val="15354A"/>
              </a:buClr>
              <a:buSzPts val="1400"/>
              <a:buChar char="■"/>
              <a:defRPr>
                <a:solidFill>
                  <a:srgbClr val="15354A"/>
                </a:solidFill>
              </a:defRPr>
            </a:lvl3pPr>
            <a:lvl4pPr lvl="3" rtl="0">
              <a:spcBef>
                <a:spcPts val="0"/>
              </a:spcBef>
              <a:spcAft>
                <a:spcPts val="0"/>
              </a:spcAft>
              <a:buClr>
                <a:srgbClr val="15354A"/>
              </a:buClr>
              <a:buSzPts val="1400"/>
              <a:buChar char="●"/>
              <a:defRPr>
                <a:solidFill>
                  <a:srgbClr val="15354A"/>
                </a:solidFill>
              </a:defRPr>
            </a:lvl4pPr>
            <a:lvl5pPr lvl="4" rtl="0">
              <a:spcBef>
                <a:spcPts val="0"/>
              </a:spcBef>
              <a:spcAft>
                <a:spcPts val="0"/>
              </a:spcAft>
              <a:buClr>
                <a:srgbClr val="15354A"/>
              </a:buClr>
              <a:buSzPts val="1400"/>
              <a:buChar char="○"/>
              <a:defRPr>
                <a:solidFill>
                  <a:srgbClr val="15354A"/>
                </a:solidFill>
              </a:defRPr>
            </a:lvl5pPr>
            <a:lvl6pPr lvl="5" rtl="0">
              <a:spcBef>
                <a:spcPts val="0"/>
              </a:spcBef>
              <a:spcAft>
                <a:spcPts val="0"/>
              </a:spcAft>
              <a:buClr>
                <a:srgbClr val="15354A"/>
              </a:buClr>
              <a:buSzPts val="1400"/>
              <a:buChar char="■"/>
              <a:defRPr>
                <a:solidFill>
                  <a:srgbClr val="15354A"/>
                </a:solidFill>
              </a:defRPr>
            </a:lvl6pPr>
            <a:lvl7pPr lvl="6" rtl="0">
              <a:spcBef>
                <a:spcPts val="0"/>
              </a:spcBef>
              <a:spcAft>
                <a:spcPts val="0"/>
              </a:spcAft>
              <a:buClr>
                <a:srgbClr val="15354A"/>
              </a:buClr>
              <a:buSzPts val="1400"/>
              <a:buChar char="●"/>
              <a:defRPr>
                <a:solidFill>
                  <a:srgbClr val="15354A"/>
                </a:solidFill>
              </a:defRPr>
            </a:lvl7pPr>
            <a:lvl8pPr lvl="7" rtl="0">
              <a:spcBef>
                <a:spcPts val="0"/>
              </a:spcBef>
              <a:spcAft>
                <a:spcPts val="0"/>
              </a:spcAft>
              <a:buClr>
                <a:srgbClr val="15354A"/>
              </a:buClr>
              <a:buSzPts val="1400"/>
              <a:buChar char="○"/>
              <a:defRPr>
                <a:solidFill>
                  <a:srgbClr val="15354A"/>
                </a:solidFill>
              </a:defRPr>
            </a:lvl8pPr>
            <a:lvl9pPr lvl="8" rtl="0">
              <a:spcBef>
                <a:spcPts val="0"/>
              </a:spcBef>
              <a:spcAft>
                <a:spcPts val="0"/>
              </a:spcAft>
              <a:buClr>
                <a:srgbClr val="15354A"/>
              </a:buClr>
              <a:buSzPts val="1400"/>
              <a:buChar char="■"/>
              <a:defRPr>
                <a:solidFill>
                  <a:srgbClr val="15354A"/>
                </a:solidFill>
              </a:defRPr>
            </a:lvl9pPr>
          </a:lstStyle>
          <a:p/>
        </p:txBody>
      </p:sp>
      <p:pic>
        <p:nvPicPr>
          <p:cNvPr id="137" name="Google Shape;137;p18"/>
          <p:cNvPicPr preferRelativeResize="0"/>
          <p:nvPr/>
        </p:nvPicPr>
        <p:blipFill rotWithShape="1">
          <a:blip r:embed="rId2">
            <a:alphaModFix/>
          </a:blip>
          <a:srcRect b="0" l="0" r="0" t="0"/>
          <a:stretch/>
        </p:blipFill>
        <p:spPr>
          <a:xfrm>
            <a:off x="-250175" y="-256450"/>
            <a:ext cx="2695175" cy="2446922"/>
          </a:xfrm>
          <a:prstGeom prst="rect">
            <a:avLst/>
          </a:prstGeom>
          <a:noFill/>
          <a:ln>
            <a:noFill/>
          </a:ln>
        </p:spPr>
      </p:pic>
      <p:pic>
        <p:nvPicPr>
          <p:cNvPr id="138" name="Google Shape;138;p18"/>
          <p:cNvPicPr preferRelativeResize="0"/>
          <p:nvPr/>
        </p:nvPicPr>
        <p:blipFill rotWithShape="1">
          <a:blip r:embed="rId3">
            <a:alphaModFix/>
          </a:blip>
          <a:srcRect b="0" l="0" r="0" t="0"/>
          <a:stretch/>
        </p:blipFill>
        <p:spPr>
          <a:xfrm>
            <a:off x="6978244" y="2866439"/>
            <a:ext cx="2525917" cy="2505661"/>
          </a:xfrm>
          <a:prstGeom prst="rect">
            <a:avLst/>
          </a:prstGeom>
          <a:noFill/>
          <a:ln>
            <a:noFill/>
          </a:ln>
        </p:spPr>
      </p:pic>
      <p:grpSp>
        <p:nvGrpSpPr>
          <p:cNvPr id="139" name="Google Shape;139;p18"/>
          <p:cNvGrpSpPr/>
          <p:nvPr/>
        </p:nvGrpSpPr>
        <p:grpSpPr>
          <a:xfrm>
            <a:off x="7938339" y="194506"/>
            <a:ext cx="975272" cy="279900"/>
            <a:chOff x="216200" y="1823450"/>
            <a:chExt cx="7134400" cy="2047550"/>
          </a:xfrm>
        </p:grpSpPr>
        <p:sp>
          <p:nvSpPr>
            <p:cNvPr id="140" name="Google Shape;140;p18"/>
            <p:cNvSpPr/>
            <p:nvPr/>
          </p:nvSpPr>
          <p:spPr>
            <a:xfrm>
              <a:off x="2622150" y="2392875"/>
              <a:ext cx="768625" cy="770700"/>
            </a:xfrm>
            <a:custGeom>
              <a:rect b="b" l="l" r="r" t="t"/>
              <a:pathLst>
                <a:path extrusionOk="0" h="30828" w="30745">
                  <a:moveTo>
                    <a:pt x="15018" y="7050"/>
                  </a:moveTo>
                  <a:lnTo>
                    <a:pt x="18939" y="18689"/>
                  </a:lnTo>
                  <a:lnTo>
                    <a:pt x="11138" y="18689"/>
                  </a:lnTo>
                  <a:lnTo>
                    <a:pt x="15018" y="7050"/>
                  </a:lnTo>
                  <a:close/>
                  <a:moveTo>
                    <a:pt x="11639" y="0"/>
                  </a:moveTo>
                  <a:lnTo>
                    <a:pt x="0" y="30828"/>
                  </a:lnTo>
                  <a:lnTo>
                    <a:pt x="7050" y="30828"/>
                  </a:lnTo>
                  <a:lnTo>
                    <a:pt x="9261" y="24195"/>
                  </a:lnTo>
                  <a:lnTo>
                    <a:pt x="20774" y="24195"/>
                  </a:lnTo>
                  <a:lnTo>
                    <a:pt x="23069" y="30828"/>
                  </a:lnTo>
                  <a:lnTo>
                    <a:pt x="30744" y="30828"/>
                  </a:lnTo>
                  <a:lnTo>
                    <a:pt x="19815" y="0"/>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3492950" y="2559725"/>
              <a:ext cx="574650" cy="813475"/>
            </a:xfrm>
            <a:custGeom>
              <a:rect b="b" l="l" r="r" t="t"/>
              <a:pathLst>
                <a:path extrusionOk="0" h="32539" w="22986">
                  <a:moveTo>
                    <a:pt x="10888" y="5758"/>
                  </a:moveTo>
                  <a:cubicBezTo>
                    <a:pt x="12807" y="5758"/>
                    <a:pt x="14142" y="6342"/>
                    <a:pt x="14935" y="7468"/>
                  </a:cubicBezTo>
                  <a:cubicBezTo>
                    <a:pt x="15727" y="8594"/>
                    <a:pt x="16103" y="10263"/>
                    <a:pt x="16103" y="12474"/>
                  </a:cubicBezTo>
                  <a:cubicBezTo>
                    <a:pt x="16103" y="14935"/>
                    <a:pt x="15644" y="16687"/>
                    <a:pt x="14768" y="17730"/>
                  </a:cubicBezTo>
                  <a:cubicBezTo>
                    <a:pt x="13892" y="18814"/>
                    <a:pt x="12473" y="19315"/>
                    <a:pt x="10596" y="19315"/>
                  </a:cubicBezTo>
                  <a:cubicBezTo>
                    <a:pt x="9971" y="19315"/>
                    <a:pt x="9303" y="19232"/>
                    <a:pt x="8636" y="19106"/>
                  </a:cubicBezTo>
                  <a:cubicBezTo>
                    <a:pt x="7926" y="18939"/>
                    <a:pt x="7301" y="18689"/>
                    <a:pt x="6758" y="18355"/>
                  </a:cubicBezTo>
                  <a:lnTo>
                    <a:pt x="6758" y="7343"/>
                  </a:lnTo>
                  <a:cubicBezTo>
                    <a:pt x="6758" y="6300"/>
                    <a:pt x="8135" y="5758"/>
                    <a:pt x="10888" y="5758"/>
                  </a:cubicBezTo>
                  <a:close/>
                  <a:moveTo>
                    <a:pt x="11180" y="1"/>
                  </a:moveTo>
                  <a:cubicBezTo>
                    <a:pt x="7885" y="43"/>
                    <a:pt x="5215" y="501"/>
                    <a:pt x="3129" y="1461"/>
                  </a:cubicBezTo>
                  <a:cubicBezTo>
                    <a:pt x="1043" y="2420"/>
                    <a:pt x="1" y="3839"/>
                    <a:pt x="1" y="5716"/>
                  </a:cubicBezTo>
                  <a:lnTo>
                    <a:pt x="1" y="32539"/>
                  </a:lnTo>
                  <a:lnTo>
                    <a:pt x="6758" y="32539"/>
                  </a:lnTo>
                  <a:lnTo>
                    <a:pt x="6758" y="23612"/>
                  </a:lnTo>
                  <a:cubicBezTo>
                    <a:pt x="8344" y="24446"/>
                    <a:pt x="10304" y="24863"/>
                    <a:pt x="12640" y="24863"/>
                  </a:cubicBezTo>
                  <a:cubicBezTo>
                    <a:pt x="15852" y="24863"/>
                    <a:pt x="18355" y="23778"/>
                    <a:pt x="20232" y="21526"/>
                  </a:cubicBezTo>
                  <a:cubicBezTo>
                    <a:pt x="22068" y="19315"/>
                    <a:pt x="22986" y="16395"/>
                    <a:pt x="22986" y="12724"/>
                  </a:cubicBezTo>
                  <a:cubicBezTo>
                    <a:pt x="22986" y="8135"/>
                    <a:pt x="21943" y="4882"/>
                    <a:pt x="19899" y="2921"/>
                  </a:cubicBezTo>
                  <a:cubicBezTo>
                    <a:pt x="17813" y="960"/>
                    <a:pt x="14935"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4176050" y="2559725"/>
              <a:ext cx="574650" cy="813475"/>
            </a:xfrm>
            <a:custGeom>
              <a:rect b="b" l="l" r="r" t="t"/>
              <a:pathLst>
                <a:path extrusionOk="0" h="32539" w="22986">
                  <a:moveTo>
                    <a:pt x="10888" y="5758"/>
                  </a:moveTo>
                  <a:cubicBezTo>
                    <a:pt x="12807" y="5758"/>
                    <a:pt x="14142" y="6342"/>
                    <a:pt x="14934" y="7468"/>
                  </a:cubicBezTo>
                  <a:cubicBezTo>
                    <a:pt x="15727" y="8594"/>
                    <a:pt x="16102" y="10263"/>
                    <a:pt x="16102" y="12474"/>
                  </a:cubicBezTo>
                  <a:cubicBezTo>
                    <a:pt x="16102" y="14935"/>
                    <a:pt x="15643" y="16687"/>
                    <a:pt x="14767" y="17730"/>
                  </a:cubicBezTo>
                  <a:cubicBezTo>
                    <a:pt x="13891" y="18814"/>
                    <a:pt x="12473" y="19315"/>
                    <a:pt x="10596" y="19315"/>
                  </a:cubicBezTo>
                  <a:cubicBezTo>
                    <a:pt x="9970" y="19315"/>
                    <a:pt x="9303" y="19232"/>
                    <a:pt x="8635" y="19106"/>
                  </a:cubicBezTo>
                  <a:cubicBezTo>
                    <a:pt x="7926" y="18939"/>
                    <a:pt x="7342" y="18689"/>
                    <a:pt x="6758" y="18355"/>
                  </a:cubicBezTo>
                  <a:lnTo>
                    <a:pt x="6758" y="7343"/>
                  </a:lnTo>
                  <a:cubicBezTo>
                    <a:pt x="6758" y="6300"/>
                    <a:pt x="8135" y="5758"/>
                    <a:pt x="10888" y="5758"/>
                  </a:cubicBezTo>
                  <a:close/>
                  <a:moveTo>
                    <a:pt x="11180" y="1"/>
                  </a:moveTo>
                  <a:cubicBezTo>
                    <a:pt x="7884" y="43"/>
                    <a:pt x="5215" y="501"/>
                    <a:pt x="3129" y="1461"/>
                  </a:cubicBezTo>
                  <a:cubicBezTo>
                    <a:pt x="1043" y="2420"/>
                    <a:pt x="0" y="3839"/>
                    <a:pt x="0" y="5716"/>
                  </a:cubicBezTo>
                  <a:lnTo>
                    <a:pt x="0" y="32539"/>
                  </a:lnTo>
                  <a:lnTo>
                    <a:pt x="6758" y="32539"/>
                  </a:lnTo>
                  <a:lnTo>
                    <a:pt x="6758" y="23612"/>
                  </a:lnTo>
                  <a:cubicBezTo>
                    <a:pt x="8343" y="24446"/>
                    <a:pt x="10304" y="24863"/>
                    <a:pt x="12640" y="24863"/>
                  </a:cubicBezTo>
                  <a:cubicBezTo>
                    <a:pt x="15852" y="24863"/>
                    <a:pt x="18355" y="23778"/>
                    <a:pt x="20232" y="21526"/>
                  </a:cubicBezTo>
                  <a:cubicBezTo>
                    <a:pt x="22067" y="19315"/>
                    <a:pt x="22985" y="16395"/>
                    <a:pt x="22985" y="12724"/>
                  </a:cubicBezTo>
                  <a:cubicBezTo>
                    <a:pt x="22985" y="8135"/>
                    <a:pt x="21984" y="4882"/>
                    <a:pt x="19898" y="2921"/>
                  </a:cubicBezTo>
                  <a:cubicBezTo>
                    <a:pt x="17854" y="960"/>
                    <a:pt x="14934"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4863300" y="2568075"/>
              <a:ext cx="452625" cy="613250"/>
            </a:xfrm>
            <a:custGeom>
              <a:rect b="b" l="l" r="r" t="t"/>
              <a:pathLst>
                <a:path extrusionOk="0" h="24530" w="18105">
                  <a:moveTo>
                    <a:pt x="9261" y="1"/>
                  </a:moveTo>
                  <a:cubicBezTo>
                    <a:pt x="7718" y="1"/>
                    <a:pt x="6258" y="251"/>
                    <a:pt x="4881" y="793"/>
                  </a:cubicBezTo>
                  <a:cubicBezTo>
                    <a:pt x="3463" y="1335"/>
                    <a:pt x="2295" y="2170"/>
                    <a:pt x="1377" y="3338"/>
                  </a:cubicBezTo>
                  <a:cubicBezTo>
                    <a:pt x="459" y="4548"/>
                    <a:pt x="0" y="6008"/>
                    <a:pt x="0" y="7843"/>
                  </a:cubicBezTo>
                  <a:cubicBezTo>
                    <a:pt x="0" y="9970"/>
                    <a:pt x="585" y="11597"/>
                    <a:pt x="1711" y="12682"/>
                  </a:cubicBezTo>
                  <a:cubicBezTo>
                    <a:pt x="2879" y="13808"/>
                    <a:pt x="4339" y="14559"/>
                    <a:pt x="6133" y="14935"/>
                  </a:cubicBezTo>
                  <a:cubicBezTo>
                    <a:pt x="7843" y="15310"/>
                    <a:pt x="9053" y="15685"/>
                    <a:pt x="9845" y="16019"/>
                  </a:cubicBezTo>
                  <a:cubicBezTo>
                    <a:pt x="10596" y="16353"/>
                    <a:pt x="11013" y="16895"/>
                    <a:pt x="11013" y="17604"/>
                  </a:cubicBezTo>
                  <a:cubicBezTo>
                    <a:pt x="11013" y="18230"/>
                    <a:pt x="10763" y="18689"/>
                    <a:pt x="10262" y="19064"/>
                  </a:cubicBezTo>
                  <a:cubicBezTo>
                    <a:pt x="9804" y="19398"/>
                    <a:pt x="9053" y="19607"/>
                    <a:pt x="8010" y="19607"/>
                  </a:cubicBezTo>
                  <a:cubicBezTo>
                    <a:pt x="5257" y="19607"/>
                    <a:pt x="2629" y="18647"/>
                    <a:pt x="126" y="16770"/>
                  </a:cubicBezTo>
                  <a:lnTo>
                    <a:pt x="126" y="22819"/>
                  </a:lnTo>
                  <a:cubicBezTo>
                    <a:pt x="1502" y="23361"/>
                    <a:pt x="2712" y="23820"/>
                    <a:pt x="3838" y="24112"/>
                  </a:cubicBezTo>
                  <a:cubicBezTo>
                    <a:pt x="4923" y="24404"/>
                    <a:pt x="6216" y="24529"/>
                    <a:pt x="7718" y="24529"/>
                  </a:cubicBezTo>
                  <a:cubicBezTo>
                    <a:pt x="10721" y="24529"/>
                    <a:pt x="13183" y="23903"/>
                    <a:pt x="15101" y="22694"/>
                  </a:cubicBezTo>
                  <a:cubicBezTo>
                    <a:pt x="17062" y="21484"/>
                    <a:pt x="18063" y="19565"/>
                    <a:pt x="18105" y="16895"/>
                  </a:cubicBezTo>
                  <a:cubicBezTo>
                    <a:pt x="18105" y="15227"/>
                    <a:pt x="17771" y="13892"/>
                    <a:pt x="17062" y="12932"/>
                  </a:cubicBezTo>
                  <a:cubicBezTo>
                    <a:pt x="16353" y="12015"/>
                    <a:pt x="15560" y="11347"/>
                    <a:pt x="14643" y="10972"/>
                  </a:cubicBezTo>
                  <a:cubicBezTo>
                    <a:pt x="13767" y="10596"/>
                    <a:pt x="12557" y="10179"/>
                    <a:pt x="11013" y="9804"/>
                  </a:cubicBezTo>
                  <a:cubicBezTo>
                    <a:pt x="9637" y="9428"/>
                    <a:pt x="8636" y="9053"/>
                    <a:pt x="8052" y="8677"/>
                  </a:cubicBezTo>
                  <a:cubicBezTo>
                    <a:pt x="7426" y="8344"/>
                    <a:pt x="7134" y="7760"/>
                    <a:pt x="7134" y="7009"/>
                  </a:cubicBezTo>
                  <a:cubicBezTo>
                    <a:pt x="7134" y="6341"/>
                    <a:pt x="7384" y="5841"/>
                    <a:pt x="7968" y="5507"/>
                  </a:cubicBezTo>
                  <a:cubicBezTo>
                    <a:pt x="8510" y="5132"/>
                    <a:pt x="9345" y="4965"/>
                    <a:pt x="10471" y="4965"/>
                  </a:cubicBezTo>
                  <a:cubicBezTo>
                    <a:pt x="11639" y="4965"/>
                    <a:pt x="12640" y="5173"/>
                    <a:pt x="13475" y="5549"/>
                  </a:cubicBezTo>
                  <a:cubicBezTo>
                    <a:pt x="14351" y="5882"/>
                    <a:pt x="15560" y="6508"/>
                    <a:pt x="17145" y="7384"/>
                  </a:cubicBezTo>
                  <a:lnTo>
                    <a:pt x="17145" y="1961"/>
                  </a:lnTo>
                  <a:cubicBezTo>
                    <a:pt x="16019" y="1294"/>
                    <a:pt x="14893" y="793"/>
                    <a:pt x="13767" y="459"/>
                  </a:cubicBezTo>
                  <a:cubicBezTo>
                    <a:pt x="12599" y="126"/>
                    <a:pt x="11097" y="1"/>
                    <a:pt x="9261"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5451475" y="2366800"/>
              <a:ext cx="178375" cy="796775"/>
            </a:xfrm>
            <a:custGeom>
              <a:rect b="b" l="l" r="r" t="t"/>
              <a:pathLst>
                <a:path extrusionOk="0" h="31871" w="7135">
                  <a:moveTo>
                    <a:pt x="1" y="1"/>
                  </a:moveTo>
                  <a:lnTo>
                    <a:pt x="1" y="5298"/>
                  </a:lnTo>
                  <a:lnTo>
                    <a:pt x="7134" y="5298"/>
                  </a:lnTo>
                  <a:lnTo>
                    <a:pt x="7134" y="1"/>
                  </a:lnTo>
                  <a:close/>
                  <a:moveTo>
                    <a:pt x="126" y="8802"/>
                  </a:moveTo>
                  <a:lnTo>
                    <a:pt x="126" y="31871"/>
                  </a:lnTo>
                  <a:lnTo>
                    <a:pt x="7093" y="31871"/>
                  </a:lnTo>
                  <a:lnTo>
                    <a:pt x="7009" y="8802"/>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5793550" y="2358450"/>
              <a:ext cx="171050" cy="805125"/>
            </a:xfrm>
            <a:custGeom>
              <a:rect b="b" l="l" r="r" t="t"/>
              <a:pathLst>
                <a:path extrusionOk="0" h="32205" w="6842">
                  <a:moveTo>
                    <a:pt x="1" y="1"/>
                  </a:moveTo>
                  <a:lnTo>
                    <a:pt x="1" y="32205"/>
                  </a:lnTo>
                  <a:lnTo>
                    <a:pt x="6842" y="32205"/>
                  </a:lnTo>
                  <a:lnTo>
                    <a:pt x="6842" y="1"/>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6097025" y="2559725"/>
              <a:ext cx="594475" cy="621600"/>
            </a:xfrm>
            <a:custGeom>
              <a:rect b="b" l="l" r="r" t="t"/>
              <a:pathLst>
                <a:path extrusionOk="0" h="24864" w="23779">
                  <a:moveTo>
                    <a:pt x="11806" y="5466"/>
                  </a:moveTo>
                  <a:cubicBezTo>
                    <a:pt x="13558" y="5466"/>
                    <a:pt x="14810" y="5966"/>
                    <a:pt x="15686" y="7051"/>
                  </a:cubicBezTo>
                  <a:cubicBezTo>
                    <a:pt x="16520" y="8094"/>
                    <a:pt x="16937" y="9887"/>
                    <a:pt x="16937" y="12390"/>
                  </a:cubicBezTo>
                  <a:cubicBezTo>
                    <a:pt x="16937" y="14685"/>
                    <a:pt x="16520" y="16395"/>
                    <a:pt x="15644" y="17605"/>
                  </a:cubicBezTo>
                  <a:cubicBezTo>
                    <a:pt x="14810" y="18773"/>
                    <a:pt x="13516" y="19357"/>
                    <a:pt x="11806" y="19357"/>
                  </a:cubicBezTo>
                  <a:cubicBezTo>
                    <a:pt x="10096" y="19357"/>
                    <a:pt x="8803" y="18814"/>
                    <a:pt x="8010" y="17646"/>
                  </a:cubicBezTo>
                  <a:cubicBezTo>
                    <a:pt x="7176" y="16520"/>
                    <a:pt x="6759" y="14768"/>
                    <a:pt x="6759" y="12390"/>
                  </a:cubicBezTo>
                  <a:cubicBezTo>
                    <a:pt x="6759" y="9887"/>
                    <a:pt x="7176" y="8094"/>
                    <a:pt x="7968" y="7051"/>
                  </a:cubicBezTo>
                  <a:cubicBezTo>
                    <a:pt x="8761" y="5966"/>
                    <a:pt x="10012" y="5466"/>
                    <a:pt x="11806" y="5466"/>
                  </a:cubicBezTo>
                  <a:close/>
                  <a:moveTo>
                    <a:pt x="11806" y="1"/>
                  </a:moveTo>
                  <a:cubicBezTo>
                    <a:pt x="7843" y="1"/>
                    <a:pt x="4881" y="960"/>
                    <a:pt x="2921" y="2963"/>
                  </a:cubicBezTo>
                  <a:cubicBezTo>
                    <a:pt x="960" y="4923"/>
                    <a:pt x="1" y="8052"/>
                    <a:pt x="1" y="12390"/>
                  </a:cubicBezTo>
                  <a:cubicBezTo>
                    <a:pt x="1" y="16520"/>
                    <a:pt x="960" y="19607"/>
                    <a:pt x="2921" y="21734"/>
                  </a:cubicBezTo>
                  <a:cubicBezTo>
                    <a:pt x="4923" y="23820"/>
                    <a:pt x="7885" y="24863"/>
                    <a:pt x="11806" y="24863"/>
                  </a:cubicBezTo>
                  <a:cubicBezTo>
                    <a:pt x="15686" y="24863"/>
                    <a:pt x="18647" y="23820"/>
                    <a:pt x="20692" y="21693"/>
                  </a:cubicBezTo>
                  <a:cubicBezTo>
                    <a:pt x="22777" y="19565"/>
                    <a:pt x="23778" y="16437"/>
                    <a:pt x="23778" y="12390"/>
                  </a:cubicBezTo>
                  <a:cubicBezTo>
                    <a:pt x="23778" y="8177"/>
                    <a:pt x="22777" y="5048"/>
                    <a:pt x="20775" y="3004"/>
                  </a:cubicBezTo>
                  <a:cubicBezTo>
                    <a:pt x="18773" y="1002"/>
                    <a:pt x="15811" y="1"/>
                    <a:pt x="11806"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6798900" y="2562850"/>
              <a:ext cx="551700" cy="600725"/>
            </a:xfrm>
            <a:custGeom>
              <a:rect b="b" l="l" r="r" t="t"/>
              <a:pathLst>
                <a:path extrusionOk="0" h="24029" w="22068">
                  <a:moveTo>
                    <a:pt x="12139" y="1"/>
                  </a:moveTo>
                  <a:cubicBezTo>
                    <a:pt x="10179" y="1"/>
                    <a:pt x="7968" y="293"/>
                    <a:pt x="5507" y="835"/>
                  </a:cubicBezTo>
                  <a:cubicBezTo>
                    <a:pt x="3045" y="1378"/>
                    <a:pt x="1210" y="2003"/>
                    <a:pt x="0" y="2629"/>
                  </a:cubicBezTo>
                  <a:lnTo>
                    <a:pt x="0" y="24029"/>
                  </a:lnTo>
                  <a:lnTo>
                    <a:pt x="6925" y="24029"/>
                  </a:lnTo>
                  <a:lnTo>
                    <a:pt x="6925" y="6467"/>
                  </a:lnTo>
                  <a:cubicBezTo>
                    <a:pt x="7300" y="6258"/>
                    <a:pt x="7843" y="6091"/>
                    <a:pt x="8552" y="5925"/>
                  </a:cubicBezTo>
                  <a:cubicBezTo>
                    <a:pt x="9261" y="5758"/>
                    <a:pt x="9970" y="5674"/>
                    <a:pt x="10638" y="5674"/>
                  </a:cubicBezTo>
                  <a:cubicBezTo>
                    <a:pt x="13683" y="5674"/>
                    <a:pt x="15185" y="7051"/>
                    <a:pt x="15185" y="9721"/>
                  </a:cubicBezTo>
                  <a:lnTo>
                    <a:pt x="15185" y="24029"/>
                  </a:lnTo>
                  <a:lnTo>
                    <a:pt x="22068" y="24029"/>
                  </a:lnTo>
                  <a:lnTo>
                    <a:pt x="22068" y="8344"/>
                  </a:lnTo>
                  <a:cubicBezTo>
                    <a:pt x="22068" y="5382"/>
                    <a:pt x="21233" y="3255"/>
                    <a:pt x="19565" y="1962"/>
                  </a:cubicBezTo>
                  <a:cubicBezTo>
                    <a:pt x="17896" y="668"/>
                    <a:pt x="15435" y="1"/>
                    <a:pt x="12139"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361175" y="1920450"/>
              <a:ext cx="1609200" cy="1857400"/>
            </a:xfrm>
            <a:custGeom>
              <a:rect b="b" l="l" r="r" t="t"/>
              <a:pathLst>
                <a:path extrusionOk="0" h="74296" w="64368">
                  <a:moveTo>
                    <a:pt x="4422" y="5298"/>
                  </a:moveTo>
                  <a:lnTo>
                    <a:pt x="57568" y="35959"/>
                  </a:lnTo>
                  <a:lnTo>
                    <a:pt x="22151" y="35959"/>
                  </a:lnTo>
                  <a:lnTo>
                    <a:pt x="4422" y="5298"/>
                  </a:lnTo>
                  <a:close/>
                  <a:moveTo>
                    <a:pt x="2378" y="6466"/>
                  </a:moveTo>
                  <a:lnTo>
                    <a:pt x="20065" y="37127"/>
                  </a:lnTo>
                  <a:lnTo>
                    <a:pt x="2378" y="67788"/>
                  </a:lnTo>
                  <a:lnTo>
                    <a:pt x="2378" y="6466"/>
                  </a:lnTo>
                  <a:close/>
                  <a:moveTo>
                    <a:pt x="57568" y="38337"/>
                  </a:moveTo>
                  <a:lnTo>
                    <a:pt x="4422" y="68997"/>
                  </a:lnTo>
                  <a:lnTo>
                    <a:pt x="22151" y="38337"/>
                  </a:lnTo>
                  <a:close/>
                  <a:moveTo>
                    <a:pt x="0" y="1"/>
                  </a:moveTo>
                  <a:lnTo>
                    <a:pt x="0" y="74295"/>
                  </a:lnTo>
                  <a:lnTo>
                    <a:pt x="64367" y="37127"/>
                  </a:lnTo>
                  <a:lnTo>
                    <a:pt x="0" y="1"/>
                  </a:lnTo>
                  <a:close/>
                </a:path>
              </a:pathLst>
            </a:custGeom>
            <a:solidFill>
              <a:srgbClr val="B3B8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218300" y="1823450"/>
              <a:ext cx="351475" cy="307700"/>
            </a:xfrm>
            <a:custGeom>
              <a:rect b="b" l="l" r="r" t="t"/>
              <a:pathLst>
                <a:path extrusionOk="0" h="12308" w="14059">
                  <a:moveTo>
                    <a:pt x="7057" y="1"/>
                  </a:moveTo>
                  <a:cubicBezTo>
                    <a:pt x="6008" y="1"/>
                    <a:pt x="4942" y="270"/>
                    <a:pt x="3963" y="835"/>
                  </a:cubicBezTo>
                  <a:cubicBezTo>
                    <a:pt x="1043" y="2504"/>
                    <a:pt x="0" y="6300"/>
                    <a:pt x="1711" y="9220"/>
                  </a:cubicBezTo>
                  <a:cubicBezTo>
                    <a:pt x="2856" y="11203"/>
                    <a:pt x="4917" y="12307"/>
                    <a:pt x="7043" y="12307"/>
                  </a:cubicBezTo>
                  <a:cubicBezTo>
                    <a:pt x="8093" y="12307"/>
                    <a:pt x="9158" y="12038"/>
                    <a:pt x="10137" y="11473"/>
                  </a:cubicBezTo>
                  <a:cubicBezTo>
                    <a:pt x="13057" y="9804"/>
                    <a:pt x="14058" y="6008"/>
                    <a:pt x="12390" y="3088"/>
                  </a:cubicBezTo>
                  <a:cubicBezTo>
                    <a:pt x="11245" y="1105"/>
                    <a:pt x="9184" y="1"/>
                    <a:pt x="7057"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722000" y="2694950"/>
              <a:ext cx="351475" cy="307800"/>
            </a:xfrm>
            <a:custGeom>
              <a:rect b="b" l="l" r="r" t="t"/>
              <a:pathLst>
                <a:path extrusionOk="0" h="12312" w="14059">
                  <a:moveTo>
                    <a:pt x="6988" y="1"/>
                  </a:moveTo>
                  <a:cubicBezTo>
                    <a:pt x="5948" y="1"/>
                    <a:pt x="4892" y="261"/>
                    <a:pt x="3922" y="807"/>
                  </a:cubicBezTo>
                  <a:cubicBezTo>
                    <a:pt x="1002" y="2518"/>
                    <a:pt x="1" y="6272"/>
                    <a:pt x="1670" y="9234"/>
                  </a:cubicBezTo>
                  <a:cubicBezTo>
                    <a:pt x="2819" y="11197"/>
                    <a:pt x="4912" y="12312"/>
                    <a:pt x="7047" y="12312"/>
                  </a:cubicBezTo>
                  <a:cubicBezTo>
                    <a:pt x="8088" y="12312"/>
                    <a:pt x="9139" y="12047"/>
                    <a:pt x="10096" y="11486"/>
                  </a:cubicBezTo>
                  <a:cubicBezTo>
                    <a:pt x="13058" y="9776"/>
                    <a:pt x="14059" y="6022"/>
                    <a:pt x="12349" y="3060"/>
                  </a:cubicBezTo>
                  <a:cubicBezTo>
                    <a:pt x="11199" y="1097"/>
                    <a:pt x="9124" y="1"/>
                    <a:pt x="698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216200" y="3562975"/>
              <a:ext cx="351500" cy="308025"/>
            </a:xfrm>
            <a:custGeom>
              <a:rect b="b" l="l" r="r" t="t"/>
              <a:pathLst>
                <a:path extrusionOk="0" h="12321" w="14060">
                  <a:moveTo>
                    <a:pt x="7038" y="1"/>
                  </a:moveTo>
                  <a:cubicBezTo>
                    <a:pt x="5990" y="1"/>
                    <a:pt x="4929" y="270"/>
                    <a:pt x="3964" y="835"/>
                  </a:cubicBezTo>
                  <a:cubicBezTo>
                    <a:pt x="1002" y="2545"/>
                    <a:pt x="1" y="6300"/>
                    <a:pt x="1711" y="9262"/>
                  </a:cubicBezTo>
                  <a:cubicBezTo>
                    <a:pt x="2861" y="11225"/>
                    <a:pt x="4936" y="12321"/>
                    <a:pt x="7059" y="12321"/>
                  </a:cubicBezTo>
                  <a:cubicBezTo>
                    <a:pt x="8093" y="12321"/>
                    <a:pt x="9139" y="12061"/>
                    <a:pt x="10096" y="11514"/>
                  </a:cubicBezTo>
                  <a:cubicBezTo>
                    <a:pt x="13058" y="9804"/>
                    <a:pt x="14059" y="6008"/>
                    <a:pt x="12349" y="3088"/>
                  </a:cubicBezTo>
                  <a:cubicBezTo>
                    <a:pt x="11232" y="1105"/>
                    <a:pt x="9161" y="1"/>
                    <a:pt x="703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1726300" y="2691125"/>
              <a:ext cx="351475" cy="308000"/>
            </a:xfrm>
            <a:custGeom>
              <a:rect b="b" l="l" r="r" t="t"/>
              <a:pathLst>
                <a:path extrusionOk="0" h="12320" w="14059">
                  <a:moveTo>
                    <a:pt x="7039" y="1"/>
                  </a:moveTo>
                  <a:cubicBezTo>
                    <a:pt x="5990" y="1"/>
                    <a:pt x="4929" y="270"/>
                    <a:pt x="3964" y="835"/>
                  </a:cubicBezTo>
                  <a:cubicBezTo>
                    <a:pt x="1002" y="2504"/>
                    <a:pt x="1" y="6300"/>
                    <a:pt x="1711" y="9220"/>
                  </a:cubicBezTo>
                  <a:cubicBezTo>
                    <a:pt x="2863" y="11214"/>
                    <a:pt x="4941" y="12320"/>
                    <a:pt x="7067" y="12320"/>
                  </a:cubicBezTo>
                  <a:cubicBezTo>
                    <a:pt x="8099" y="12320"/>
                    <a:pt x="9142" y="12059"/>
                    <a:pt x="10096" y="11514"/>
                  </a:cubicBezTo>
                  <a:cubicBezTo>
                    <a:pt x="13058" y="9804"/>
                    <a:pt x="14059" y="6008"/>
                    <a:pt x="12390" y="3088"/>
                  </a:cubicBezTo>
                  <a:cubicBezTo>
                    <a:pt x="11245" y="1105"/>
                    <a:pt x="9165" y="1"/>
                    <a:pt x="7039"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Page [Dark Graphics Intense]">
  <p:cSld name="CUSTOM_1_1_1">
    <p:spTree>
      <p:nvGrpSpPr>
        <p:cNvPr id="153" name="Shape 153"/>
        <p:cNvGrpSpPr/>
        <p:nvPr/>
      </p:nvGrpSpPr>
      <p:grpSpPr>
        <a:xfrm>
          <a:off x="0" y="0"/>
          <a:ext cx="0" cy="0"/>
          <a:chOff x="0" y="0"/>
          <a:chExt cx="0" cy="0"/>
        </a:xfrm>
      </p:grpSpPr>
      <p:sp>
        <p:nvSpPr>
          <p:cNvPr id="154" name="Google Shape;154;p19"/>
          <p:cNvSpPr txBox="1"/>
          <p:nvPr>
            <p:ph type="title"/>
          </p:nvPr>
        </p:nvSpPr>
        <p:spPr>
          <a:xfrm>
            <a:off x="587200" y="457100"/>
            <a:ext cx="6915300" cy="860100"/>
          </a:xfrm>
          <a:prstGeom prst="rect">
            <a:avLst/>
          </a:prstGeom>
        </p:spPr>
        <p:txBody>
          <a:bodyPr anchorCtr="0" anchor="t" bIns="0" lIns="0" spcFirstLastPara="1" rIns="0" wrap="square" tIns="0">
            <a:noAutofit/>
          </a:bodyPr>
          <a:lstStyle>
            <a:lvl1pPr lvl="0" rtl="0">
              <a:spcBef>
                <a:spcPts val="0"/>
              </a:spcBef>
              <a:spcAft>
                <a:spcPts val="0"/>
              </a:spcAft>
              <a:buClr>
                <a:srgbClr val="15354A"/>
              </a:buClr>
              <a:buSzPts val="2800"/>
              <a:buNone/>
              <a:defRPr sz="2800">
                <a:solidFill>
                  <a:srgbClr val="15354A"/>
                </a:solidFill>
              </a:defRPr>
            </a:lvl1pPr>
            <a:lvl2pPr lvl="1" rtl="0">
              <a:spcBef>
                <a:spcPts val="0"/>
              </a:spcBef>
              <a:spcAft>
                <a:spcPts val="0"/>
              </a:spcAft>
              <a:buClr>
                <a:srgbClr val="15354A"/>
              </a:buClr>
              <a:buSzPts val="700"/>
              <a:buNone/>
              <a:defRPr>
                <a:solidFill>
                  <a:srgbClr val="15354A"/>
                </a:solidFill>
              </a:defRPr>
            </a:lvl2pPr>
            <a:lvl3pPr lvl="2" rtl="0">
              <a:spcBef>
                <a:spcPts val="0"/>
              </a:spcBef>
              <a:spcAft>
                <a:spcPts val="0"/>
              </a:spcAft>
              <a:buClr>
                <a:srgbClr val="15354A"/>
              </a:buClr>
              <a:buSzPts val="700"/>
              <a:buNone/>
              <a:defRPr>
                <a:solidFill>
                  <a:srgbClr val="15354A"/>
                </a:solidFill>
              </a:defRPr>
            </a:lvl3pPr>
            <a:lvl4pPr lvl="3" rtl="0">
              <a:spcBef>
                <a:spcPts val="0"/>
              </a:spcBef>
              <a:spcAft>
                <a:spcPts val="0"/>
              </a:spcAft>
              <a:buClr>
                <a:srgbClr val="15354A"/>
              </a:buClr>
              <a:buSzPts val="700"/>
              <a:buNone/>
              <a:defRPr>
                <a:solidFill>
                  <a:srgbClr val="15354A"/>
                </a:solidFill>
              </a:defRPr>
            </a:lvl4pPr>
            <a:lvl5pPr lvl="4" rtl="0">
              <a:spcBef>
                <a:spcPts val="0"/>
              </a:spcBef>
              <a:spcAft>
                <a:spcPts val="0"/>
              </a:spcAft>
              <a:buClr>
                <a:srgbClr val="15354A"/>
              </a:buClr>
              <a:buSzPts val="700"/>
              <a:buNone/>
              <a:defRPr>
                <a:solidFill>
                  <a:srgbClr val="15354A"/>
                </a:solidFill>
              </a:defRPr>
            </a:lvl5pPr>
            <a:lvl6pPr lvl="5" rtl="0">
              <a:spcBef>
                <a:spcPts val="0"/>
              </a:spcBef>
              <a:spcAft>
                <a:spcPts val="0"/>
              </a:spcAft>
              <a:buClr>
                <a:srgbClr val="15354A"/>
              </a:buClr>
              <a:buSzPts val="700"/>
              <a:buNone/>
              <a:defRPr>
                <a:solidFill>
                  <a:srgbClr val="15354A"/>
                </a:solidFill>
              </a:defRPr>
            </a:lvl6pPr>
            <a:lvl7pPr lvl="6" rtl="0">
              <a:spcBef>
                <a:spcPts val="0"/>
              </a:spcBef>
              <a:spcAft>
                <a:spcPts val="0"/>
              </a:spcAft>
              <a:buClr>
                <a:srgbClr val="15354A"/>
              </a:buClr>
              <a:buSzPts val="700"/>
              <a:buNone/>
              <a:defRPr>
                <a:solidFill>
                  <a:srgbClr val="15354A"/>
                </a:solidFill>
              </a:defRPr>
            </a:lvl7pPr>
            <a:lvl8pPr lvl="7" rtl="0">
              <a:spcBef>
                <a:spcPts val="0"/>
              </a:spcBef>
              <a:spcAft>
                <a:spcPts val="0"/>
              </a:spcAft>
              <a:buClr>
                <a:srgbClr val="15354A"/>
              </a:buClr>
              <a:buSzPts val="700"/>
              <a:buNone/>
              <a:defRPr>
                <a:solidFill>
                  <a:srgbClr val="15354A"/>
                </a:solidFill>
              </a:defRPr>
            </a:lvl8pPr>
            <a:lvl9pPr lvl="8" rtl="0">
              <a:spcBef>
                <a:spcPts val="0"/>
              </a:spcBef>
              <a:spcAft>
                <a:spcPts val="0"/>
              </a:spcAft>
              <a:buClr>
                <a:srgbClr val="15354A"/>
              </a:buClr>
              <a:buSzPts val="700"/>
              <a:buNone/>
              <a:defRPr>
                <a:solidFill>
                  <a:srgbClr val="15354A"/>
                </a:solidFill>
              </a:defRPr>
            </a:lvl9pPr>
          </a:lstStyle>
          <a:p/>
        </p:txBody>
      </p:sp>
      <p:sp>
        <p:nvSpPr>
          <p:cNvPr id="155" name="Google Shape;155;p19"/>
          <p:cNvSpPr txBox="1"/>
          <p:nvPr>
            <p:ph idx="1" type="subTitle"/>
          </p:nvPr>
        </p:nvSpPr>
        <p:spPr>
          <a:xfrm>
            <a:off x="1144650" y="1388050"/>
            <a:ext cx="69153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rgbClr val="15354A"/>
              </a:buClr>
              <a:buSzPts val="1400"/>
              <a:buFont typeface="Maven Pro"/>
              <a:buChar char="●"/>
              <a:defRPr>
                <a:solidFill>
                  <a:srgbClr val="15354A"/>
                </a:solidFill>
                <a:latin typeface="Maven Pro"/>
                <a:ea typeface="Maven Pro"/>
                <a:cs typeface="Maven Pro"/>
                <a:sym typeface="Maven Pro"/>
              </a:defRPr>
            </a:lvl1pPr>
            <a:lvl2pPr lvl="1" rtl="0">
              <a:spcBef>
                <a:spcPts val="0"/>
              </a:spcBef>
              <a:spcAft>
                <a:spcPts val="0"/>
              </a:spcAft>
              <a:buClr>
                <a:srgbClr val="15354A"/>
              </a:buClr>
              <a:buSzPts val="1400"/>
              <a:buChar char="○"/>
              <a:defRPr>
                <a:solidFill>
                  <a:srgbClr val="15354A"/>
                </a:solidFill>
              </a:defRPr>
            </a:lvl2pPr>
            <a:lvl3pPr lvl="2" rtl="0">
              <a:spcBef>
                <a:spcPts val="0"/>
              </a:spcBef>
              <a:spcAft>
                <a:spcPts val="0"/>
              </a:spcAft>
              <a:buClr>
                <a:srgbClr val="15354A"/>
              </a:buClr>
              <a:buSzPts val="1400"/>
              <a:buChar char="■"/>
              <a:defRPr>
                <a:solidFill>
                  <a:srgbClr val="15354A"/>
                </a:solidFill>
              </a:defRPr>
            </a:lvl3pPr>
            <a:lvl4pPr lvl="3" rtl="0">
              <a:spcBef>
                <a:spcPts val="0"/>
              </a:spcBef>
              <a:spcAft>
                <a:spcPts val="0"/>
              </a:spcAft>
              <a:buClr>
                <a:srgbClr val="15354A"/>
              </a:buClr>
              <a:buSzPts val="1400"/>
              <a:buChar char="●"/>
              <a:defRPr>
                <a:solidFill>
                  <a:srgbClr val="15354A"/>
                </a:solidFill>
              </a:defRPr>
            </a:lvl4pPr>
            <a:lvl5pPr lvl="4" rtl="0">
              <a:spcBef>
                <a:spcPts val="0"/>
              </a:spcBef>
              <a:spcAft>
                <a:spcPts val="0"/>
              </a:spcAft>
              <a:buClr>
                <a:srgbClr val="15354A"/>
              </a:buClr>
              <a:buSzPts val="1400"/>
              <a:buChar char="○"/>
              <a:defRPr>
                <a:solidFill>
                  <a:srgbClr val="15354A"/>
                </a:solidFill>
              </a:defRPr>
            </a:lvl5pPr>
            <a:lvl6pPr lvl="5" rtl="0">
              <a:spcBef>
                <a:spcPts val="0"/>
              </a:spcBef>
              <a:spcAft>
                <a:spcPts val="0"/>
              </a:spcAft>
              <a:buClr>
                <a:srgbClr val="15354A"/>
              </a:buClr>
              <a:buSzPts val="1400"/>
              <a:buChar char="■"/>
              <a:defRPr>
                <a:solidFill>
                  <a:srgbClr val="15354A"/>
                </a:solidFill>
              </a:defRPr>
            </a:lvl6pPr>
            <a:lvl7pPr lvl="6" rtl="0">
              <a:spcBef>
                <a:spcPts val="0"/>
              </a:spcBef>
              <a:spcAft>
                <a:spcPts val="0"/>
              </a:spcAft>
              <a:buClr>
                <a:srgbClr val="15354A"/>
              </a:buClr>
              <a:buSzPts val="1400"/>
              <a:buChar char="●"/>
              <a:defRPr>
                <a:solidFill>
                  <a:srgbClr val="15354A"/>
                </a:solidFill>
              </a:defRPr>
            </a:lvl7pPr>
            <a:lvl8pPr lvl="7" rtl="0">
              <a:spcBef>
                <a:spcPts val="0"/>
              </a:spcBef>
              <a:spcAft>
                <a:spcPts val="0"/>
              </a:spcAft>
              <a:buClr>
                <a:srgbClr val="15354A"/>
              </a:buClr>
              <a:buSzPts val="1400"/>
              <a:buChar char="○"/>
              <a:defRPr>
                <a:solidFill>
                  <a:srgbClr val="15354A"/>
                </a:solidFill>
              </a:defRPr>
            </a:lvl8pPr>
            <a:lvl9pPr lvl="8" rtl="0">
              <a:spcBef>
                <a:spcPts val="0"/>
              </a:spcBef>
              <a:spcAft>
                <a:spcPts val="0"/>
              </a:spcAft>
              <a:buClr>
                <a:srgbClr val="15354A"/>
              </a:buClr>
              <a:buSzPts val="1400"/>
              <a:buChar char="■"/>
              <a:defRPr>
                <a:solidFill>
                  <a:srgbClr val="15354A"/>
                </a:solidFill>
              </a:defRPr>
            </a:lvl9pPr>
          </a:lstStyle>
          <a:p/>
        </p:txBody>
      </p:sp>
      <p:pic>
        <p:nvPicPr>
          <p:cNvPr id="156" name="Google Shape;156;p19"/>
          <p:cNvPicPr preferRelativeResize="0"/>
          <p:nvPr/>
        </p:nvPicPr>
        <p:blipFill rotWithShape="1">
          <a:blip r:embed="rId2">
            <a:alphaModFix/>
          </a:blip>
          <a:srcRect b="0" l="0" r="0" t="0"/>
          <a:stretch/>
        </p:blipFill>
        <p:spPr>
          <a:xfrm>
            <a:off x="5930870" y="1910233"/>
            <a:ext cx="3509052" cy="3480918"/>
          </a:xfrm>
          <a:prstGeom prst="rect">
            <a:avLst/>
          </a:prstGeom>
          <a:noFill/>
          <a:ln>
            <a:noFill/>
          </a:ln>
        </p:spPr>
      </p:pic>
      <p:pic>
        <p:nvPicPr>
          <p:cNvPr id="157" name="Google Shape;157;p19"/>
          <p:cNvPicPr preferRelativeResize="0"/>
          <p:nvPr/>
        </p:nvPicPr>
        <p:blipFill rotWithShape="1">
          <a:blip r:embed="rId3">
            <a:alphaModFix/>
          </a:blip>
          <a:srcRect b="0" l="0" r="0" t="0"/>
          <a:stretch/>
        </p:blipFill>
        <p:spPr>
          <a:xfrm>
            <a:off x="6978244" y="2866439"/>
            <a:ext cx="2525917" cy="2505661"/>
          </a:xfrm>
          <a:prstGeom prst="rect">
            <a:avLst/>
          </a:prstGeom>
          <a:noFill/>
          <a:ln>
            <a:noFill/>
          </a:ln>
        </p:spPr>
      </p:pic>
      <p:grpSp>
        <p:nvGrpSpPr>
          <p:cNvPr id="158" name="Google Shape;158;p19"/>
          <p:cNvGrpSpPr/>
          <p:nvPr/>
        </p:nvGrpSpPr>
        <p:grpSpPr>
          <a:xfrm>
            <a:off x="7938339" y="194506"/>
            <a:ext cx="975272" cy="279900"/>
            <a:chOff x="216200" y="1823450"/>
            <a:chExt cx="7134400" cy="2047550"/>
          </a:xfrm>
        </p:grpSpPr>
        <p:sp>
          <p:nvSpPr>
            <p:cNvPr id="159" name="Google Shape;159;p19"/>
            <p:cNvSpPr/>
            <p:nvPr/>
          </p:nvSpPr>
          <p:spPr>
            <a:xfrm>
              <a:off x="2622150" y="2392875"/>
              <a:ext cx="768625" cy="770700"/>
            </a:xfrm>
            <a:custGeom>
              <a:rect b="b" l="l" r="r" t="t"/>
              <a:pathLst>
                <a:path extrusionOk="0" h="30828" w="30745">
                  <a:moveTo>
                    <a:pt x="15018" y="7050"/>
                  </a:moveTo>
                  <a:lnTo>
                    <a:pt x="18939" y="18689"/>
                  </a:lnTo>
                  <a:lnTo>
                    <a:pt x="11138" y="18689"/>
                  </a:lnTo>
                  <a:lnTo>
                    <a:pt x="15018" y="7050"/>
                  </a:lnTo>
                  <a:close/>
                  <a:moveTo>
                    <a:pt x="11639" y="0"/>
                  </a:moveTo>
                  <a:lnTo>
                    <a:pt x="0" y="30828"/>
                  </a:lnTo>
                  <a:lnTo>
                    <a:pt x="7050" y="30828"/>
                  </a:lnTo>
                  <a:lnTo>
                    <a:pt x="9261" y="24195"/>
                  </a:lnTo>
                  <a:lnTo>
                    <a:pt x="20774" y="24195"/>
                  </a:lnTo>
                  <a:lnTo>
                    <a:pt x="23069" y="30828"/>
                  </a:lnTo>
                  <a:lnTo>
                    <a:pt x="30744" y="30828"/>
                  </a:lnTo>
                  <a:lnTo>
                    <a:pt x="19815" y="0"/>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3492950" y="2559725"/>
              <a:ext cx="574650" cy="813475"/>
            </a:xfrm>
            <a:custGeom>
              <a:rect b="b" l="l" r="r" t="t"/>
              <a:pathLst>
                <a:path extrusionOk="0" h="32539" w="22986">
                  <a:moveTo>
                    <a:pt x="10888" y="5758"/>
                  </a:moveTo>
                  <a:cubicBezTo>
                    <a:pt x="12807" y="5758"/>
                    <a:pt x="14142" y="6342"/>
                    <a:pt x="14935" y="7468"/>
                  </a:cubicBezTo>
                  <a:cubicBezTo>
                    <a:pt x="15727" y="8594"/>
                    <a:pt x="16103" y="10263"/>
                    <a:pt x="16103" y="12474"/>
                  </a:cubicBezTo>
                  <a:cubicBezTo>
                    <a:pt x="16103" y="14935"/>
                    <a:pt x="15644" y="16687"/>
                    <a:pt x="14768" y="17730"/>
                  </a:cubicBezTo>
                  <a:cubicBezTo>
                    <a:pt x="13892" y="18814"/>
                    <a:pt x="12473" y="19315"/>
                    <a:pt x="10596" y="19315"/>
                  </a:cubicBezTo>
                  <a:cubicBezTo>
                    <a:pt x="9971" y="19315"/>
                    <a:pt x="9303" y="19232"/>
                    <a:pt x="8636" y="19106"/>
                  </a:cubicBezTo>
                  <a:cubicBezTo>
                    <a:pt x="7926" y="18939"/>
                    <a:pt x="7301" y="18689"/>
                    <a:pt x="6758" y="18355"/>
                  </a:cubicBezTo>
                  <a:lnTo>
                    <a:pt x="6758" y="7343"/>
                  </a:lnTo>
                  <a:cubicBezTo>
                    <a:pt x="6758" y="6300"/>
                    <a:pt x="8135" y="5758"/>
                    <a:pt x="10888" y="5758"/>
                  </a:cubicBezTo>
                  <a:close/>
                  <a:moveTo>
                    <a:pt x="11180" y="1"/>
                  </a:moveTo>
                  <a:cubicBezTo>
                    <a:pt x="7885" y="43"/>
                    <a:pt x="5215" y="501"/>
                    <a:pt x="3129" y="1461"/>
                  </a:cubicBezTo>
                  <a:cubicBezTo>
                    <a:pt x="1043" y="2420"/>
                    <a:pt x="1" y="3839"/>
                    <a:pt x="1" y="5716"/>
                  </a:cubicBezTo>
                  <a:lnTo>
                    <a:pt x="1" y="32539"/>
                  </a:lnTo>
                  <a:lnTo>
                    <a:pt x="6758" y="32539"/>
                  </a:lnTo>
                  <a:lnTo>
                    <a:pt x="6758" y="23612"/>
                  </a:lnTo>
                  <a:cubicBezTo>
                    <a:pt x="8344" y="24446"/>
                    <a:pt x="10304" y="24863"/>
                    <a:pt x="12640" y="24863"/>
                  </a:cubicBezTo>
                  <a:cubicBezTo>
                    <a:pt x="15852" y="24863"/>
                    <a:pt x="18355" y="23778"/>
                    <a:pt x="20232" y="21526"/>
                  </a:cubicBezTo>
                  <a:cubicBezTo>
                    <a:pt x="22068" y="19315"/>
                    <a:pt x="22986" y="16395"/>
                    <a:pt x="22986" y="12724"/>
                  </a:cubicBezTo>
                  <a:cubicBezTo>
                    <a:pt x="22986" y="8135"/>
                    <a:pt x="21943" y="4882"/>
                    <a:pt x="19899" y="2921"/>
                  </a:cubicBezTo>
                  <a:cubicBezTo>
                    <a:pt x="17813" y="960"/>
                    <a:pt x="14935"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4176050" y="2559725"/>
              <a:ext cx="574650" cy="813475"/>
            </a:xfrm>
            <a:custGeom>
              <a:rect b="b" l="l" r="r" t="t"/>
              <a:pathLst>
                <a:path extrusionOk="0" h="32539" w="22986">
                  <a:moveTo>
                    <a:pt x="10888" y="5758"/>
                  </a:moveTo>
                  <a:cubicBezTo>
                    <a:pt x="12807" y="5758"/>
                    <a:pt x="14142" y="6342"/>
                    <a:pt x="14934" y="7468"/>
                  </a:cubicBezTo>
                  <a:cubicBezTo>
                    <a:pt x="15727" y="8594"/>
                    <a:pt x="16102" y="10263"/>
                    <a:pt x="16102" y="12474"/>
                  </a:cubicBezTo>
                  <a:cubicBezTo>
                    <a:pt x="16102" y="14935"/>
                    <a:pt x="15643" y="16687"/>
                    <a:pt x="14767" y="17730"/>
                  </a:cubicBezTo>
                  <a:cubicBezTo>
                    <a:pt x="13891" y="18814"/>
                    <a:pt x="12473" y="19315"/>
                    <a:pt x="10596" y="19315"/>
                  </a:cubicBezTo>
                  <a:cubicBezTo>
                    <a:pt x="9970" y="19315"/>
                    <a:pt x="9303" y="19232"/>
                    <a:pt x="8635" y="19106"/>
                  </a:cubicBezTo>
                  <a:cubicBezTo>
                    <a:pt x="7926" y="18939"/>
                    <a:pt x="7342" y="18689"/>
                    <a:pt x="6758" y="18355"/>
                  </a:cubicBezTo>
                  <a:lnTo>
                    <a:pt x="6758" y="7343"/>
                  </a:lnTo>
                  <a:cubicBezTo>
                    <a:pt x="6758" y="6300"/>
                    <a:pt x="8135" y="5758"/>
                    <a:pt x="10888" y="5758"/>
                  </a:cubicBezTo>
                  <a:close/>
                  <a:moveTo>
                    <a:pt x="11180" y="1"/>
                  </a:moveTo>
                  <a:cubicBezTo>
                    <a:pt x="7884" y="43"/>
                    <a:pt x="5215" y="501"/>
                    <a:pt x="3129" y="1461"/>
                  </a:cubicBezTo>
                  <a:cubicBezTo>
                    <a:pt x="1043" y="2420"/>
                    <a:pt x="0" y="3839"/>
                    <a:pt x="0" y="5716"/>
                  </a:cubicBezTo>
                  <a:lnTo>
                    <a:pt x="0" y="32539"/>
                  </a:lnTo>
                  <a:lnTo>
                    <a:pt x="6758" y="32539"/>
                  </a:lnTo>
                  <a:lnTo>
                    <a:pt x="6758" y="23612"/>
                  </a:lnTo>
                  <a:cubicBezTo>
                    <a:pt x="8343" y="24446"/>
                    <a:pt x="10304" y="24863"/>
                    <a:pt x="12640" y="24863"/>
                  </a:cubicBezTo>
                  <a:cubicBezTo>
                    <a:pt x="15852" y="24863"/>
                    <a:pt x="18355" y="23778"/>
                    <a:pt x="20232" y="21526"/>
                  </a:cubicBezTo>
                  <a:cubicBezTo>
                    <a:pt x="22067" y="19315"/>
                    <a:pt x="22985" y="16395"/>
                    <a:pt x="22985" y="12724"/>
                  </a:cubicBezTo>
                  <a:cubicBezTo>
                    <a:pt x="22985" y="8135"/>
                    <a:pt x="21984" y="4882"/>
                    <a:pt x="19898" y="2921"/>
                  </a:cubicBezTo>
                  <a:cubicBezTo>
                    <a:pt x="17854" y="960"/>
                    <a:pt x="14934"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4863300" y="2568075"/>
              <a:ext cx="452625" cy="613250"/>
            </a:xfrm>
            <a:custGeom>
              <a:rect b="b" l="l" r="r" t="t"/>
              <a:pathLst>
                <a:path extrusionOk="0" h="24530" w="18105">
                  <a:moveTo>
                    <a:pt x="9261" y="1"/>
                  </a:moveTo>
                  <a:cubicBezTo>
                    <a:pt x="7718" y="1"/>
                    <a:pt x="6258" y="251"/>
                    <a:pt x="4881" y="793"/>
                  </a:cubicBezTo>
                  <a:cubicBezTo>
                    <a:pt x="3463" y="1335"/>
                    <a:pt x="2295" y="2170"/>
                    <a:pt x="1377" y="3338"/>
                  </a:cubicBezTo>
                  <a:cubicBezTo>
                    <a:pt x="459" y="4548"/>
                    <a:pt x="0" y="6008"/>
                    <a:pt x="0" y="7843"/>
                  </a:cubicBezTo>
                  <a:cubicBezTo>
                    <a:pt x="0" y="9970"/>
                    <a:pt x="585" y="11597"/>
                    <a:pt x="1711" y="12682"/>
                  </a:cubicBezTo>
                  <a:cubicBezTo>
                    <a:pt x="2879" y="13808"/>
                    <a:pt x="4339" y="14559"/>
                    <a:pt x="6133" y="14935"/>
                  </a:cubicBezTo>
                  <a:cubicBezTo>
                    <a:pt x="7843" y="15310"/>
                    <a:pt x="9053" y="15685"/>
                    <a:pt x="9845" y="16019"/>
                  </a:cubicBezTo>
                  <a:cubicBezTo>
                    <a:pt x="10596" y="16353"/>
                    <a:pt x="11013" y="16895"/>
                    <a:pt x="11013" y="17604"/>
                  </a:cubicBezTo>
                  <a:cubicBezTo>
                    <a:pt x="11013" y="18230"/>
                    <a:pt x="10763" y="18689"/>
                    <a:pt x="10262" y="19064"/>
                  </a:cubicBezTo>
                  <a:cubicBezTo>
                    <a:pt x="9804" y="19398"/>
                    <a:pt x="9053" y="19607"/>
                    <a:pt x="8010" y="19607"/>
                  </a:cubicBezTo>
                  <a:cubicBezTo>
                    <a:pt x="5257" y="19607"/>
                    <a:pt x="2629" y="18647"/>
                    <a:pt x="126" y="16770"/>
                  </a:cubicBezTo>
                  <a:lnTo>
                    <a:pt x="126" y="22819"/>
                  </a:lnTo>
                  <a:cubicBezTo>
                    <a:pt x="1502" y="23361"/>
                    <a:pt x="2712" y="23820"/>
                    <a:pt x="3838" y="24112"/>
                  </a:cubicBezTo>
                  <a:cubicBezTo>
                    <a:pt x="4923" y="24404"/>
                    <a:pt x="6216" y="24529"/>
                    <a:pt x="7718" y="24529"/>
                  </a:cubicBezTo>
                  <a:cubicBezTo>
                    <a:pt x="10721" y="24529"/>
                    <a:pt x="13183" y="23903"/>
                    <a:pt x="15101" y="22694"/>
                  </a:cubicBezTo>
                  <a:cubicBezTo>
                    <a:pt x="17062" y="21484"/>
                    <a:pt x="18063" y="19565"/>
                    <a:pt x="18105" y="16895"/>
                  </a:cubicBezTo>
                  <a:cubicBezTo>
                    <a:pt x="18105" y="15227"/>
                    <a:pt x="17771" y="13892"/>
                    <a:pt x="17062" y="12932"/>
                  </a:cubicBezTo>
                  <a:cubicBezTo>
                    <a:pt x="16353" y="12015"/>
                    <a:pt x="15560" y="11347"/>
                    <a:pt x="14643" y="10972"/>
                  </a:cubicBezTo>
                  <a:cubicBezTo>
                    <a:pt x="13767" y="10596"/>
                    <a:pt x="12557" y="10179"/>
                    <a:pt x="11013" y="9804"/>
                  </a:cubicBezTo>
                  <a:cubicBezTo>
                    <a:pt x="9637" y="9428"/>
                    <a:pt x="8636" y="9053"/>
                    <a:pt x="8052" y="8677"/>
                  </a:cubicBezTo>
                  <a:cubicBezTo>
                    <a:pt x="7426" y="8344"/>
                    <a:pt x="7134" y="7760"/>
                    <a:pt x="7134" y="7009"/>
                  </a:cubicBezTo>
                  <a:cubicBezTo>
                    <a:pt x="7134" y="6341"/>
                    <a:pt x="7384" y="5841"/>
                    <a:pt x="7968" y="5507"/>
                  </a:cubicBezTo>
                  <a:cubicBezTo>
                    <a:pt x="8510" y="5132"/>
                    <a:pt x="9345" y="4965"/>
                    <a:pt x="10471" y="4965"/>
                  </a:cubicBezTo>
                  <a:cubicBezTo>
                    <a:pt x="11639" y="4965"/>
                    <a:pt x="12640" y="5173"/>
                    <a:pt x="13475" y="5549"/>
                  </a:cubicBezTo>
                  <a:cubicBezTo>
                    <a:pt x="14351" y="5882"/>
                    <a:pt x="15560" y="6508"/>
                    <a:pt x="17145" y="7384"/>
                  </a:cubicBezTo>
                  <a:lnTo>
                    <a:pt x="17145" y="1961"/>
                  </a:lnTo>
                  <a:cubicBezTo>
                    <a:pt x="16019" y="1294"/>
                    <a:pt x="14893" y="793"/>
                    <a:pt x="13767" y="459"/>
                  </a:cubicBezTo>
                  <a:cubicBezTo>
                    <a:pt x="12599" y="126"/>
                    <a:pt x="11097" y="1"/>
                    <a:pt x="9261"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5451475" y="2366800"/>
              <a:ext cx="178375" cy="796775"/>
            </a:xfrm>
            <a:custGeom>
              <a:rect b="b" l="l" r="r" t="t"/>
              <a:pathLst>
                <a:path extrusionOk="0" h="31871" w="7135">
                  <a:moveTo>
                    <a:pt x="1" y="1"/>
                  </a:moveTo>
                  <a:lnTo>
                    <a:pt x="1" y="5298"/>
                  </a:lnTo>
                  <a:lnTo>
                    <a:pt x="7134" y="5298"/>
                  </a:lnTo>
                  <a:lnTo>
                    <a:pt x="7134" y="1"/>
                  </a:lnTo>
                  <a:close/>
                  <a:moveTo>
                    <a:pt x="126" y="8802"/>
                  </a:moveTo>
                  <a:lnTo>
                    <a:pt x="126" y="31871"/>
                  </a:lnTo>
                  <a:lnTo>
                    <a:pt x="7093" y="31871"/>
                  </a:lnTo>
                  <a:lnTo>
                    <a:pt x="7009" y="8802"/>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5793550" y="2358450"/>
              <a:ext cx="171050" cy="805125"/>
            </a:xfrm>
            <a:custGeom>
              <a:rect b="b" l="l" r="r" t="t"/>
              <a:pathLst>
                <a:path extrusionOk="0" h="32205" w="6842">
                  <a:moveTo>
                    <a:pt x="1" y="1"/>
                  </a:moveTo>
                  <a:lnTo>
                    <a:pt x="1" y="32205"/>
                  </a:lnTo>
                  <a:lnTo>
                    <a:pt x="6842" y="32205"/>
                  </a:lnTo>
                  <a:lnTo>
                    <a:pt x="6842" y="1"/>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6097025" y="2559725"/>
              <a:ext cx="594475" cy="621600"/>
            </a:xfrm>
            <a:custGeom>
              <a:rect b="b" l="l" r="r" t="t"/>
              <a:pathLst>
                <a:path extrusionOk="0" h="24864" w="23779">
                  <a:moveTo>
                    <a:pt x="11806" y="5466"/>
                  </a:moveTo>
                  <a:cubicBezTo>
                    <a:pt x="13558" y="5466"/>
                    <a:pt x="14810" y="5966"/>
                    <a:pt x="15686" y="7051"/>
                  </a:cubicBezTo>
                  <a:cubicBezTo>
                    <a:pt x="16520" y="8094"/>
                    <a:pt x="16937" y="9887"/>
                    <a:pt x="16937" y="12390"/>
                  </a:cubicBezTo>
                  <a:cubicBezTo>
                    <a:pt x="16937" y="14685"/>
                    <a:pt x="16520" y="16395"/>
                    <a:pt x="15644" y="17605"/>
                  </a:cubicBezTo>
                  <a:cubicBezTo>
                    <a:pt x="14810" y="18773"/>
                    <a:pt x="13516" y="19357"/>
                    <a:pt x="11806" y="19357"/>
                  </a:cubicBezTo>
                  <a:cubicBezTo>
                    <a:pt x="10096" y="19357"/>
                    <a:pt x="8803" y="18814"/>
                    <a:pt x="8010" y="17646"/>
                  </a:cubicBezTo>
                  <a:cubicBezTo>
                    <a:pt x="7176" y="16520"/>
                    <a:pt x="6759" y="14768"/>
                    <a:pt x="6759" y="12390"/>
                  </a:cubicBezTo>
                  <a:cubicBezTo>
                    <a:pt x="6759" y="9887"/>
                    <a:pt x="7176" y="8094"/>
                    <a:pt x="7968" y="7051"/>
                  </a:cubicBezTo>
                  <a:cubicBezTo>
                    <a:pt x="8761" y="5966"/>
                    <a:pt x="10012" y="5466"/>
                    <a:pt x="11806" y="5466"/>
                  </a:cubicBezTo>
                  <a:close/>
                  <a:moveTo>
                    <a:pt x="11806" y="1"/>
                  </a:moveTo>
                  <a:cubicBezTo>
                    <a:pt x="7843" y="1"/>
                    <a:pt x="4881" y="960"/>
                    <a:pt x="2921" y="2963"/>
                  </a:cubicBezTo>
                  <a:cubicBezTo>
                    <a:pt x="960" y="4923"/>
                    <a:pt x="1" y="8052"/>
                    <a:pt x="1" y="12390"/>
                  </a:cubicBezTo>
                  <a:cubicBezTo>
                    <a:pt x="1" y="16520"/>
                    <a:pt x="960" y="19607"/>
                    <a:pt x="2921" y="21734"/>
                  </a:cubicBezTo>
                  <a:cubicBezTo>
                    <a:pt x="4923" y="23820"/>
                    <a:pt x="7885" y="24863"/>
                    <a:pt x="11806" y="24863"/>
                  </a:cubicBezTo>
                  <a:cubicBezTo>
                    <a:pt x="15686" y="24863"/>
                    <a:pt x="18647" y="23820"/>
                    <a:pt x="20692" y="21693"/>
                  </a:cubicBezTo>
                  <a:cubicBezTo>
                    <a:pt x="22777" y="19565"/>
                    <a:pt x="23778" y="16437"/>
                    <a:pt x="23778" y="12390"/>
                  </a:cubicBezTo>
                  <a:cubicBezTo>
                    <a:pt x="23778" y="8177"/>
                    <a:pt x="22777" y="5048"/>
                    <a:pt x="20775" y="3004"/>
                  </a:cubicBezTo>
                  <a:cubicBezTo>
                    <a:pt x="18773" y="1002"/>
                    <a:pt x="15811" y="1"/>
                    <a:pt x="11806"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6798900" y="2562850"/>
              <a:ext cx="551700" cy="600725"/>
            </a:xfrm>
            <a:custGeom>
              <a:rect b="b" l="l" r="r" t="t"/>
              <a:pathLst>
                <a:path extrusionOk="0" h="24029" w="22068">
                  <a:moveTo>
                    <a:pt x="12139" y="1"/>
                  </a:moveTo>
                  <a:cubicBezTo>
                    <a:pt x="10179" y="1"/>
                    <a:pt x="7968" y="293"/>
                    <a:pt x="5507" y="835"/>
                  </a:cubicBezTo>
                  <a:cubicBezTo>
                    <a:pt x="3045" y="1378"/>
                    <a:pt x="1210" y="2003"/>
                    <a:pt x="0" y="2629"/>
                  </a:cubicBezTo>
                  <a:lnTo>
                    <a:pt x="0" y="24029"/>
                  </a:lnTo>
                  <a:lnTo>
                    <a:pt x="6925" y="24029"/>
                  </a:lnTo>
                  <a:lnTo>
                    <a:pt x="6925" y="6467"/>
                  </a:lnTo>
                  <a:cubicBezTo>
                    <a:pt x="7300" y="6258"/>
                    <a:pt x="7843" y="6091"/>
                    <a:pt x="8552" y="5925"/>
                  </a:cubicBezTo>
                  <a:cubicBezTo>
                    <a:pt x="9261" y="5758"/>
                    <a:pt x="9970" y="5674"/>
                    <a:pt x="10638" y="5674"/>
                  </a:cubicBezTo>
                  <a:cubicBezTo>
                    <a:pt x="13683" y="5674"/>
                    <a:pt x="15185" y="7051"/>
                    <a:pt x="15185" y="9721"/>
                  </a:cubicBezTo>
                  <a:lnTo>
                    <a:pt x="15185" y="24029"/>
                  </a:lnTo>
                  <a:lnTo>
                    <a:pt x="22068" y="24029"/>
                  </a:lnTo>
                  <a:lnTo>
                    <a:pt x="22068" y="8344"/>
                  </a:lnTo>
                  <a:cubicBezTo>
                    <a:pt x="22068" y="5382"/>
                    <a:pt x="21233" y="3255"/>
                    <a:pt x="19565" y="1962"/>
                  </a:cubicBezTo>
                  <a:cubicBezTo>
                    <a:pt x="17896" y="668"/>
                    <a:pt x="15435" y="1"/>
                    <a:pt x="12139"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361175" y="1920450"/>
              <a:ext cx="1609200" cy="1857400"/>
            </a:xfrm>
            <a:custGeom>
              <a:rect b="b" l="l" r="r" t="t"/>
              <a:pathLst>
                <a:path extrusionOk="0" h="74296" w="64368">
                  <a:moveTo>
                    <a:pt x="4422" y="5298"/>
                  </a:moveTo>
                  <a:lnTo>
                    <a:pt x="57568" y="35959"/>
                  </a:lnTo>
                  <a:lnTo>
                    <a:pt x="22151" y="35959"/>
                  </a:lnTo>
                  <a:lnTo>
                    <a:pt x="4422" y="5298"/>
                  </a:lnTo>
                  <a:close/>
                  <a:moveTo>
                    <a:pt x="2378" y="6466"/>
                  </a:moveTo>
                  <a:lnTo>
                    <a:pt x="20065" y="37127"/>
                  </a:lnTo>
                  <a:lnTo>
                    <a:pt x="2378" y="67788"/>
                  </a:lnTo>
                  <a:lnTo>
                    <a:pt x="2378" y="6466"/>
                  </a:lnTo>
                  <a:close/>
                  <a:moveTo>
                    <a:pt x="57568" y="38337"/>
                  </a:moveTo>
                  <a:lnTo>
                    <a:pt x="4422" y="68997"/>
                  </a:lnTo>
                  <a:lnTo>
                    <a:pt x="22151" y="38337"/>
                  </a:lnTo>
                  <a:close/>
                  <a:moveTo>
                    <a:pt x="0" y="1"/>
                  </a:moveTo>
                  <a:lnTo>
                    <a:pt x="0" y="74295"/>
                  </a:lnTo>
                  <a:lnTo>
                    <a:pt x="64367" y="37127"/>
                  </a:lnTo>
                  <a:lnTo>
                    <a:pt x="0" y="1"/>
                  </a:lnTo>
                  <a:close/>
                </a:path>
              </a:pathLst>
            </a:custGeom>
            <a:solidFill>
              <a:srgbClr val="B3B8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218300" y="1823450"/>
              <a:ext cx="351475" cy="307700"/>
            </a:xfrm>
            <a:custGeom>
              <a:rect b="b" l="l" r="r" t="t"/>
              <a:pathLst>
                <a:path extrusionOk="0" h="12308" w="14059">
                  <a:moveTo>
                    <a:pt x="7057" y="1"/>
                  </a:moveTo>
                  <a:cubicBezTo>
                    <a:pt x="6008" y="1"/>
                    <a:pt x="4942" y="270"/>
                    <a:pt x="3963" y="835"/>
                  </a:cubicBezTo>
                  <a:cubicBezTo>
                    <a:pt x="1043" y="2504"/>
                    <a:pt x="0" y="6300"/>
                    <a:pt x="1711" y="9220"/>
                  </a:cubicBezTo>
                  <a:cubicBezTo>
                    <a:pt x="2856" y="11203"/>
                    <a:pt x="4917" y="12307"/>
                    <a:pt x="7043" y="12307"/>
                  </a:cubicBezTo>
                  <a:cubicBezTo>
                    <a:pt x="8093" y="12307"/>
                    <a:pt x="9158" y="12038"/>
                    <a:pt x="10137" y="11473"/>
                  </a:cubicBezTo>
                  <a:cubicBezTo>
                    <a:pt x="13057" y="9804"/>
                    <a:pt x="14058" y="6008"/>
                    <a:pt x="12390" y="3088"/>
                  </a:cubicBezTo>
                  <a:cubicBezTo>
                    <a:pt x="11245" y="1105"/>
                    <a:pt x="9184" y="1"/>
                    <a:pt x="7057"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722000" y="2694950"/>
              <a:ext cx="351475" cy="307800"/>
            </a:xfrm>
            <a:custGeom>
              <a:rect b="b" l="l" r="r" t="t"/>
              <a:pathLst>
                <a:path extrusionOk="0" h="12312" w="14059">
                  <a:moveTo>
                    <a:pt x="6988" y="1"/>
                  </a:moveTo>
                  <a:cubicBezTo>
                    <a:pt x="5948" y="1"/>
                    <a:pt x="4892" y="261"/>
                    <a:pt x="3922" y="807"/>
                  </a:cubicBezTo>
                  <a:cubicBezTo>
                    <a:pt x="1002" y="2518"/>
                    <a:pt x="1" y="6272"/>
                    <a:pt x="1670" y="9234"/>
                  </a:cubicBezTo>
                  <a:cubicBezTo>
                    <a:pt x="2819" y="11197"/>
                    <a:pt x="4912" y="12312"/>
                    <a:pt x="7047" y="12312"/>
                  </a:cubicBezTo>
                  <a:cubicBezTo>
                    <a:pt x="8088" y="12312"/>
                    <a:pt x="9139" y="12047"/>
                    <a:pt x="10096" y="11486"/>
                  </a:cubicBezTo>
                  <a:cubicBezTo>
                    <a:pt x="13058" y="9776"/>
                    <a:pt x="14059" y="6022"/>
                    <a:pt x="12349" y="3060"/>
                  </a:cubicBezTo>
                  <a:cubicBezTo>
                    <a:pt x="11199" y="1097"/>
                    <a:pt x="9124" y="1"/>
                    <a:pt x="698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a:off x="216200" y="3562975"/>
              <a:ext cx="351500" cy="308025"/>
            </a:xfrm>
            <a:custGeom>
              <a:rect b="b" l="l" r="r" t="t"/>
              <a:pathLst>
                <a:path extrusionOk="0" h="12321" w="14060">
                  <a:moveTo>
                    <a:pt x="7038" y="1"/>
                  </a:moveTo>
                  <a:cubicBezTo>
                    <a:pt x="5990" y="1"/>
                    <a:pt x="4929" y="270"/>
                    <a:pt x="3964" y="835"/>
                  </a:cubicBezTo>
                  <a:cubicBezTo>
                    <a:pt x="1002" y="2545"/>
                    <a:pt x="1" y="6300"/>
                    <a:pt x="1711" y="9262"/>
                  </a:cubicBezTo>
                  <a:cubicBezTo>
                    <a:pt x="2861" y="11225"/>
                    <a:pt x="4936" y="12321"/>
                    <a:pt x="7059" y="12321"/>
                  </a:cubicBezTo>
                  <a:cubicBezTo>
                    <a:pt x="8093" y="12321"/>
                    <a:pt x="9139" y="12061"/>
                    <a:pt x="10096" y="11514"/>
                  </a:cubicBezTo>
                  <a:cubicBezTo>
                    <a:pt x="13058" y="9804"/>
                    <a:pt x="14059" y="6008"/>
                    <a:pt x="12349" y="3088"/>
                  </a:cubicBezTo>
                  <a:cubicBezTo>
                    <a:pt x="11232" y="1105"/>
                    <a:pt x="9161" y="1"/>
                    <a:pt x="703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1726300" y="2691125"/>
              <a:ext cx="351475" cy="308000"/>
            </a:xfrm>
            <a:custGeom>
              <a:rect b="b" l="l" r="r" t="t"/>
              <a:pathLst>
                <a:path extrusionOk="0" h="12320" w="14059">
                  <a:moveTo>
                    <a:pt x="7039" y="1"/>
                  </a:moveTo>
                  <a:cubicBezTo>
                    <a:pt x="5990" y="1"/>
                    <a:pt x="4929" y="270"/>
                    <a:pt x="3964" y="835"/>
                  </a:cubicBezTo>
                  <a:cubicBezTo>
                    <a:pt x="1002" y="2504"/>
                    <a:pt x="1" y="6300"/>
                    <a:pt x="1711" y="9220"/>
                  </a:cubicBezTo>
                  <a:cubicBezTo>
                    <a:pt x="2863" y="11214"/>
                    <a:pt x="4941" y="12320"/>
                    <a:pt x="7067" y="12320"/>
                  </a:cubicBezTo>
                  <a:cubicBezTo>
                    <a:pt x="8099" y="12320"/>
                    <a:pt x="9142" y="12059"/>
                    <a:pt x="10096" y="11514"/>
                  </a:cubicBezTo>
                  <a:cubicBezTo>
                    <a:pt x="13058" y="9804"/>
                    <a:pt x="14059" y="6008"/>
                    <a:pt x="12390" y="3088"/>
                  </a:cubicBezTo>
                  <a:cubicBezTo>
                    <a:pt x="11245" y="1105"/>
                    <a:pt x="9165" y="1"/>
                    <a:pt x="7039"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Page [Dark Graphics Light]">
  <p:cSld name="CUSTOM_1_1_1_1">
    <p:spTree>
      <p:nvGrpSpPr>
        <p:cNvPr id="172" name="Shape 172"/>
        <p:cNvGrpSpPr/>
        <p:nvPr/>
      </p:nvGrpSpPr>
      <p:grpSpPr>
        <a:xfrm>
          <a:off x="0" y="0"/>
          <a:ext cx="0" cy="0"/>
          <a:chOff x="0" y="0"/>
          <a:chExt cx="0" cy="0"/>
        </a:xfrm>
      </p:grpSpPr>
      <p:sp>
        <p:nvSpPr>
          <p:cNvPr id="173" name="Google Shape;173;p20"/>
          <p:cNvSpPr txBox="1"/>
          <p:nvPr>
            <p:ph type="title"/>
          </p:nvPr>
        </p:nvSpPr>
        <p:spPr>
          <a:xfrm>
            <a:off x="587200" y="457100"/>
            <a:ext cx="6915300" cy="860100"/>
          </a:xfrm>
          <a:prstGeom prst="rect">
            <a:avLst/>
          </a:prstGeom>
        </p:spPr>
        <p:txBody>
          <a:bodyPr anchorCtr="0" anchor="t" bIns="0" lIns="0" spcFirstLastPara="1" rIns="0" wrap="square" tIns="0">
            <a:noAutofit/>
          </a:bodyPr>
          <a:lstStyle>
            <a:lvl1pPr lvl="0" rtl="0">
              <a:spcBef>
                <a:spcPts val="0"/>
              </a:spcBef>
              <a:spcAft>
                <a:spcPts val="0"/>
              </a:spcAft>
              <a:buClr>
                <a:srgbClr val="15354A"/>
              </a:buClr>
              <a:buSzPts val="2800"/>
              <a:buNone/>
              <a:defRPr sz="2800">
                <a:solidFill>
                  <a:srgbClr val="15354A"/>
                </a:solidFill>
              </a:defRPr>
            </a:lvl1pPr>
            <a:lvl2pPr lvl="1" rtl="0">
              <a:spcBef>
                <a:spcPts val="0"/>
              </a:spcBef>
              <a:spcAft>
                <a:spcPts val="0"/>
              </a:spcAft>
              <a:buClr>
                <a:srgbClr val="15354A"/>
              </a:buClr>
              <a:buSzPts val="700"/>
              <a:buNone/>
              <a:defRPr>
                <a:solidFill>
                  <a:srgbClr val="15354A"/>
                </a:solidFill>
              </a:defRPr>
            </a:lvl2pPr>
            <a:lvl3pPr lvl="2" rtl="0">
              <a:spcBef>
                <a:spcPts val="0"/>
              </a:spcBef>
              <a:spcAft>
                <a:spcPts val="0"/>
              </a:spcAft>
              <a:buClr>
                <a:srgbClr val="15354A"/>
              </a:buClr>
              <a:buSzPts val="700"/>
              <a:buNone/>
              <a:defRPr>
                <a:solidFill>
                  <a:srgbClr val="15354A"/>
                </a:solidFill>
              </a:defRPr>
            </a:lvl3pPr>
            <a:lvl4pPr lvl="3" rtl="0">
              <a:spcBef>
                <a:spcPts val="0"/>
              </a:spcBef>
              <a:spcAft>
                <a:spcPts val="0"/>
              </a:spcAft>
              <a:buClr>
                <a:srgbClr val="15354A"/>
              </a:buClr>
              <a:buSzPts val="700"/>
              <a:buNone/>
              <a:defRPr>
                <a:solidFill>
                  <a:srgbClr val="15354A"/>
                </a:solidFill>
              </a:defRPr>
            </a:lvl4pPr>
            <a:lvl5pPr lvl="4" rtl="0">
              <a:spcBef>
                <a:spcPts val="0"/>
              </a:spcBef>
              <a:spcAft>
                <a:spcPts val="0"/>
              </a:spcAft>
              <a:buClr>
                <a:srgbClr val="15354A"/>
              </a:buClr>
              <a:buSzPts val="700"/>
              <a:buNone/>
              <a:defRPr>
                <a:solidFill>
                  <a:srgbClr val="15354A"/>
                </a:solidFill>
              </a:defRPr>
            </a:lvl5pPr>
            <a:lvl6pPr lvl="5" rtl="0">
              <a:spcBef>
                <a:spcPts val="0"/>
              </a:spcBef>
              <a:spcAft>
                <a:spcPts val="0"/>
              </a:spcAft>
              <a:buClr>
                <a:srgbClr val="15354A"/>
              </a:buClr>
              <a:buSzPts val="700"/>
              <a:buNone/>
              <a:defRPr>
                <a:solidFill>
                  <a:srgbClr val="15354A"/>
                </a:solidFill>
              </a:defRPr>
            </a:lvl6pPr>
            <a:lvl7pPr lvl="6" rtl="0">
              <a:spcBef>
                <a:spcPts val="0"/>
              </a:spcBef>
              <a:spcAft>
                <a:spcPts val="0"/>
              </a:spcAft>
              <a:buClr>
                <a:srgbClr val="15354A"/>
              </a:buClr>
              <a:buSzPts val="700"/>
              <a:buNone/>
              <a:defRPr>
                <a:solidFill>
                  <a:srgbClr val="15354A"/>
                </a:solidFill>
              </a:defRPr>
            </a:lvl7pPr>
            <a:lvl8pPr lvl="7" rtl="0">
              <a:spcBef>
                <a:spcPts val="0"/>
              </a:spcBef>
              <a:spcAft>
                <a:spcPts val="0"/>
              </a:spcAft>
              <a:buClr>
                <a:srgbClr val="15354A"/>
              </a:buClr>
              <a:buSzPts val="700"/>
              <a:buNone/>
              <a:defRPr>
                <a:solidFill>
                  <a:srgbClr val="15354A"/>
                </a:solidFill>
              </a:defRPr>
            </a:lvl8pPr>
            <a:lvl9pPr lvl="8" rtl="0">
              <a:spcBef>
                <a:spcPts val="0"/>
              </a:spcBef>
              <a:spcAft>
                <a:spcPts val="0"/>
              </a:spcAft>
              <a:buClr>
                <a:srgbClr val="15354A"/>
              </a:buClr>
              <a:buSzPts val="700"/>
              <a:buNone/>
              <a:defRPr>
                <a:solidFill>
                  <a:srgbClr val="15354A"/>
                </a:solidFill>
              </a:defRPr>
            </a:lvl9pPr>
          </a:lstStyle>
          <a:p/>
        </p:txBody>
      </p:sp>
      <p:sp>
        <p:nvSpPr>
          <p:cNvPr id="174" name="Google Shape;174;p20"/>
          <p:cNvSpPr txBox="1"/>
          <p:nvPr>
            <p:ph idx="1" type="subTitle"/>
          </p:nvPr>
        </p:nvSpPr>
        <p:spPr>
          <a:xfrm>
            <a:off x="1144650" y="1388050"/>
            <a:ext cx="69153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rgbClr val="15354A"/>
              </a:buClr>
              <a:buSzPts val="1400"/>
              <a:buFont typeface="Maven Pro"/>
              <a:buChar char="●"/>
              <a:defRPr>
                <a:solidFill>
                  <a:srgbClr val="15354A"/>
                </a:solidFill>
                <a:latin typeface="Maven Pro"/>
                <a:ea typeface="Maven Pro"/>
                <a:cs typeface="Maven Pro"/>
                <a:sym typeface="Maven Pro"/>
              </a:defRPr>
            </a:lvl1pPr>
            <a:lvl2pPr lvl="1" rtl="0">
              <a:spcBef>
                <a:spcPts val="0"/>
              </a:spcBef>
              <a:spcAft>
                <a:spcPts val="0"/>
              </a:spcAft>
              <a:buClr>
                <a:srgbClr val="15354A"/>
              </a:buClr>
              <a:buSzPts val="1400"/>
              <a:buChar char="○"/>
              <a:defRPr>
                <a:solidFill>
                  <a:srgbClr val="15354A"/>
                </a:solidFill>
              </a:defRPr>
            </a:lvl2pPr>
            <a:lvl3pPr lvl="2" rtl="0">
              <a:spcBef>
                <a:spcPts val="0"/>
              </a:spcBef>
              <a:spcAft>
                <a:spcPts val="0"/>
              </a:spcAft>
              <a:buClr>
                <a:srgbClr val="15354A"/>
              </a:buClr>
              <a:buSzPts val="1400"/>
              <a:buChar char="■"/>
              <a:defRPr>
                <a:solidFill>
                  <a:srgbClr val="15354A"/>
                </a:solidFill>
              </a:defRPr>
            </a:lvl3pPr>
            <a:lvl4pPr lvl="3" rtl="0">
              <a:spcBef>
                <a:spcPts val="0"/>
              </a:spcBef>
              <a:spcAft>
                <a:spcPts val="0"/>
              </a:spcAft>
              <a:buClr>
                <a:srgbClr val="15354A"/>
              </a:buClr>
              <a:buSzPts val="1400"/>
              <a:buChar char="●"/>
              <a:defRPr>
                <a:solidFill>
                  <a:srgbClr val="15354A"/>
                </a:solidFill>
              </a:defRPr>
            </a:lvl4pPr>
            <a:lvl5pPr lvl="4" rtl="0">
              <a:spcBef>
                <a:spcPts val="0"/>
              </a:spcBef>
              <a:spcAft>
                <a:spcPts val="0"/>
              </a:spcAft>
              <a:buClr>
                <a:srgbClr val="15354A"/>
              </a:buClr>
              <a:buSzPts val="1400"/>
              <a:buChar char="○"/>
              <a:defRPr>
                <a:solidFill>
                  <a:srgbClr val="15354A"/>
                </a:solidFill>
              </a:defRPr>
            </a:lvl5pPr>
            <a:lvl6pPr lvl="5" rtl="0">
              <a:spcBef>
                <a:spcPts val="0"/>
              </a:spcBef>
              <a:spcAft>
                <a:spcPts val="0"/>
              </a:spcAft>
              <a:buClr>
                <a:srgbClr val="15354A"/>
              </a:buClr>
              <a:buSzPts val="1400"/>
              <a:buChar char="■"/>
              <a:defRPr>
                <a:solidFill>
                  <a:srgbClr val="15354A"/>
                </a:solidFill>
              </a:defRPr>
            </a:lvl6pPr>
            <a:lvl7pPr lvl="6" rtl="0">
              <a:spcBef>
                <a:spcPts val="0"/>
              </a:spcBef>
              <a:spcAft>
                <a:spcPts val="0"/>
              </a:spcAft>
              <a:buClr>
                <a:srgbClr val="15354A"/>
              </a:buClr>
              <a:buSzPts val="1400"/>
              <a:buChar char="●"/>
              <a:defRPr>
                <a:solidFill>
                  <a:srgbClr val="15354A"/>
                </a:solidFill>
              </a:defRPr>
            </a:lvl7pPr>
            <a:lvl8pPr lvl="7" rtl="0">
              <a:spcBef>
                <a:spcPts val="0"/>
              </a:spcBef>
              <a:spcAft>
                <a:spcPts val="0"/>
              </a:spcAft>
              <a:buClr>
                <a:srgbClr val="15354A"/>
              </a:buClr>
              <a:buSzPts val="1400"/>
              <a:buChar char="○"/>
              <a:defRPr>
                <a:solidFill>
                  <a:srgbClr val="15354A"/>
                </a:solidFill>
              </a:defRPr>
            </a:lvl8pPr>
            <a:lvl9pPr lvl="8" rtl="0">
              <a:spcBef>
                <a:spcPts val="0"/>
              </a:spcBef>
              <a:spcAft>
                <a:spcPts val="0"/>
              </a:spcAft>
              <a:buClr>
                <a:srgbClr val="15354A"/>
              </a:buClr>
              <a:buSzPts val="1400"/>
              <a:buChar char="■"/>
              <a:defRPr>
                <a:solidFill>
                  <a:srgbClr val="15354A"/>
                </a:solidFill>
              </a:defRPr>
            </a:lvl9pPr>
          </a:lstStyle>
          <a:p/>
        </p:txBody>
      </p:sp>
      <p:pic>
        <p:nvPicPr>
          <p:cNvPr id="175" name="Google Shape;175;p20"/>
          <p:cNvPicPr preferRelativeResize="0"/>
          <p:nvPr/>
        </p:nvPicPr>
        <p:blipFill rotWithShape="1">
          <a:blip r:embed="rId2">
            <a:alphaModFix/>
          </a:blip>
          <a:srcRect b="0" l="0" r="0" t="0"/>
          <a:stretch/>
        </p:blipFill>
        <p:spPr>
          <a:xfrm>
            <a:off x="-250175" y="-256450"/>
            <a:ext cx="2695175" cy="2446922"/>
          </a:xfrm>
          <a:prstGeom prst="rect">
            <a:avLst/>
          </a:prstGeom>
          <a:noFill/>
          <a:ln>
            <a:noFill/>
          </a:ln>
        </p:spPr>
      </p:pic>
      <p:pic>
        <p:nvPicPr>
          <p:cNvPr id="176" name="Google Shape;176;p20"/>
          <p:cNvPicPr preferRelativeResize="0"/>
          <p:nvPr/>
        </p:nvPicPr>
        <p:blipFill rotWithShape="1">
          <a:blip r:embed="rId3">
            <a:alphaModFix/>
          </a:blip>
          <a:srcRect b="0" l="0" r="0" t="0"/>
          <a:stretch/>
        </p:blipFill>
        <p:spPr>
          <a:xfrm>
            <a:off x="6978244" y="2866439"/>
            <a:ext cx="2525917" cy="2505661"/>
          </a:xfrm>
          <a:prstGeom prst="rect">
            <a:avLst/>
          </a:prstGeom>
          <a:noFill/>
          <a:ln>
            <a:noFill/>
          </a:ln>
        </p:spPr>
      </p:pic>
      <p:grpSp>
        <p:nvGrpSpPr>
          <p:cNvPr id="177" name="Google Shape;177;p20"/>
          <p:cNvGrpSpPr/>
          <p:nvPr/>
        </p:nvGrpSpPr>
        <p:grpSpPr>
          <a:xfrm>
            <a:off x="7938339" y="194506"/>
            <a:ext cx="975272" cy="279900"/>
            <a:chOff x="216200" y="1823450"/>
            <a:chExt cx="7134400" cy="2047550"/>
          </a:xfrm>
        </p:grpSpPr>
        <p:sp>
          <p:nvSpPr>
            <p:cNvPr id="178" name="Google Shape;178;p20"/>
            <p:cNvSpPr/>
            <p:nvPr/>
          </p:nvSpPr>
          <p:spPr>
            <a:xfrm>
              <a:off x="2622150" y="2392875"/>
              <a:ext cx="768625" cy="770700"/>
            </a:xfrm>
            <a:custGeom>
              <a:rect b="b" l="l" r="r" t="t"/>
              <a:pathLst>
                <a:path extrusionOk="0" h="30828" w="30745">
                  <a:moveTo>
                    <a:pt x="15018" y="7050"/>
                  </a:moveTo>
                  <a:lnTo>
                    <a:pt x="18939" y="18689"/>
                  </a:lnTo>
                  <a:lnTo>
                    <a:pt x="11138" y="18689"/>
                  </a:lnTo>
                  <a:lnTo>
                    <a:pt x="15018" y="7050"/>
                  </a:lnTo>
                  <a:close/>
                  <a:moveTo>
                    <a:pt x="11639" y="0"/>
                  </a:moveTo>
                  <a:lnTo>
                    <a:pt x="0" y="30828"/>
                  </a:lnTo>
                  <a:lnTo>
                    <a:pt x="7050" y="30828"/>
                  </a:lnTo>
                  <a:lnTo>
                    <a:pt x="9261" y="24195"/>
                  </a:lnTo>
                  <a:lnTo>
                    <a:pt x="20774" y="24195"/>
                  </a:lnTo>
                  <a:lnTo>
                    <a:pt x="23069" y="30828"/>
                  </a:lnTo>
                  <a:lnTo>
                    <a:pt x="30744" y="30828"/>
                  </a:lnTo>
                  <a:lnTo>
                    <a:pt x="19815" y="0"/>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3492950" y="2559725"/>
              <a:ext cx="574650" cy="813475"/>
            </a:xfrm>
            <a:custGeom>
              <a:rect b="b" l="l" r="r" t="t"/>
              <a:pathLst>
                <a:path extrusionOk="0" h="32539" w="22986">
                  <a:moveTo>
                    <a:pt x="10888" y="5758"/>
                  </a:moveTo>
                  <a:cubicBezTo>
                    <a:pt x="12807" y="5758"/>
                    <a:pt x="14142" y="6342"/>
                    <a:pt x="14935" y="7468"/>
                  </a:cubicBezTo>
                  <a:cubicBezTo>
                    <a:pt x="15727" y="8594"/>
                    <a:pt x="16103" y="10263"/>
                    <a:pt x="16103" y="12474"/>
                  </a:cubicBezTo>
                  <a:cubicBezTo>
                    <a:pt x="16103" y="14935"/>
                    <a:pt x="15644" y="16687"/>
                    <a:pt x="14768" y="17730"/>
                  </a:cubicBezTo>
                  <a:cubicBezTo>
                    <a:pt x="13892" y="18814"/>
                    <a:pt x="12473" y="19315"/>
                    <a:pt x="10596" y="19315"/>
                  </a:cubicBezTo>
                  <a:cubicBezTo>
                    <a:pt x="9971" y="19315"/>
                    <a:pt x="9303" y="19232"/>
                    <a:pt x="8636" y="19106"/>
                  </a:cubicBezTo>
                  <a:cubicBezTo>
                    <a:pt x="7926" y="18939"/>
                    <a:pt x="7301" y="18689"/>
                    <a:pt x="6758" y="18355"/>
                  </a:cubicBezTo>
                  <a:lnTo>
                    <a:pt x="6758" y="7343"/>
                  </a:lnTo>
                  <a:cubicBezTo>
                    <a:pt x="6758" y="6300"/>
                    <a:pt x="8135" y="5758"/>
                    <a:pt x="10888" y="5758"/>
                  </a:cubicBezTo>
                  <a:close/>
                  <a:moveTo>
                    <a:pt x="11180" y="1"/>
                  </a:moveTo>
                  <a:cubicBezTo>
                    <a:pt x="7885" y="43"/>
                    <a:pt x="5215" y="501"/>
                    <a:pt x="3129" y="1461"/>
                  </a:cubicBezTo>
                  <a:cubicBezTo>
                    <a:pt x="1043" y="2420"/>
                    <a:pt x="1" y="3839"/>
                    <a:pt x="1" y="5716"/>
                  </a:cubicBezTo>
                  <a:lnTo>
                    <a:pt x="1" y="32539"/>
                  </a:lnTo>
                  <a:lnTo>
                    <a:pt x="6758" y="32539"/>
                  </a:lnTo>
                  <a:lnTo>
                    <a:pt x="6758" y="23612"/>
                  </a:lnTo>
                  <a:cubicBezTo>
                    <a:pt x="8344" y="24446"/>
                    <a:pt x="10304" y="24863"/>
                    <a:pt x="12640" y="24863"/>
                  </a:cubicBezTo>
                  <a:cubicBezTo>
                    <a:pt x="15852" y="24863"/>
                    <a:pt x="18355" y="23778"/>
                    <a:pt x="20232" y="21526"/>
                  </a:cubicBezTo>
                  <a:cubicBezTo>
                    <a:pt x="22068" y="19315"/>
                    <a:pt x="22986" y="16395"/>
                    <a:pt x="22986" y="12724"/>
                  </a:cubicBezTo>
                  <a:cubicBezTo>
                    <a:pt x="22986" y="8135"/>
                    <a:pt x="21943" y="4882"/>
                    <a:pt x="19899" y="2921"/>
                  </a:cubicBezTo>
                  <a:cubicBezTo>
                    <a:pt x="17813" y="960"/>
                    <a:pt x="14935"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4176050" y="2559725"/>
              <a:ext cx="574650" cy="813475"/>
            </a:xfrm>
            <a:custGeom>
              <a:rect b="b" l="l" r="r" t="t"/>
              <a:pathLst>
                <a:path extrusionOk="0" h="32539" w="22986">
                  <a:moveTo>
                    <a:pt x="10888" y="5758"/>
                  </a:moveTo>
                  <a:cubicBezTo>
                    <a:pt x="12807" y="5758"/>
                    <a:pt x="14142" y="6342"/>
                    <a:pt x="14934" y="7468"/>
                  </a:cubicBezTo>
                  <a:cubicBezTo>
                    <a:pt x="15727" y="8594"/>
                    <a:pt x="16102" y="10263"/>
                    <a:pt x="16102" y="12474"/>
                  </a:cubicBezTo>
                  <a:cubicBezTo>
                    <a:pt x="16102" y="14935"/>
                    <a:pt x="15643" y="16687"/>
                    <a:pt x="14767" y="17730"/>
                  </a:cubicBezTo>
                  <a:cubicBezTo>
                    <a:pt x="13891" y="18814"/>
                    <a:pt x="12473" y="19315"/>
                    <a:pt x="10596" y="19315"/>
                  </a:cubicBezTo>
                  <a:cubicBezTo>
                    <a:pt x="9970" y="19315"/>
                    <a:pt x="9303" y="19232"/>
                    <a:pt x="8635" y="19106"/>
                  </a:cubicBezTo>
                  <a:cubicBezTo>
                    <a:pt x="7926" y="18939"/>
                    <a:pt x="7342" y="18689"/>
                    <a:pt x="6758" y="18355"/>
                  </a:cubicBezTo>
                  <a:lnTo>
                    <a:pt x="6758" y="7343"/>
                  </a:lnTo>
                  <a:cubicBezTo>
                    <a:pt x="6758" y="6300"/>
                    <a:pt x="8135" y="5758"/>
                    <a:pt x="10888" y="5758"/>
                  </a:cubicBezTo>
                  <a:close/>
                  <a:moveTo>
                    <a:pt x="11180" y="1"/>
                  </a:moveTo>
                  <a:cubicBezTo>
                    <a:pt x="7884" y="43"/>
                    <a:pt x="5215" y="501"/>
                    <a:pt x="3129" y="1461"/>
                  </a:cubicBezTo>
                  <a:cubicBezTo>
                    <a:pt x="1043" y="2420"/>
                    <a:pt x="0" y="3839"/>
                    <a:pt x="0" y="5716"/>
                  </a:cubicBezTo>
                  <a:lnTo>
                    <a:pt x="0" y="32539"/>
                  </a:lnTo>
                  <a:lnTo>
                    <a:pt x="6758" y="32539"/>
                  </a:lnTo>
                  <a:lnTo>
                    <a:pt x="6758" y="23612"/>
                  </a:lnTo>
                  <a:cubicBezTo>
                    <a:pt x="8343" y="24446"/>
                    <a:pt x="10304" y="24863"/>
                    <a:pt x="12640" y="24863"/>
                  </a:cubicBezTo>
                  <a:cubicBezTo>
                    <a:pt x="15852" y="24863"/>
                    <a:pt x="18355" y="23778"/>
                    <a:pt x="20232" y="21526"/>
                  </a:cubicBezTo>
                  <a:cubicBezTo>
                    <a:pt x="22067" y="19315"/>
                    <a:pt x="22985" y="16395"/>
                    <a:pt x="22985" y="12724"/>
                  </a:cubicBezTo>
                  <a:cubicBezTo>
                    <a:pt x="22985" y="8135"/>
                    <a:pt x="21984" y="4882"/>
                    <a:pt x="19898" y="2921"/>
                  </a:cubicBezTo>
                  <a:cubicBezTo>
                    <a:pt x="17854" y="960"/>
                    <a:pt x="14934"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4863300" y="2568075"/>
              <a:ext cx="452625" cy="613250"/>
            </a:xfrm>
            <a:custGeom>
              <a:rect b="b" l="l" r="r" t="t"/>
              <a:pathLst>
                <a:path extrusionOk="0" h="24530" w="18105">
                  <a:moveTo>
                    <a:pt x="9261" y="1"/>
                  </a:moveTo>
                  <a:cubicBezTo>
                    <a:pt x="7718" y="1"/>
                    <a:pt x="6258" y="251"/>
                    <a:pt x="4881" y="793"/>
                  </a:cubicBezTo>
                  <a:cubicBezTo>
                    <a:pt x="3463" y="1335"/>
                    <a:pt x="2295" y="2170"/>
                    <a:pt x="1377" y="3338"/>
                  </a:cubicBezTo>
                  <a:cubicBezTo>
                    <a:pt x="459" y="4548"/>
                    <a:pt x="0" y="6008"/>
                    <a:pt x="0" y="7843"/>
                  </a:cubicBezTo>
                  <a:cubicBezTo>
                    <a:pt x="0" y="9970"/>
                    <a:pt x="585" y="11597"/>
                    <a:pt x="1711" y="12682"/>
                  </a:cubicBezTo>
                  <a:cubicBezTo>
                    <a:pt x="2879" y="13808"/>
                    <a:pt x="4339" y="14559"/>
                    <a:pt x="6133" y="14935"/>
                  </a:cubicBezTo>
                  <a:cubicBezTo>
                    <a:pt x="7843" y="15310"/>
                    <a:pt x="9053" y="15685"/>
                    <a:pt x="9845" y="16019"/>
                  </a:cubicBezTo>
                  <a:cubicBezTo>
                    <a:pt x="10596" y="16353"/>
                    <a:pt x="11013" y="16895"/>
                    <a:pt x="11013" y="17604"/>
                  </a:cubicBezTo>
                  <a:cubicBezTo>
                    <a:pt x="11013" y="18230"/>
                    <a:pt x="10763" y="18689"/>
                    <a:pt x="10262" y="19064"/>
                  </a:cubicBezTo>
                  <a:cubicBezTo>
                    <a:pt x="9804" y="19398"/>
                    <a:pt x="9053" y="19607"/>
                    <a:pt x="8010" y="19607"/>
                  </a:cubicBezTo>
                  <a:cubicBezTo>
                    <a:pt x="5257" y="19607"/>
                    <a:pt x="2629" y="18647"/>
                    <a:pt x="126" y="16770"/>
                  </a:cubicBezTo>
                  <a:lnTo>
                    <a:pt x="126" y="22819"/>
                  </a:lnTo>
                  <a:cubicBezTo>
                    <a:pt x="1502" y="23361"/>
                    <a:pt x="2712" y="23820"/>
                    <a:pt x="3838" y="24112"/>
                  </a:cubicBezTo>
                  <a:cubicBezTo>
                    <a:pt x="4923" y="24404"/>
                    <a:pt x="6216" y="24529"/>
                    <a:pt x="7718" y="24529"/>
                  </a:cubicBezTo>
                  <a:cubicBezTo>
                    <a:pt x="10721" y="24529"/>
                    <a:pt x="13183" y="23903"/>
                    <a:pt x="15101" y="22694"/>
                  </a:cubicBezTo>
                  <a:cubicBezTo>
                    <a:pt x="17062" y="21484"/>
                    <a:pt x="18063" y="19565"/>
                    <a:pt x="18105" y="16895"/>
                  </a:cubicBezTo>
                  <a:cubicBezTo>
                    <a:pt x="18105" y="15227"/>
                    <a:pt x="17771" y="13892"/>
                    <a:pt x="17062" y="12932"/>
                  </a:cubicBezTo>
                  <a:cubicBezTo>
                    <a:pt x="16353" y="12015"/>
                    <a:pt x="15560" y="11347"/>
                    <a:pt x="14643" y="10972"/>
                  </a:cubicBezTo>
                  <a:cubicBezTo>
                    <a:pt x="13767" y="10596"/>
                    <a:pt x="12557" y="10179"/>
                    <a:pt x="11013" y="9804"/>
                  </a:cubicBezTo>
                  <a:cubicBezTo>
                    <a:pt x="9637" y="9428"/>
                    <a:pt x="8636" y="9053"/>
                    <a:pt x="8052" y="8677"/>
                  </a:cubicBezTo>
                  <a:cubicBezTo>
                    <a:pt x="7426" y="8344"/>
                    <a:pt x="7134" y="7760"/>
                    <a:pt x="7134" y="7009"/>
                  </a:cubicBezTo>
                  <a:cubicBezTo>
                    <a:pt x="7134" y="6341"/>
                    <a:pt x="7384" y="5841"/>
                    <a:pt x="7968" y="5507"/>
                  </a:cubicBezTo>
                  <a:cubicBezTo>
                    <a:pt x="8510" y="5132"/>
                    <a:pt x="9345" y="4965"/>
                    <a:pt x="10471" y="4965"/>
                  </a:cubicBezTo>
                  <a:cubicBezTo>
                    <a:pt x="11639" y="4965"/>
                    <a:pt x="12640" y="5173"/>
                    <a:pt x="13475" y="5549"/>
                  </a:cubicBezTo>
                  <a:cubicBezTo>
                    <a:pt x="14351" y="5882"/>
                    <a:pt x="15560" y="6508"/>
                    <a:pt x="17145" y="7384"/>
                  </a:cubicBezTo>
                  <a:lnTo>
                    <a:pt x="17145" y="1961"/>
                  </a:lnTo>
                  <a:cubicBezTo>
                    <a:pt x="16019" y="1294"/>
                    <a:pt x="14893" y="793"/>
                    <a:pt x="13767" y="459"/>
                  </a:cubicBezTo>
                  <a:cubicBezTo>
                    <a:pt x="12599" y="126"/>
                    <a:pt x="11097" y="1"/>
                    <a:pt x="9261"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5451475" y="2366800"/>
              <a:ext cx="178375" cy="796775"/>
            </a:xfrm>
            <a:custGeom>
              <a:rect b="b" l="l" r="r" t="t"/>
              <a:pathLst>
                <a:path extrusionOk="0" h="31871" w="7135">
                  <a:moveTo>
                    <a:pt x="1" y="1"/>
                  </a:moveTo>
                  <a:lnTo>
                    <a:pt x="1" y="5298"/>
                  </a:lnTo>
                  <a:lnTo>
                    <a:pt x="7134" y="5298"/>
                  </a:lnTo>
                  <a:lnTo>
                    <a:pt x="7134" y="1"/>
                  </a:lnTo>
                  <a:close/>
                  <a:moveTo>
                    <a:pt x="126" y="8802"/>
                  </a:moveTo>
                  <a:lnTo>
                    <a:pt x="126" y="31871"/>
                  </a:lnTo>
                  <a:lnTo>
                    <a:pt x="7093" y="31871"/>
                  </a:lnTo>
                  <a:lnTo>
                    <a:pt x="7009" y="8802"/>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5793550" y="2358450"/>
              <a:ext cx="171050" cy="805125"/>
            </a:xfrm>
            <a:custGeom>
              <a:rect b="b" l="l" r="r" t="t"/>
              <a:pathLst>
                <a:path extrusionOk="0" h="32205" w="6842">
                  <a:moveTo>
                    <a:pt x="1" y="1"/>
                  </a:moveTo>
                  <a:lnTo>
                    <a:pt x="1" y="32205"/>
                  </a:lnTo>
                  <a:lnTo>
                    <a:pt x="6842" y="32205"/>
                  </a:lnTo>
                  <a:lnTo>
                    <a:pt x="6842" y="1"/>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6097025" y="2559725"/>
              <a:ext cx="594475" cy="621600"/>
            </a:xfrm>
            <a:custGeom>
              <a:rect b="b" l="l" r="r" t="t"/>
              <a:pathLst>
                <a:path extrusionOk="0" h="24864" w="23779">
                  <a:moveTo>
                    <a:pt x="11806" y="5466"/>
                  </a:moveTo>
                  <a:cubicBezTo>
                    <a:pt x="13558" y="5466"/>
                    <a:pt x="14810" y="5966"/>
                    <a:pt x="15686" y="7051"/>
                  </a:cubicBezTo>
                  <a:cubicBezTo>
                    <a:pt x="16520" y="8094"/>
                    <a:pt x="16937" y="9887"/>
                    <a:pt x="16937" y="12390"/>
                  </a:cubicBezTo>
                  <a:cubicBezTo>
                    <a:pt x="16937" y="14685"/>
                    <a:pt x="16520" y="16395"/>
                    <a:pt x="15644" y="17605"/>
                  </a:cubicBezTo>
                  <a:cubicBezTo>
                    <a:pt x="14810" y="18773"/>
                    <a:pt x="13516" y="19357"/>
                    <a:pt x="11806" y="19357"/>
                  </a:cubicBezTo>
                  <a:cubicBezTo>
                    <a:pt x="10096" y="19357"/>
                    <a:pt x="8803" y="18814"/>
                    <a:pt x="8010" y="17646"/>
                  </a:cubicBezTo>
                  <a:cubicBezTo>
                    <a:pt x="7176" y="16520"/>
                    <a:pt x="6759" y="14768"/>
                    <a:pt x="6759" y="12390"/>
                  </a:cubicBezTo>
                  <a:cubicBezTo>
                    <a:pt x="6759" y="9887"/>
                    <a:pt x="7176" y="8094"/>
                    <a:pt x="7968" y="7051"/>
                  </a:cubicBezTo>
                  <a:cubicBezTo>
                    <a:pt x="8761" y="5966"/>
                    <a:pt x="10012" y="5466"/>
                    <a:pt x="11806" y="5466"/>
                  </a:cubicBezTo>
                  <a:close/>
                  <a:moveTo>
                    <a:pt x="11806" y="1"/>
                  </a:moveTo>
                  <a:cubicBezTo>
                    <a:pt x="7843" y="1"/>
                    <a:pt x="4881" y="960"/>
                    <a:pt x="2921" y="2963"/>
                  </a:cubicBezTo>
                  <a:cubicBezTo>
                    <a:pt x="960" y="4923"/>
                    <a:pt x="1" y="8052"/>
                    <a:pt x="1" y="12390"/>
                  </a:cubicBezTo>
                  <a:cubicBezTo>
                    <a:pt x="1" y="16520"/>
                    <a:pt x="960" y="19607"/>
                    <a:pt x="2921" y="21734"/>
                  </a:cubicBezTo>
                  <a:cubicBezTo>
                    <a:pt x="4923" y="23820"/>
                    <a:pt x="7885" y="24863"/>
                    <a:pt x="11806" y="24863"/>
                  </a:cubicBezTo>
                  <a:cubicBezTo>
                    <a:pt x="15686" y="24863"/>
                    <a:pt x="18647" y="23820"/>
                    <a:pt x="20692" y="21693"/>
                  </a:cubicBezTo>
                  <a:cubicBezTo>
                    <a:pt x="22777" y="19565"/>
                    <a:pt x="23778" y="16437"/>
                    <a:pt x="23778" y="12390"/>
                  </a:cubicBezTo>
                  <a:cubicBezTo>
                    <a:pt x="23778" y="8177"/>
                    <a:pt x="22777" y="5048"/>
                    <a:pt x="20775" y="3004"/>
                  </a:cubicBezTo>
                  <a:cubicBezTo>
                    <a:pt x="18773" y="1002"/>
                    <a:pt x="15811" y="1"/>
                    <a:pt x="11806"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6798900" y="2562850"/>
              <a:ext cx="551700" cy="600725"/>
            </a:xfrm>
            <a:custGeom>
              <a:rect b="b" l="l" r="r" t="t"/>
              <a:pathLst>
                <a:path extrusionOk="0" h="24029" w="22068">
                  <a:moveTo>
                    <a:pt x="12139" y="1"/>
                  </a:moveTo>
                  <a:cubicBezTo>
                    <a:pt x="10179" y="1"/>
                    <a:pt x="7968" y="293"/>
                    <a:pt x="5507" y="835"/>
                  </a:cubicBezTo>
                  <a:cubicBezTo>
                    <a:pt x="3045" y="1378"/>
                    <a:pt x="1210" y="2003"/>
                    <a:pt x="0" y="2629"/>
                  </a:cubicBezTo>
                  <a:lnTo>
                    <a:pt x="0" y="24029"/>
                  </a:lnTo>
                  <a:lnTo>
                    <a:pt x="6925" y="24029"/>
                  </a:lnTo>
                  <a:lnTo>
                    <a:pt x="6925" y="6467"/>
                  </a:lnTo>
                  <a:cubicBezTo>
                    <a:pt x="7300" y="6258"/>
                    <a:pt x="7843" y="6091"/>
                    <a:pt x="8552" y="5925"/>
                  </a:cubicBezTo>
                  <a:cubicBezTo>
                    <a:pt x="9261" y="5758"/>
                    <a:pt x="9970" y="5674"/>
                    <a:pt x="10638" y="5674"/>
                  </a:cubicBezTo>
                  <a:cubicBezTo>
                    <a:pt x="13683" y="5674"/>
                    <a:pt x="15185" y="7051"/>
                    <a:pt x="15185" y="9721"/>
                  </a:cubicBezTo>
                  <a:lnTo>
                    <a:pt x="15185" y="24029"/>
                  </a:lnTo>
                  <a:lnTo>
                    <a:pt x="22068" y="24029"/>
                  </a:lnTo>
                  <a:lnTo>
                    <a:pt x="22068" y="8344"/>
                  </a:lnTo>
                  <a:cubicBezTo>
                    <a:pt x="22068" y="5382"/>
                    <a:pt x="21233" y="3255"/>
                    <a:pt x="19565" y="1962"/>
                  </a:cubicBezTo>
                  <a:cubicBezTo>
                    <a:pt x="17896" y="668"/>
                    <a:pt x="15435" y="1"/>
                    <a:pt x="12139"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361175" y="1920450"/>
              <a:ext cx="1609200" cy="1857400"/>
            </a:xfrm>
            <a:custGeom>
              <a:rect b="b" l="l" r="r" t="t"/>
              <a:pathLst>
                <a:path extrusionOk="0" h="74296" w="64368">
                  <a:moveTo>
                    <a:pt x="4422" y="5298"/>
                  </a:moveTo>
                  <a:lnTo>
                    <a:pt x="57568" y="35959"/>
                  </a:lnTo>
                  <a:lnTo>
                    <a:pt x="22151" y="35959"/>
                  </a:lnTo>
                  <a:lnTo>
                    <a:pt x="4422" y="5298"/>
                  </a:lnTo>
                  <a:close/>
                  <a:moveTo>
                    <a:pt x="2378" y="6466"/>
                  </a:moveTo>
                  <a:lnTo>
                    <a:pt x="20065" y="37127"/>
                  </a:lnTo>
                  <a:lnTo>
                    <a:pt x="2378" y="67788"/>
                  </a:lnTo>
                  <a:lnTo>
                    <a:pt x="2378" y="6466"/>
                  </a:lnTo>
                  <a:close/>
                  <a:moveTo>
                    <a:pt x="57568" y="38337"/>
                  </a:moveTo>
                  <a:lnTo>
                    <a:pt x="4422" y="68997"/>
                  </a:lnTo>
                  <a:lnTo>
                    <a:pt x="22151" y="38337"/>
                  </a:lnTo>
                  <a:close/>
                  <a:moveTo>
                    <a:pt x="0" y="1"/>
                  </a:moveTo>
                  <a:lnTo>
                    <a:pt x="0" y="74295"/>
                  </a:lnTo>
                  <a:lnTo>
                    <a:pt x="64367" y="37127"/>
                  </a:lnTo>
                  <a:lnTo>
                    <a:pt x="0" y="1"/>
                  </a:lnTo>
                  <a:close/>
                </a:path>
              </a:pathLst>
            </a:custGeom>
            <a:solidFill>
              <a:srgbClr val="B3B8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218300" y="1823450"/>
              <a:ext cx="351475" cy="307700"/>
            </a:xfrm>
            <a:custGeom>
              <a:rect b="b" l="l" r="r" t="t"/>
              <a:pathLst>
                <a:path extrusionOk="0" h="12308" w="14059">
                  <a:moveTo>
                    <a:pt x="7057" y="1"/>
                  </a:moveTo>
                  <a:cubicBezTo>
                    <a:pt x="6008" y="1"/>
                    <a:pt x="4942" y="270"/>
                    <a:pt x="3963" y="835"/>
                  </a:cubicBezTo>
                  <a:cubicBezTo>
                    <a:pt x="1043" y="2504"/>
                    <a:pt x="0" y="6300"/>
                    <a:pt x="1711" y="9220"/>
                  </a:cubicBezTo>
                  <a:cubicBezTo>
                    <a:pt x="2856" y="11203"/>
                    <a:pt x="4917" y="12307"/>
                    <a:pt x="7043" y="12307"/>
                  </a:cubicBezTo>
                  <a:cubicBezTo>
                    <a:pt x="8093" y="12307"/>
                    <a:pt x="9158" y="12038"/>
                    <a:pt x="10137" y="11473"/>
                  </a:cubicBezTo>
                  <a:cubicBezTo>
                    <a:pt x="13057" y="9804"/>
                    <a:pt x="14058" y="6008"/>
                    <a:pt x="12390" y="3088"/>
                  </a:cubicBezTo>
                  <a:cubicBezTo>
                    <a:pt x="11245" y="1105"/>
                    <a:pt x="9184" y="1"/>
                    <a:pt x="7057"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722000" y="2694950"/>
              <a:ext cx="351475" cy="307800"/>
            </a:xfrm>
            <a:custGeom>
              <a:rect b="b" l="l" r="r" t="t"/>
              <a:pathLst>
                <a:path extrusionOk="0" h="12312" w="14059">
                  <a:moveTo>
                    <a:pt x="6988" y="1"/>
                  </a:moveTo>
                  <a:cubicBezTo>
                    <a:pt x="5948" y="1"/>
                    <a:pt x="4892" y="261"/>
                    <a:pt x="3922" y="807"/>
                  </a:cubicBezTo>
                  <a:cubicBezTo>
                    <a:pt x="1002" y="2518"/>
                    <a:pt x="1" y="6272"/>
                    <a:pt x="1670" y="9234"/>
                  </a:cubicBezTo>
                  <a:cubicBezTo>
                    <a:pt x="2819" y="11197"/>
                    <a:pt x="4912" y="12312"/>
                    <a:pt x="7047" y="12312"/>
                  </a:cubicBezTo>
                  <a:cubicBezTo>
                    <a:pt x="8088" y="12312"/>
                    <a:pt x="9139" y="12047"/>
                    <a:pt x="10096" y="11486"/>
                  </a:cubicBezTo>
                  <a:cubicBezTo>
                    <a:pt x="13058" y="9776"/>
                    <a:pt x="14059" y="6022"/>
                    <a:pt x="12349" y="3060"/>
                  </a:cubicBezTo>
                  <a:cubicBezTo>
                    <a:pt x="11199" y="1097"/>
                    <a:pt x="9124" y="1"/>
                    <a:pt x="698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216200" y="3562975"/>
              <a:ext cx="351500" cy="308025"/>
            </a:xfrm>
            <a:custGeom>
              <a:rect b="b" l="l" r="r" t="t"/>
              <a:pathLst>
                <a:path extrusionOk="0" h="12321" w="14060">
                  <a:moveTo>
                    <a:pt x="7038" y="1"/>
                  </a:moveTo>
                  <a:cubicBezTo>
                    <a:pt x="5990" y="1"/>
                    <a:pt x="4929" y="270"/>
                    <a:pt x="3964" y="835"/>
                  </a:cubicBezTo>
                  <a:cubicBezTo>
                    <a:pt x="1002" y="2545"/>
                    <a:pt x="1" y="6300"/>
                    <a:pt x="1711" y="9262"/>
                  </a:cubicBezTo>
                  <a:cubicBezTo>
                    <a:pt x="2861" y="11225"/>
                    <a:pt x="4936" y="12321"/>
                    <a:pt x="7059" y="12321"/>
                  </a:cubicBezTo>
                  <a:cubicBezTo>
                    <a:pt x="8093" y="12321"/>
                    <a:pt x="9139" y="12061"/>
                    <a:pt x="10096" y="11514"/>
                  </a:cubicBezTo>
                  <a:cubicBezTo>
                    <a:pt x="13058" y="9804"/>
                    <a:pt x="14059" y="6008"/>
                    <a:pt x="12349" y="3088"/>
                  </a:cubicBezTo>
                  <a:cubicBezTo>
                    <a:pt x="11232" y="1105"/>
                    <a:pt x="9161" y="1"/>
                    <a:pt x="703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1726300" y="2691125"/>
              <a:ext cx="351475" cy="308000"/>
            </a:xfrm>
            <a:custGeom>
              <a:rect b="b" l="l" r="r" t="t"/>
              <a:pathLst>
                <a:path extrusionOk="0" h="12320" w="14059">
                  <a:moveTo>
                    <a:pt x="7039" y="1"/>
                  </a:moveTo>
                  <a:cubicBezTo>
                    <a:pt x="5990" y="1"/>
                    <a:pt x="4929" y="270"/>
                    <a:pt x="3964" y="835"/>
                  </a:cubicBezTo>
                  <a:cubicBezTo>
                    <a:pt x="1002" y="2504"/>
                    <a:pt x="1" y="6300"/>
                    <a:pt x="1711" y="9220"/>
                  </a:cubicBezTo>
                  <a:cubicBezTo>
                    <a:pt x="2863" y="11214"/>
                    <a:pt x="4941" y="12320"/>
                    <a:pt x="7067" y="12320"/>
                  </a:cubicBezTo>
                  <a:cubicBezTo>
                    <a:pt x="8099" y="12320"/>
                    <a:pt x="9142" y="12059"/>
                    <a:pt x="10096" y="11514"/>
                  </a:cubicBezTo>
                  <a:cubicBezTo>
                    <a:pt x="13058" y="9804"/>
                    <a:pt x="14059" y="6008"/>
                    <a:pt x="12390" y="3088"/>
                  </a:cubicBezTo>
                  <a:cubicBezTo>
                    <a:pt x="11245" y="1105"/>
                    <a:pt x="9165" y="1"/>
                    <a:pt x="7039"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Page [With 3 Sections + Dark Graphics]">
  <p:cSld name="OBJECT_2_1_2">
    <p:bg>
      <p:bgPr>
        <a:solidFill>
          <a:srgbClr val="0099F9"/>
        </a:solidFill>
      </p:bgPr>
    </p:bg>
    <p:spTree>
      <p:nvGrpSpPr>
        <p:cNvPr id="191" name="Shape 191"/>
        <p:cNvGrpSpPr/>
        <p:nvPr/>
      </p:nvGrpSpPr>
      <p:grpSpPr>
        <a:xfrm>
          <a:off x="0" y="0"/>
          <a:ext cx="0" cy="0"/>
          <a:chOff x="0" y="0"/>
          <a:chExt cx="0" cy="0"/>
        </a:xfrm>
      </p:grpSpPr>
      <p:pic>
        <p:nvPicPr>
          <p:cNvPr id="192" name="Google Shape;192;p21"/>
          <p:cNvPicPr preferRelativeResize="0"/>
          <p:nvPr/>
        </p:nvPicPr>
        <p:blipFill rotWithShape="1">
          <a:blip r:embed="rId2">
            <a:alphaModFix/>
          </a:blip>
          <a:srcRect b="0" l="0" r="0" t="0"/>
          <a:stretch/>
        </p:blipFill>
        <p:spPr>
          <a:xfrm>
            <a:off x="-250175" y="-256450"/>
            <a:ext cx="2695175" cy="2446922"/>
          </a:xfrm>
          <a:prstGeom prst="rect">
            <a:avLst/>
          </a:prstGeom>
          <a:noFill/>
          <a:ln>
            <a:noFill/>
          </a:ln>
        </p:spPr>
      </p:pic>
      <p:pic>
        <p:nvPicPr>
          <p:cNvPr id="193" name="Google Shape;193;p21"/>
          <p:cNvPicPr preferRelativeResize="0"/>
          <p:nvPr/>
        </p:nvPicPr>
        <p:blipFill rotWithShape="1">
          <a:blip r:embed="rId3">
            <a:alphaModFix/>
          </a:blip>
          <a:srcRect b="0" l="0" r="0" t="0"/>
          <a:stretch/>
        </p:blipFill>
        <p:spPr>
          <a:xfrm>
            <a:off x="6978244" y="2866439"/>
            <a:ext cx="2525917" cy="2505661"/>
          </a:xfrm>
          <a:prstGeom prst="rect">
            <a:avLst/>
          </a:prstGeom>
          <a:noFill/>
          <a:ln>
            <a:noFill/>
          </a:ln>
        </p:spPr>
      </p:pic>
      <p:grpSp>
        <p:nvGrpSpPr>
          <p:cNvPr id="194" name="Google Shape;194;p21"/>
          <p:cNvGrpSpPr/>
          <p:nvPr/>
        </p:nvGrpSpPr>
        <p:grpSpPr>
          <a:xfrm>
            <a:off x="7938506" y="194500"/>
            <a:ext cx="974810" cy="279890"/>
            <a:chOff x="840400" y="2001150"/>
            <a:chExt cx="5911525" cy="1696300"/>
          </a:xfrm>
        </p:grpSpPr>
        <p:sp>
          <p:nvSpPr>
            <p:cNvPr id="195" name="Google Shape;195;p21"/>
            <p:cNvSpPr/>
            <p:nvPr/>
          </p:nvSpPr>
          <p:spPr>
            <a:xfrm>
              <a:off x="2833950" y="2472950"/>
              <a:ext cx="636900" cy="638625"/>
            </a:xfrm>
            <a:custGeom>
              <a:rect b="b" l="l" r="r" t="t"/>
              <a:pathLst>
                <a:path extrusionOk="0" h="25545" w="25476">
                  <a:moveTo>
                    <a:pt x="12444" y="5807"/>
                  </a:moveTo>
                  <a:lnTo>
                    <a:pt x="15693" y="15486"/>
                  </a:lnTo>
                  <a:lnTo>
                    <a:pt x="9230" y="15486"/>
                  </a:lnTo>
                  <a:lnTo>
                    <a:pt x="12444" y="5807"/>
                  </a:lnTo>
                  <a:close/>
                  <a:moveTo>
                    <a:pt x="9644" y="1"/>
                  </a:moveTo>
                  <a:lnTo>
                    <a:pt x="1" y="25544"/>
                  </a:lnTo>
                  <a:lnTo>
                    <a:pt x="5842" y="25544"/>
                  </a:lnTo>
                  <a:lnTo>
                    <a:pt x="7709" y="20048"/>
                  </a:lnTo>
                  <a:lnTo>
                    <a:pt x="17249" y="20048"/>
                  </a:lnTo>
                  <a:lnTo>
                    <a:pt x="19115" y="25544"/>
                  </a:lnTo>
                  <a:lnTo>
                    <a:pt x="25475" y="25544"/>
                  </a:lnTo>
                  <a:lnTo>
                    <a:pt x="16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3556375" y="2611200"/>
              <a:ext cx="475275" cy="674050"/>
            </a:xfrm>
            <a:custGeom>
              <a:rect b="b" l="l" r="r" t="t"/>
              <a:pathLst>
                <a:path extrusionOk="0" h="26962" w="19011">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01" y="16005"/>
                    <a:pt x="8745" y="16005"/>
                  </a:cubicBezTo>
                  <a:cubicBezTo>
                    <a:pt x="8227" y="16005"/>
                    <a:pt x="7674" y="15935"/>
                    <a:pt x="7121" y="15797"/>
                  </a:cubicBezTo>
                  <a:cubicBezTo>
                    <a:pt x="6533" y="15693"/>
                    <a:pt x="6049" y="15486"/>
                    <a:pt x="5565" y="15210"/>
                  </a:cubicBezTo>
                  <a:lnTo>
                    <a:pt x="5565" y="6084"/>
                  </a:lnTo>
                  <a:cubicBezTo>
                    <a:pt x="5565" y="5220"/>
                    <a:pt x="6706" y="4771"/>
                    <a:pt x="8987" y="4771"/>
                  </a:cubicBezTo>
                  <a:close/>
                  <a:moveTo>
                    <a:pt x="9229" y="1"/>
                  </a:moveTo>
                  <a:cubicBezTo>
                    <a:pt x="6498"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11" y="13550"/>
                    <a:pt x="19011" y="10509"/>
                  </a:cubicBezTo>
                  <a:cubicBezTo>
                    <a:pt x="19011" y="6741"/>
                    <a:pt x="18181" y="4045"/>
                    <a:pt x="16453" y="2421"/>
                  </a:cubicBezTo>
                  <a:cubicBezTo>
                    <a:pt x="14759"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4122375" y="2611200"/>
              <a:ext cx="476150" cy="674050"/>
            </a:xfrm>
            <a:custGeom>
              <a:rect b="b" l="l" r="r" t="t"/>
              <a:pathLst>
                <a:path extrusionOk="0" h="26962" w="19046">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35" y="16005"/>
                    <a:pt x="8745" y="16005"/>
                  </a:cubicBezTo>
                  <a:cubicBezTo>
                    <a:pt x="8227" y="16005"/>
                    <a:pt x="7674" y="15935"/>
                    <a:pt x="7121" y="15797"/>
                  </a:cubicBezTo>
                  <a:cubicBezTo>
                    <a:pt x="6568" y="15693"/>
                    <a:pt x="6049" y="15486"/>
                    <a:pt x="5565" y="15210"/>
                  </a:cubicBezTo>
                  <a:lnTo>
                    <a:pt x="5565" y="6084"/>
                  </a:lnTo>
                  <a:cubicBezTo>
                    <a:pt x="5565" y="5220"/>
                    <a:pt x="6706" y="4771"/>
                    <a:pt x="8987" y="4771"/>
                  </a:cubicBezTo>
                  <a:close/>
                  <a:moveTo>
                    <a:pt x="9229" y="1"/>
                  </a:moveTo>
                  <a:cubicBezTo>
                    <a:pt x="6499"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46" y="13550"/>
                    <a:pt x="19046" y="10509"/>
                  </a:cubicBezTo>
                  <a:cubicBezTo>
                    <a:pt x="19046" y="6741"/>
                    <a:pt x="18182" y="4045"/>
                    <a:pt x="16453" y="2421"/>
                  </a:cubicBezTo>
                  <a:cubicBezTo>
                    <a:pt x="14760"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4690975" y="2617250"/>
              <a:ext cx="375900" cy="509000"/>
            </a:xfrm>
            <a:custGeom>
              <a:rect b="b" l="l" r="r" t="t"/>
              <a:pathLst>
                <a:path extrusionOk="0" h="20360" w="15036">
                  <a:moveTo>
                    <a:pt x="7674" y="1"/>
                  </a:moveTo>
                  <a:cubicBezTo>
                    <a:pt x="6395" y="1"/>
                    <a:pt x="5220" y="243"/>
                    <a:pt x="4044" y="692"/>
                  </a:cubicBezTo>
                  <a:cubicBezTo>
                    <a:pt x="2869" y="1142"/>
                    <a:pt x="1901" y="1833"/>
                    <a:pt x="1141" y="2801"/>
                  </a:cubicBezTo>
                  <a:cubicBezTo>
                    <a:pt x="380" y="3769"/>
                    <a:pt x="0" y="5013"/>
                    <a:pt x="0" y="6534"/>
                  </a:cubicBezTo>
                  <a:cubicBezTo>
                    <a:pt x="0" y="8297"/>
                    <a:pt x="484" y="9645"/>
                    <a:pt x="1452" y="10543"/>
                  </a:cubicBezTo>
                  <a:cubicBezTo>
                    <a:pt x="2385" y="11477"/>
                    <a:pt x="3630" y="12099"/>
                    <a:pt x="5081" y="12375"/>
                  </a:cubicBezTo>
                  <a:cubicBezTo>
                    <a:pt x="6498" y="12721"/>
                    <a:pt x="7535" y="13032"/>
                    <a:pt x="8158" y="13308"/>
                  </a:cubicBezTo>
                  <a:cubicBezTo>
                    <a:pt x="8814" y="13585"/>
                    <a:pt x="9125" y="14034"/>
                    <a:pt x="9125" y="14622"/>
                  </a:cubicBezTo>
                  <a:cubicBezTo>
                    <a:pt x="9125" y="15106"/>
                    <a:pt x="8918" y="15521"/>
                    <a:pt x="8538" y="15832"/>
                  </a:cubicBezTo>
                  <a:cubicBezTo>
                    <a:pt x="8123" y="16108"/>
                    <a:pt x="7501" y="16246"/>
                    <a:pt x="6637" y="16246"/>
                  </a:cubicBezTo>
                  <a:cubicBezTo>
                    <a:pt x="4355" y="16246"/>
                    <a:pt x="2178" y="15486"/>
                    <a:pt x="104" y="13931"/>
                  </a:cubicBezTo>
                  <a:lnTo>
                    <a:pt x="104" y="18943"/>
                  </a:lnTo>
                  <a:cubicBezTo>
                    <a:pt x="1245" y="19392"/>
                    <a:pt x="2247" y="19738"/>
                    <a:pt x="3180" y="19980"/>
                  </a:cubicBezTo>
                  <a:cubicBezTo>
                    <a:pt x="4113" y="20221"/>
                    <a:pt x="5185" y="20360"/>
                    <a:pt x="6395" y="20360"/>
                  </a:cubicBezTo>
                  <a:cubicBezTo>
                    <a:pt x="8883" y="20360"/>
                    <a:pt x="10923" y="19841"/>
                    <a:pt x="12513" y="18839"/>
                  </a:cubicBezTo>
                  <a:cubicBezTo>
                    <a:pt x="14137" y="17836"/>
                    <a:pt x="14967" y="16246"/>
                    <a:pt x="15036" y="14034"/>
                  </a:cubicBezTo>
                  <a:cubicBezTo>
                    <a:pt x="15036" y="12617"/>
                    <a:pt x="14725" y="11546"/>
                    <a:pt x="14137" y="10751"/>
                  </a:cubicBezTo>
                  <a:cubicBezTo>
                    <a:pt x="13550" y="9990"/>
                    <a:pt x="12893" y="9437"/>
                    <a:pt x="12133" y="9126"/>
                  </a:cubicBezTo>
                  <a:cubicBezTo>
                    <a:pt x="11407" y="8780"/>
                    <a:pt x="10404" y="8469"/>
                    <a:pt x="9125" y="8124"/>
                  </a:cubicBezTo>
                  <a:cubicBezTo>
                    <a:pt x="7985" y="7813"/>
                    <a:pt x="7190" y="7536"/>
                    <a:pt x="6671" y="7225"/>
                  </a:cubicBezTo>
                  <a:cubicBezTo>
                    <a:pt x="6153" y="6948"/>
                    <a:pt x="5911" y="6465"/>
                    <a:pt x="5911" y="5842"/>
                  </a:cubicBezTo>
                  <a:cubicBezTo>
                    <a:pt x="5911" y="5289"/>
                    <a:pt x="6118" y="4875"/>
                    <a:pt x="6602" y="4598"/>
                  </a:cubicBezTo>
                  <a:cubicBezTo>
                    <a:pt x="7051" y="4287"/>
                    <a:pt x="7743" y="4149"/>
                    <a:pt x="8711" y="4149"/>
                  </a:cubicBezTo>
                  <a:cubicBezTo>
                    <a:pt x="9644" y="4149"/>
                    <a:pt x="10473" y="4287"/>
                    <a:pt x="11199" y="4598"/>
                  </a:cubicBezTo>
                  <a:cubicBezTo>
                    <a:pt x="11891" y="4909"/>
                    <a:pt x="12928" y="5428"/>
                    <a:pt x="14206" y="6154"/>
                  </a:cubicBezTo>
                  <a:lnTo>
                    <a:pt x="14206" y="1660"/>
                  </a:lnTo>
                  <a:cubicBezTo>
                    <a:pt x="13308" y="1107"/>
                    <a:pt x="12340" y="692"/>
                    <a:pt x="11407" y="416"/>
                  </a:cubicBezTo>
                  <a:cubicBezTo>
                    <a:pt x="10439" y="139"/>
                    <a:pt x="9194" y="1"/>
                    <a:pt x="76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5178325" y="2451350"/>
              <a:ext cx="147800" cy="660225"/>
            </a:xfrm>
            <a:custGeom>
              <a:rect b="b" l="l" r="r" t="t"/>
              <a:pathLst>
                <a:path extrusionOk="0" h="26409" w="5912">
                  <a:moveTo>
                    <a:pt x="1" y="0"/>
                  </a:moveTo>
                  <a:lnTo>
                    <a:pt x="1" y="4390"/>
                  </a:lnTo>
                  <a:lnTo>
                    <a:pt x="5912" y="4390"/>
                  </a:lnTo>
                  <a:lnTo>
                    <a:pt x="5912" y="0"/>
                  </a:lnTo>
                  <a:close/>
                  <a:moveTo>
                    <a:pt x="139" y="7294"/>
                  </a:moveTo>
                  <a:lnTo>
                    <a:pt x="139" y="26408"/>
                  </a:lnTo>
                  <a:lnTo>
                    <a:pt x="5877" y="26408"/>
                  </a:lnTo>
                  <a:lnTo>
                    <a:pt x="5842" y="72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5461775" y="2444425"/>
              <a:ext cx="141725" cy="667150"/>
            </a:xfrm>
            <a:custGeom>
              <a:rect b="b" l="l" r="r" t="t"/>
              <a:pathLst>
                <a:path extrusionOk="0" h="26686" w="5669">
                  <a:moveTo>
                    <a:pt x="0" y="1"/>
                  </a:moveTo>
                  <a:lnTo>
                    <a:pt x="0" y="26685"/>
                  </a:lnTo>
                  <a:lnTo>
                    <a:pt x="5669" y="26685"/>
                  </a:lnTo>
                  <a:lnTo>
                    <a:pt x="56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5713225" y="2611200"/>
              <a:ext cx="493450" cy="515050"/>
            </a:xfrm>
            <a:custGeom>
              <a:rect b="b" l="l" r="r" t="t"/>
              <a:pathLst>
                <a:path extrusionOk="0" h="20602" w="19738">
                  <a:moveTo>
                    <a:pt x="9783" y="4494"/>
                  </a:moveTo>
                  <a:cubicBezTo>
                    <a:pt x="11234" y="4494"/>
                    <a:pt x="12306" y="4944"/>
                    <a:pt x="12997" y="5842"/>
                  </a:cubicBezTo>
                  <a:cubicBezTo>
                    <a:pt x="13689" y="6707"/>
                    <a:pt x="14034" y="8193"/>
                    <a:pt x="14034" y="10267"/>
                  </a:cubicBezTo>
                  <a:cubicBezTo>
                    <a:pt x="14034" y="12133"/>
                    <a:pt x="13689" y="13585"/>
                    <a:pt x="12963" y="14553"/>
                  </a:cubicBezTo>
                  <a:cubicBezTo>
                    <a:pt x="12271" y="15555"/>
                    <a:pt x="11200" y="16039"/>
                    <a:pt x="9783" y="16039"/>
                  </a:cubicBezTo>
                  <a:cubicBezTo>
                    <a:pt x="8365" y="16039"/>
                    <a:pt x="7329" y="15555"/>
                    <a:pt x="6637" y="14622"/>
                  </a:cubicBezTo>
                  <a:cubicBezTo>
                    <a:pt x="5946" y="13689"/>
                    <a:pt x="5635" y="12237"/>
                    <a:pt x="5635" y="10267"/>
                  </a:cubicBezTo>
                  <a:cubicBezTo>
                    <a:pt x="5635" y="8193"/>
                    <a:pt x="5946" y="6707"/>
                    <a:pt x="6603" y="5842"/>
                  </a:cubicBezTo>
                  <a:cubicBezTo>
                    <a:pt x="7259" y="4944"/>
                    <a:pt x="8331" y="4494"/>
                    <a:pt x="9783" y="4494"/>
                  </a:cubicBezTo>
                  <a:close/>
                  <a:moveTo>
                    <a:pt x="9783" y="1"/>
                  </a:moveTo>
                  <a:cubicBezTo>
                    <a:pt x="6499" y="1"/>
                    <a:pt x="4045" y="796"/>
                    <a:pt x="2420" y="2455"/>
                  </a:cubicBezTo>
                  <a:cubicBezTo>
                    <a:pt x="796" y="4080"/>
                    <a:pt x="1" y="6672"/>
                    <a:pt x="1" y="10267"/>
                  </a:cubicBezTo>
                  <a:cubicBezTo>
                    <a:pt x="1" y="13689"/>
                    <a:pt x="796" y="16247"/>
                    <a:pt x="2455" y="18009"/>
                  </a:cubicBezTo>
                  <a:cubicBezTo>
                    <a:pt x="4079" y="19738"/>
                    <a:pt x="6534" y="20602"/>
                    <a:pt x="9783" y="20602"/>
                  </a:cubicBezTo>
                  <a:cubicBezTo>
                    <a:pt x="12997" y="20602"/>
                    <a:pt x="15451" y="19703"/>
                    <a:pt x="17145" y="17940"/>
                  </a:cubicBezTo>
                  <a:cubicBezTo>
                    <a:pt x="18873" y="16177"/>
                    <a:pt x="19737" y="13620"/>
                    <a:pt x="19737" y="10267"/>
                  </a:cubicBezTo>
                  <a:cubicBezTo>
                    <a:pt x="19737" y="6741"/>
                    <a:pt x="18908" y="4183"/>
                    <a:pt x="17214" y="2490"/>
                  </a:cubicBezTo>
                  <a:cubicBezTo>
                    <a:pt x="15555" y="831"/>
                    <a:pt x="13101" y="1"/>
                    <a:pt x="9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6295650" y="2613800"/>
              <a:ext cx="456275" cy="497775"/>
            </a:xfrm>
            <a:custGeom>
              <a:rect b="b" l="l" r="r" t="t"/>
              <a:pathLst>
                <a:path extrusionOk="0" h="19911" w="18251">
                  <a:moveTo>
                    <a:pt x="10025" y="1"/>
                  </a:moveTo>
                  <a:cubicBezTo>
                    <a:pt x="8400" y="1"/>
                    <a:pt x="6603" y="243"/>
                    <a:pt x="4563" y="692"/>
                  </a:cubicBezTo>
                  <a:cubicBezTo>
                    <a:pt x="2489" y="1141"/>
                    <a:pt x="968" y="1660"/>
                    <a:pt x="1" y="2178"/>
                  </a:cubicBezTo>
                  <a:lnTo>
                    <a:pt x="1" y="19910"/>
                  </a:lnTo>
                  <a:lnTo>
                    <a:pt x="5704" y="19910"/>
                  </a:lnTo>
                  <a:lnTo>
                    <a:pt x="5704" y="5358"/>
                  </a:lnTo>
                  <a:cubicBezTo>
                    <a:pt x="6015" y="5185"/>
                    <a:pt x="6499" y="5047"/>
                    <a:pt x="7086" y="4909"/>
                  </a:cubicBezTo>
                  <a:cubicBezTo>
                    <a:pt x="7674" y="4771"/>
                    <a:pt x="8227" y="4702"/>
                    <a:pt x="8815" y="4702"/>
                  </a:cubicBezTo>
                  <a:cubicBezTo>
                    <a:pt x="11303" y="4702"/>
                    <a:pt x="12548" y="5808"/>
                    <a:pt x="12548" y="8054"/>
                  </a:cubicBezTo>
                  <a:lnTo>
                    <a:pt x="12548" y="19910"/>
                  </a:lnTo>
                  <a:lnTo>
                    <a:pt x="18251" y="19910"/>
                  </a:lnTo>
                  <a:lnTo>
                    <a:pt x="18251" y="6879"/>
                  </a:lnTo>
                  <a:cubicBezTo>
                    <a:pt x="18251" y="4460"/>
                    <a:pt x="17560" y="2697"/>
                    <a:pt x="16177" y="1625"/>
                  </a:cubicBezTo>
                  <a:cubicBezTo>
                    <a:pt x="14829" y="519"/>
                    <a:pt x="12755" y="1"/>
                    <a:pt x="10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960525" y="2081500"/>
              <a:ext cx="1333375" cy="1539025"/>
            </a:xfrm>
            <a:custGeom>
              <a:rect b="b" l="l" r="r" t="t"/>
              <a:pathLst>
                <a:path extrusionOk="0" h="61561" w="53335">
                  <a:moveTo>
                    <a:pt x="3664" y="4356"/>
                  </a:moveTo>
                  <a:lnTo>
                    <a:pt x="47700" y="29796"/>
                  </a:lnTo>
                  <a:lnTo>
                    <a:pt x="18355" y="29796"/>
                  </a:lnTo>
                  <a:lnTo>
                    <a:pt x="3664" y="4356"/>
                  </a:lnTo>
                  <a:close/>
                  <a:moveTo>
                    <a:pt x="1971" y="5358"/>
                  </a:moveTo>
                  <a:lnTo>
                    <a:pt x="16661" y="30763"/>
                  </a:lnTo>
                  <a:lnTo>
                    <a:pt x="1971" y="56169"/>
                  </a:lnTo>
                  <a:lnTo>
                    <a:pt x="1971" y="5358"/>
                  </a:lnTo>
                  <a:close/>
                  <a:moveTo>
                    <a:pt x="47700" y="31731"/>
                  </a:moveTo>
                  <a:lnTo>
                    <a:pt x="3664" y="57171"/>
                  </a:lnTo>
                  <a:lnTo>
                    <a:pt x="3664" y="57171"/>
                  </a:lnTo>
                  <a:lnTo>
                    <a:pt x="18355" y="31731"/>
                  </a:lnTo>
                  <a:close/>
                  <a:moveTo>
                    <a:pt x="0" y="1"/>
                  </a:moveTo>
                  <a:lnTo>
                    <a:pt x="0" y="61561"/>
                  </a:lnTo>
                  <a:lnTo>
                    <a:pt x="53334" y="30763"/>
                  </a:lnTo>
                  <a:lnTo>
                    <a:pt x="0" y="1"/>
                  </a:lnTo>
                  <a:close/>
                </a:path>
              </a:pathLst>
            </a:custGeom>
            <a:solidFill>
              <a:srgbClr val="FFFFFF">
                <a:alpha val="68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a:off x="843000" y="2001150"/>
              <a:ext cx="291250" cy="254925"/>
            </a:xfrm>
            <a:custGeom>
              <a:rect b="b" l="l" r="r" t="t"/>
              <a:pathLst>
                <a:path extrusionOk="0" h="10197" w="11650">
                  <a:moveTo>
                    <a:pt x="5813" y="0"/>
                  </a:moveTo>
                  <a:cubicBezTo>
                    <a:pt x="4944" y="0"/>
                    <a:pt x="4061" y="223"/>
                    <a:pt x="3250" y="691"/>
                  </a:cubicBezTo>
                  <a:cubicBezTo>
                    <a:pt x="830" y="2074"/>
                    <a:pt x="1" y="5219"/>
                    <a:pt x="1383" y="7639"/>
                  </a:cubicBezTo>
                  <a:cubicBezTo>
                    <a:pt x="2332" y="9282"/>
                    <a:pt x="4040" y="10197"/>
                    <a:pt x="5802" y="10197"/>
                  </a:cubicBezTo>
                  <a:cubicBezTo>
                    <a:pt x="6671" y="10197"/>
                    <a:pt x="7554" y="9974"/>
                    <a:pt x="8365" y="9505"/>
                  </a:cubicBezTo>
                  <a:cubicBezTo>
                    <a:pt x="10785" y="8123"/>
                    <a:pt x="11649" y="4977"/>
                    <a:pt x="10232" y="2558"/>
                  </a:cubicBezTo>
                  <a:cubicBezTo>
                    <a:pt x="9283" y="915"/>
                    <a:pt x="7575" y="0"/>
                    <a:pt x="58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1259500" y="2722875"/>
              <a:ext cx="291250" cy="255050"/>
            </a:xfrm>
            <a:custGeom>
              <a:rect b="b" l="l" r="r" t="t"/>
              <a:pathLst>
                <a:path extrusionOk="0" h="10202" w="11650">
                  <a:moveTo>
                    <a:pt x="5810" y="0"/>
                  </a:moveTo>
                  <a:cubicBezTo>
                    <a:pt x="4948" y="0"/>
                    <a:pt x="4078" y="220"/>
                    <a:pt x="3285" y="684"/>
                  </a:cubicBezTo>
                  <a:cubicBezTo>
                    <a:pt x="831" y="2101"/>
                    <a:pt x="1" y="5212"/>
                    <a:pt x="1418" y="7666"/>
                  </a:cubicBezTo>
                  <a:cubicBezTo>
                    <a:pt x="2348" y="9293"/>
                    <a:pt x="4075" y="10201"/>
                    <a:pt x="5842" y="10201"/>
                  </a:cubicBezTo>
                  <a:cubicBezTo>
                    <a:pt x="6703" y="10201"/>
                    <a:pt x="7573" y="9986"/>
                    <a:pt x="8366" y="9533"/>
                  </a:cubicBezTo>
                  <a:cubicBezTo>
                    <a:pt x="10820" y="8116"/>
                    <a:pt x="11649" y="5005"/>
                    <a:pt x="10232" y="2551"/>
                  </a:cubicBezTo>
                  <a:cubicBezTo>
                    <a:pt x="9303" y="924"/>
                    <a:pt x="7576" y="0"/>
                    <a:pt x="58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840400" y="3442500"/>
              <a:ext cx="291250" cy="254950"/>
            </a:xfrm>
            <a:custGeom>
              <a:rect b="b" l="l" r="r" t="t"/>
              <a:pathLst>
                <a:path extrusionOk="0" h="10198" w="11650">
                  <a:moveTo>
                    <a:pt x="5833" y="0"/>
                  </a:moveTo>
                  <a:cubicBezTo>
                    <a:pt x="4963" y="0"/>
                    <a:pt x="4084" y="223"/>
                    <a:pt x="3285" y="692"/>
                  </a:cubicBezTo>
                  <a:cubicBezTo>
                    <a:pt x="830" y="2074"/>
                    <a:pt x="1" y="5220"/>
                    <a:pt x="1418" y="7639"/>
                  </a:cubicBezTo>
                  <a:cubicBezTo>
                    <a:pt x="2367" y="9282"/>
                    <a:pt x="4075" y="10197"/>
                    <a:pt x="5837" y="10197"/>
                  </a:cubicBezTo>
                  <a:cubicBezTo>
                    <a:pt x="6706" y="10197"/>
                    <a:pt x="7589" y="9974"/>
                    <a:pt x="8400" y="9506"/>
                  </a:cubicBezTo>
                  <a:cubicBezTo>
                    <a:pt x="10820" y="8123"/>
                    <a:pt x="11649" y="4978"/>
                    <a:pt x="10267" y="2558"/>
                  </a:cubicBezTo>
                  <a:cubicBezTo>
                    <a:pt x="9318" y="915"/>
                    <a:pt x="7595" y="0"/>
                    <a:pt x="58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2091675" y="2720100"/>
              <a:ext cx="291225" cy="254925"/>
            </a:xfrm>
            <a:custGeom>
              <a:rect b="b" l="l" r="r" t="t"/>
              <a:pathLst>
                <a:path extrusionOk="0" h="10197" w="11649">
                  <a:moveTo>
                    <a:pt x="5848" y="0"/>
                  </a:moveTo>
                  <a:cubicBezTo>
                    <a:pt x="4978" y="0"/>
                    <a:pt x="4095" y="223"/>
                    <a:pt x="3284" y="691"/>
                  </a:cubicBezTo>
                  <a:cubicBezTo>
                    <a:pt x="864" y="2074"/>
                    <a:pt x="0" y="5219"/>
                    <a:pt x="1417" y="7639"/>
                  </a:cubicBezTo>
                  <a:cubicBezTo>
                    <a:pt x="2366" y="9282"/>
                    <a:pt x="4074" y="10197"/>
                    <a:pt x="5836" y="10197"/>
                  </a:cubicBezTo>
                  <a:cubicBezTo>
                    <a:pt x="6706" y="10197"/>
                    <a:pt x="7588" y="9974"/>
                    <a:pt x="8400" y="9506"/>
                  </a:cubicBezTo>
                  <a:cubicBezTo>
                    <a:pt x="10819" y="8123"/>
                    <a:pt x="11649" y="4978"/>
                    <a:pt x="10266" y="2558"/>
                  </a:cubicBezTo>
                  <a:cubicBezTo>
                    <a:pt x="9317" y="915"/>
                    <a:pt x="7609" y="0"/>
                    <a:pt x="58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21"/>
          <p:cNvSpPr txBox="1"/>
          <p:nvPr>
            <p:ph type="title"/>
          </p:nvPr>
        </p:nvSpPr>
        <p:spPr>
          <a:xfrm>
            <a:off x="587200" y="457100"/>
            <a:ext cx="6915300" cy="8601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800"/>
              <a:buNone/>
              <a:defRPr sz="2800"/>
            </a:lvl1pPr>
            <a:lvl2pPr lvl="1" rtl="0">
              <a:spcBef>
                <a:spcPts val="0"/>
              </a:spcBef>
              <a:spcAft>
                <a:spcPts val="0"/>
              </a:spcAft>
              <a:buClr>
                <a:schemeClr val="lt1"/>
              </a:buClr>
              <a:buSzPts val="700"/>
              <a:buNone/>
              <a:defRPr>
                <a:solidFill>
                  <a:schemeClr val="lt1"/>
                </a:solidFill>
              </a:defRPr>
            </a:lvl2pPr>
            <a:lvl3pPr lvl="2" rtl="0">
              <a:spcBef>
                <a:spcPts val="0"/>
              </a:spcBef>
              <a:spcAft>
                <a:spcPts val="0"/>
              </a:spcAft>
              <a:buClr>
                <a:schemeClr val="lt1"/>
              </a:buClr>
              <a:buSzPts val="700"/>
              <a:buNone/>
              <a:defRPr>
                <a:solidFill>
                  <a:schemeClr val="lt1"/>
                </a:solidFill>
              </a:defRPr>
            </a:lvl3pPr>
            <a:lvl4pPr lvl="3" rtl="0">
              <a:spcBef>
                <a:spcPts val="0"/>
              </a:spcBef>
              <a:spcAft>
                <a:spcPts val="0"/>
              </a:spcAft>
              <a:buClr>
                <a:schemeClr val="lt1"/>
              </a:buClr>
              <a:buSzPts val="700"/>
              <a:buNone/>
              <a:defRPr>
                <a:solidFill>
                  <a:schemeClr val="lt1"/>
                </a:solidFill>
              </a:defRPr>
            </a:lvl4pPr>
            <a:lvl5pPr lvl="4" rtl="0">
              <a:spcBef>
                <a:spcPts val="0"/>
              </a:spcBef>
              <a:spcAft>
                <a:spcPts val="0"/>
              </a:spcAft>
              <a:buClr>
                <a:schemeClr val="lt1"/>
              </a:buClr>
              <a:buSzPts val="700"/>
              <a:buNone/>
              <a:defRPr>
                <a:solidFill>
                  <a:schemeClr val="lt1"/>
                </a:solidFill>
              </a:defRPr>
            </a:lvl5pPr>
            <a:lvl6pPr lvl="5" rtl="0">
              <a:spcBef>
                <a:spcPts val="0"/>
              </a:spcBef>
              <a:spcAft>
                <a:spcPts val="0"/>
              </a:spcAft>
              <a:buClr>
                <a:schemeClr val="lt1"/>
              </a:buClr>
              <a:buSzPts val="700"/>
              <a:buNone/>
              <a:defRPr>
                <a:solidFill>
                  <a:schemeClr val="lt1"/>
                </a:solidFill>
              </a:defRPr>
            </a:lvl6pPr>
            <a:lvl7pPr lvl="6" rtl="0">
              <a:spcBef>
                <a:spcPts val="0"/>
              </a:spcBef>
              <a:spcAft>
                <a:spcPts val="0"/>
              </a:spcAft>
              <a:buClr>
                <a:schemeClr val="lt1"/>
              </a:buClr>
              <a:buSzPts val="700"/>
              <a:buNone/>
              <a:defRPr>
                <a:solidFill>
                  <a:schemeClr val="lt1"/>
                </a:solidFill>
              </a:defRPr>
            </a:lvl7pPr>
            <a:lvl8pPr lvl="7" rtl="0">
              <a:spcBef>
                <a:spcPts val="0"/>
              </a:spcBef>
              <a:spcAft>
                <a:spcPts val="0"/>
              </a:spcAft>
              <a:buClr>
                <a:schemeClr val="lt1"/>
              </a:buClr>
              <a:buSzPts val="700"/>
              <a:buNone/>
              <a:defRPr>
                <a:solidFill>
                  <a:schemeClr val="lt1"/>
                </a:solidFill>
              </a:defRPr>
            </a:lvl8pPr>
            <a:lvl9pPr lvl="8" rtl="0">
              <a:spcBef>
                <a:spcPts val="0"/>
              </a:spcBef>
              <a:spcAft>
                <a:spcPts val="0"/>
              </a:spcAft>
              <a:buClr>
                <a:schemeClr val="lt1"/>
              </a:buClr>
              <a:buSzPts val="700"/>
              <a:buNone/>
              <a:defRPr>
                <a:solidFill>
                  <a:schemeClr val="lt1"/>
                </a:solidFill>
              </a:defRPr>
            </a:lvl9pPr>
          </a:lstStyle>
          <a:p/>
        </p:txBody>
      </p:sp>
      <p:sp>
        <p:nvSpPr>
          <p:cNvPr id="209" name="Google Shape;209;p21"/>
          <p:cNvSpPr txBox="1"/>
          <p:nvPr>
            <p:ph idx="1" type="subTitle"/>
          </p:nvPr>
        </p:nvSpPr>
        <p:spPr>
          <a:xfrm>
            <a:off x="1058325" y="1388050"/>
            <a:ext cx="19029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chemeClr val="lt1"/>
              </a:buClr>
              <a:buSzPts val="1400"/>
              <a:buFont typeface="Maven Pro"/>
              <a:buChar char="●"/>
              <a:defRPr>
                <a:solidFill>
                  <a:schemeClr val="lt1"/>
                </a:solidFill>
                <a:latin typeface="Maven Pro"/>
                <a:ea typeface="Maven Pro"/>
                <a:cs typeface="Maven Pro"/>
                <a:sym typeface="Maven Pro"/>
              </a:defRPr>
            </a:lvl1pPr>
            <a:lvl2pPr lvl="1" rtl="0">
              <a:spcBef>
                <a:spcPts val="0"/>
              </a:spcBef>
              <a:spcAft>
                <a:spcPts val="0"/>
              </a:spcAft>
              <a:buClr>
                <a:schemeClr val="lt1"/>
              </a:buClr>
              <a:buSzPts val="1400"/>
              <a:buChar char="○"/>
              <a:defRPr>
                <a:solidFill>
                  <a:schemeClr val="lt1"/>
                </a:solidFill>
              </a:defRPr>
            </a:lvl2pPr>
            <a:lvl3pPr lvl="2" rtl="0">
              <a:spcBef>
                <a:spcPts val="0"/>
              </a:spcBef>
              <a:spcAft>
                <a:spcPts val="0"/>
              </a:spcAft>
              <a:buClr>
                <a:schemeClr val="lt1"/>
              </a:buClr>
              <a:buSzPts val="1400"/>
              <a:buChar char="■"/>
              <a:defRPr>
                <a:solidFill>
                  <a:schemeClr val="lt1"/>
                </a:solidFill>
              </a:defRPr>
            </a:lvl3pPr>
            <a:lvl4pPr lvl="3" rtl="0">
              <a:spcBef>
                <a:spcPts val="0"/>
              </a:spcBef>
              <a:spcAft>
                <a:spcPts val="0"/>
              </a:spcAft>
              <a:buClr>
                <a:schemeClr val="lt1"/>
              </a:buClr>
              <a:buSzPts val="1400"/>
              <a:buChar char="●"/>
              <a:defRPr>
                <a:solidFill>
                  <a:schemeClr val="lt1"/>
                </a:solidFill>
              </a:defRPr>
            </a:lvl4pPr>
            <a:lvl5pPr lvl="4" rtl="0">
              <a:spcBef>
                <a:spcPts val="0"/>
              </a:spcBef>
              <a:spcAft>
                <a:spcPts val="0"/>
              </a:spcAft>
              <a:buClr>
                <a:schemeClr val="lt1"/>
              </a:buClr>
              <a:buSzPts val="1400"/>
              <a:buChar char="○"/>
              <a:defRPr>
                <a:solidFill>
                  <a:schemeClr val="lt1"/>
                </a:solidFill>
              </a:defRPr>
            </a:lvl5pPr>
            <a:lvl6pPr lvl="5" rtl="0">
              <a:spcBef>
                <a:spcPts val="0"/>
              </a:spcBef>
              <a:spcAft>
                <a:spcPts val="0"/>
              </a:spcAft>
              <a:buClr>
                <a:schemeClr val="lt1"/>
              </a:buClr>
              <a:buSzPts val="1400"/>
              <a:buChar char="■"/>
              <a:defRPr>
                <a:solidFill>
                  <a:schemeClr val="lt1"/>
                </a:solidFill>
              </a:defRPr>
            </a:lvl6pPr>
            <a:lvl7pPr lvl="6" rtl="0">
              <a:spcBef>
                <a:spcPts val="0"/>
              </a:spcBef>
              <a:spcAft>
                <a:spcPts val="0"/>
              </a:spcAft>
              <a:buClr>
                <a:schemeClr val="lt1"/>
              </a:buClr>
              <a:buSzPts val="1400"/>
              <a:buChar char="●"/>
              <a:defRPr>
                <a:solidFill>
                  <a:schemeClr val="lt1"/>
                </a:solidFill>
              </a:defRPr>
            </a:lvl7pPr>
            <a:lvl8pPr lvl="7" rtl="0">
              <a:spcBef>
                <a:spcPts val="0"/>
              </a:spcBef>
              <a:spcAft>
                <a:spcPts val="0"/>
              </a:spcAft>
              <a:buClr>
                <a:schemeClr val="lt1"/>
              </a:buClr>
              <a:buSzPts val="1400"/>
              <a:buChar char="○"/>
              <a:defRPr>
                <a:solidFill>
                  <a:schemeClr val="lt1"/>
                </a:solidFill>
              </a:defRPr>
            </a:lvl8pPr>
            <a:lvl9pPr lvl="8" rtl="0">
              <a:spcBef>
                <a:spcPts val="0"/>
              </a:spcBef>
              <a:spcAft>
                <a:spcPts val="0"/>
              </a:spcAft>
              <a:buClr>
                <a:schemeClr val="lt1"/>
              </a:buClr>
              <a:buSzPts val="1400"/>
              <a:buChar char="■"/>
              <a:defRPr>
                <a:solidFill>
                  <a:schemeClr val="lt1"/>
                </a:solidFill>
              </a:defRPr>
            </a:lvl9pPr>
          </a:lstStyle>
          <a:p/>
        </p:txBody>
      </p:sp>
      <p:sp>
        <p:nvSpPr>
          <p:cNvPr id="210" name="Google Shape;210;p21"/>
          <p:cNvSpPr txBox="1"/>
          <p:nvPr>
            <p:ph idx="2" type="subTitle"/>
          </p:nvPr>
        </p:nvSpPr>
        <p:spPr>
          <a:xfrm>
            <a:off x="3620550" y="1388050"/>
            <a:ext cx="19029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chemeClr val="lt1"/>
              </a:buClr>
              <a:buSzPts val="1400"/>
              <a:buFont typeface="Maven Pro"/>
              <a:buChar char="●"/>
              <a:defRPr>
                <a:solidFill>
                  <a:schemeClr val="lt1"/>
                </a:solidFill>
                <a:latin typeface="Maven Pro"/>
                <a:ea typeface="Maven Pro"/>
                <a:cs typeface="Maven Pro"/>
                <a:sym typeface="Maven Pro"/>
              </a:defRPr>
            </a:lvl1pPr>
            <a:lvl2pPr lvl="1" rtl="0">
              <a:spcBef>
                <a:spcPts val="0"/>
              </a:spcBef>
              <a:spcAft>
                <a:spcPts val="0"/>
              </a:spcAft>
              <a:buClr>
                <a:schemeClr val="lt1"/>
              </a:buClr>
              <a:buSzPts val="1400"/>
              <a:buChar char="○"/>
              <a:defRPr>
                <a:solidFill>
                  <a:schemeClr val="lt1"/>
                </a:solidFill>
              </a:defRPr>
            </a:lvl2pPr>
            <a:lvl3pPr lvl="2" rtl="0">
              <a:spcBef>
                <a:spcPts val="0"/>
              </a:spcBef>
              <a:spcAft>
                <a:spcPts val="0"/>
              </a:spcAft>
              <a:buClr>
                <a:schemeClr val="lt1"/>
              </a:buClr>
              <a:buSzPts val="1400"/>
              <a:buChar char="■"/>
              <a:defRPr>
                <a:solidFill>
                  <a:schemeClr val="lt1"/>
                </a:solidFill>
              </a:defRPr>
            </a:lvl3pPr>
            <a:lvl4pPr lvl="3" rtl="0">
              <a:spcBef>
                <a:spcPts val="0"/>
              </a:spcBef>
              <a:spcAft>
                <a:spcPts val="0"/>
              </a:spcAft>
              <a:buClr>
                <a:schemeClr val="lt1"/>
              </a:buClr>
              <a:buSzPts val="1400"/>
              <a:buChar char="●"/>
              <a:defRPr>
                <a:solidFill>
                  <a:schemeClr val="lt1"/>
                </a:solidFill>
              </a:defRPr>
            </a:lvl4pPr>
            <a:lvl5pPr lvl="4" rtl="0">
              <a:spcBef>
                <a:spcPts val="0"/>
              </a:spcBef>
              <a:spcAft>
                <a:spcPts val="0"/>
              </a:spcAft>
              <a:buClr>
                <a:schemeClr val="lt1"/>
              </a:buClr>
              <a:buSzPts val="1400"/>
              <a:buChar char="○"/>
              <a:defRPr>
                <a:solidFill>
                  <a:schemeClr val="lt1"/>
                </a:solidFill>
              </a:defRPr>
            </a:lvl5pPr>
            <a:lvl6pPr lvl="5" rtl="0">
              <a:spcBef>
                <a:spcPts val="0"/>
              </a:spcBef>
              <a:spcAft>
                <a:spcPts val="0"/>
              </a:spcAft>
              <a:buClr>
                <a:schemeClr val="lt1"/>
              </a:buClr>
              <a:buSzPts val="1400"/>
              <a:buChar char="■"/>
              <a:defRPr>
                <a:solidFill>
                  <a:schemeClr val="lt1"/>
                </a:solidFill>
              </a:defRPr>
            </a:lvl6pPr>
            <a:lvl7pPr lvl="6" rtl="0">
              <a:spcBef>
                <a:spcPts val="0"/>
              </a:spcBef>
              <a:spcAft>
                <a:spcPts val="0"/>
              </a:spcAft>
              <a:buClr>
                <a:schemeClr val="lt1"/>
              </a:buClr>
              <a:buSzPts val="1400"/>
              <a:buChar char="●"/>
              <a:defRPr>
                <a:solidFill>
                  <a:schemeClr val="lt1"/>
                </a:solidFill>
              </a:defRPr>
            </a:lvl7pPr>
            <a:lvl8pPr lvl="7" rtl="0">
              <a:spcBef>
                <a:spcPts val="0"/>
              </a:spcBef>
              <a:spcAft>
                <a:spcPts val="0"/>
              </a:spcAft>
              <a:buClr>
                <a:schemeClr val="lt1"/>
              </a:buClr>
              <a:buSzPts val="1400"/>
              <a:buChar char="○"/>
              <a:defRPr>
                <a:solidFill>
                  <a:schemeClr val="lt1"/>
                </a:solidFill>
              </a:defRPr>
            </a:lvl8pPr>
            <a:lvl9pPr lvl="8" rtl="0">
              <a:spcBef>
                <a:spcPts val="0"/>
              </a:spcBef>
              <a:spcAft>
                <a:spcPts val="0"/>
              </a:spcAft>
              <a:buClr>
                <a:schemeClr val="lt1"/>
              </a:buClr>
              <a:buSzPts val="1400"/>
              <a:buChar char="■"/>
              <a:defRPr>
                <a:solidFill>
                  <a:schemeClr val="lt1"/>
                </a:solidFill>
              </a:defRPr>
            </a:lvl9pPr>
          </a:lstStyle>
          <a:p/>
        </p:txBody>
      </p:sp>
      <p:sp>
        <p:nvSpPr>
          <p:cNvPr id="211" name="Google Shape;211;p21"/>
          <p:cNvSpPr txBox="1"/>
          <p:nvPr>
            <p:ph idx="3" type="subTitle"/>
          </p:nvPr>
        </p:nvSpPr>
        <p:spPr>
          <a:xfrm>
            <a:off x="6182775" y="1388050"/>
            <a:ext cx="19029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chemeClr val="lt1"/>
              </a:buClr>
              <a:buSzPts val="1400"/>
              <a:buFont typeface="Maven Pro"/>
              <a:buChar char="●"/>
              <a:defRPr>
                <a:solidFill>
                  <a:schemeClr val="lt1"/>
                </a:solidFill>
                <a:latin typeface="Maven Pro"/>
                <a:ea typeface="Maven Pro"/>
                <a:cs typeface="Maven Pro"/>
                <a:sym typeface="Maven Pro"/>
              </a:defRPr>
            </a:lvl1pPr>
            <a:lvl2pPr lvl="1" rtl="0">
              <a:spcBef>
                <a:spcPts val="0"/>
              </a:spcBef>
              <a:spcAft>
                <a:spcPts val="0"/>
              </a:spcAft>
              <a:buClr>
                <a:schemeClr val="lt1"/>
              </a:buClr>
              <a:buSzPts val="1400"/>
              <a:buChar char="○"/>
              <a:defRPr>
                <a:solidFill>
                  <a:schemeClr val="lt1"/>
                </a:solidFill>
              </a:defRPr>
            </a:lvl2pPr>
            <a:lvl3pPr lvl="2" rtl="0">
              <a:spcBef>
                <a:spcPts val="0"/>
              </a:spcBef>
              <a:spcAft>
                <a:spcPts val="0"/>
              </a:spcAft>
              <a:buClr>
                <a:schemeClr val="lt1"/>
              </a:buClr>
              <a:buSzPts val="1400"/>
              <a:buChar char="■"/>
              <a:defRPr>
                <a:solidFill>
                  <a:schemeClr val="lt1"/>
                </a:solidFill>
              </a:defRPr>
            </a:lvl3pPr>
            <a:lvl4pPr lvl="3" rtl="0">
              <a:spcBef>
                <a:spcPts val="0"/>
              </a:spcBef>
              <a:spcAft>
                <a:spcPts val="0"/>
              </a:spcAft>
              <a:buClr>
                <a:schemeClr val="lt1"/>
              </a:buClr>
              <a:buSzPts val="1400"/>
              <a:buChar char="●"/>
              <a:defRPr>
                <a:solidFill>
                  <a:schemeClr val="lt1"/>
                </a:solidFill>
              </a:defRPr>
            </a:lvl4pPr>
            <a:lvl5pPr lvl="4" rtl="0">
              <a:spcBef>
                <a:spcPts val="0"/>
              </a:spcBef>
              <a:spcAft>
                <a:spcPts val="0"/>
              </a:spcAft>
              <a:buClr>
                <a:schemeClr val="lt1"/>
              </a:buClr>
              <a:buSzPts val="1400"/>
              <a:buChar char="○"/>
              <a:defRPr>
                <a:solidFill>
                  <a:schemeClr val="lt1"/>
                </a:solidFill>
              </a:defRPr>
            </a:lvl5pPr>
            <a:lvl6pPr lvl="5" rtl="0">
              <a:spcBef>
                <a:spcPts val="0"/>
              </a:spcBef>
              <a:spcAft>
                <a:spcPts val="0"/>
              </a:spcAft>
              <a:buClr>
                <a:schemeClr val="lt1"/>
              </a:buClr>
              <a:buSzPts val="1400"/>
              <a:buChar char="■"/>
              <a:defRPr>
                <a:solidFill>
                  <a:schemeClr val="lt1"/>
                </a:solidFill>
              </a:defRPr>
            </a:lvl6pPr>
            <a:lvl7pPr lvl="6" rtl="0">
              <a:spcBef>
                <a:spcPts val="0"/>
              </a:spcBef>
              <a:spcAft>
                <a:spcPts val="0"/>
              </a:spcAft>
              <a:buClr>
                <a:schemeClr val="lt1"/>
              </a:buClr>
              <a:buSzPts val="1400"/>
              <a:buChar char="●"/>
              <a:defRPr>
                <a:solidFill>
                  <a:schemeClr val="lt1"/>
                </a:solidFill>
              </a:defRPr>
            </a:lvl7pPr>
            <a:lvl8pPr lvl="7" rtl="0">
              <a:spcBef>
                <a:spcPts val="0"/>
              </a:spcBef>
              <a:spcAft>
                <a:spcPts val="0"/>
              </a:spcAft>
              <a:buClr>
                <a:schemeClr val="lt1"/>
              </a:buClr>
              <a:buSzPts val="1400"/>
              <a:buChar char="○"/>
              <a:defRPr>
                <a:solidFill>
                  <a:schemeClr val="lt1"/>
                </a:solidFill>
              </a:defRPr>
            </a:lvl8pPr>
            <a:lvl9pPr lvl="8" rtl="0">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Page [With 3 Sections + Blue Graphics]">
  <p:cSld name="OBJECT_2_1_2_3">
    <p:bg>
      <p:bgPr>
        <a:solidFill>
          <a:srgbClr val="15354A"/>
        </a:solidFill>
      </p:bgPr>
    </p:bg>
    <p:spTree>
      <p:nvGrpSpPr>
        <p:cNvPr id="212" name="Shape 212"/>
        <p:cNvGrpSpPr/>
        <p:nvPr/>
      </p:nvGrpSpPr>
      <p:grpSpPr>
        <a:xfrm>
          <a:off x="0" y="0"/>
          <a:ext cx="0" cy="0"/>
          <a:chOff x="0" y="0"/>
          <a:chExt cx="0" cy="0"/>
        </a:xfrm>
      </p:grpSpPr>
      <p:pic>
        <p:nvPicPr>
          <p:cNvPr id="213" name="Google Shape;213;p22"/>
          <p:cNvPicPr preferRelativeResize="0"/>
          <p:nvPr/>
        </p:nvPicPr>
        <p:blipFill rotWithShape="1">
          <a:blip r:embed="rId2">
            <a:alphaModFix/>
          </a:blip>
          <a:srcRect b="0" l="0" r="0" t="0"/>
          <a:stretch/>
        </p:blipFill>
        <p:spPr>
          <a:xfrm>
            <a:off x="-250175" y="-256450"/>
            <a:ext cx="2695175" cy="2446922"/>
          </a:xfrm>
          <a:prstGeom prst="rect">
            <a:avLst/>
          </a:prstGeom>
          <a:noFill/>
          <a:ln>
            <a:noFill/>
          </a:ln>
        </p:spPr>
      </p:pic>
      <p:pic>
        <p:nvPicPr>
          <p:cNvPr id="214" name="Google Shape;214;p22"/>
          <p:cNvPicPr preferRelativeResize="0"/>
          <p:nvPr/>
        </p:nvPicPr>
        <p:blipFill rotWithShape="1">
          <a:blip r:embed="rId3">
            <a:alphaModFix/>
          </a:blip>
          <a:srcRect b="0" l="0" r="0" t="0"/>
          <a:stretch/>
        </p:blipFill>
        <p:spPr>
          <a:xfrm>
            <a:off x="6978244" y="2866439"/>
            <a:ext cx="2525917" cy="2505661"/>
          </a:xfrm>
          <a:prstGeom prst="rect">
            <a:avLst/>
          </a:prstGeom>
          <a:noFill/>
          <a:ln>
            <a:noFill/>
          </a:ln>
        </p:spPr>
      </p:pic>
      <p:sp>
        <p:nvSpPr>
          <p:cNvPr id="215" name="Google Shape;215;p22"/>
          <p:cNvSpPr txBox="1"/>
          <p:nvPr>
            <p:ph type="title"/>
          </p:nvPr>
        </p:nvSpPr>
        <p:spPr>
          <a:xfrm>
            <a:off x="587200" y="457100"/>
            <a:ext cx="6915300" cy="8601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800"/>
              <a:buNone/>
              <a:defRPr sz="2800"/>
            </a:lvl1pPr>
            <a:lvl2pPr lvl="1" rtl="0">
              <a:spcBef>
                <a:spcPts val="0"/>
              </a:spcBef>
              <a:spcAft>
                <a:spcPts val="0"/>
              </a:spcAft>
              <a:buClr>
                <a:schemeClr val="lt1"/>
              </a:buClr>
              <a:buSzPts val="700"/>
              <a:buNone/>
              <a:defRPr>
                <a:solidFill>
                  <a:schemeClr val="lt1"/>
                </a:solidFill>
              </a:defRPr>
            </a:lvl2pPr>
            <a:lvl3pPr lvl="2" rtl="0">
              <a:spcBef>
                <a:spcPts val="0"/>
              </a:spcBef>
              <a:spcAft>
                <a:spcPts val="0"/>
              </a:spcAft>
              <a:buClr>
                <a:schemeClr val="lt1"/>
              </a:buClr>
              <a:buSzPts val="700"/>
              <a:buNone/>
              <a:defRPr>
                <a:solidFill>
                  <a:schemeClr val="lt1"/>
                </a:solidFill>
              </a:defRPr>
            </a:lvl3pPr>
            <a:lvl4pPr lvl="3" rtl="0">
              <a:spcBef>
                <a:spcPts val="0"/>
              </a:spcBef>
              <a:spcAft>
                <a:spcPts val="0"/>
              </a:spcAft>
              <a:buClr>
                <a:schemeClr val="lt1"/>
              </a:buClr>
              <a:buSzPts val="700"/>
              <a:buNone/>
              <a:defRPr>
                <a:solidFill>
                  <a:schemeClr val="lt1"/>
                </a:solidFill>
              </a:defRPr>
            </a:lvl4pPr>
            <a:lvl5pPr lvl="4" rtl="0">
              <a:spcBef>
                <a:spcPts val="0"/>
              </a:spcBef>
              <a:spcAft>
                <a:spcPts val="0"/>
              </a:spcAft>
              <a:buClr>
                <a:schemeClr val="lt1"/>
              </a:buClr>
              <a:buSzPts val="700"/>
              <a:buNone/>
              <a:defRPr>
                <a:solidFill>
                  <a:schemeClr val="lt1"/>
                </a:solidFill>
              </a:defRPr>
            </a:lvl5pPr>
            <a:lvl6pPr lvl="5" rtl="0">
              <a:spcBef>
                <a:spcPts val="0"/>
              </a:spcBef>
              <a:spcAft>
                <a:spcPts val="0"/>
              </a:spcAft>
              <a:buClr>
                <a:schemeClr val="lt1"/>
              </a:buClr>
              <a:buSzPts val="700"/>
              <a:buNone/>
              <a:defRPr>
                <a:solidFill>
                  <a:schemeClr val="lt1"/>
                </a:solidFill>
              </a:defRPr>
            </a:lvl6pPr>
            <a:lvl7pPr lvl="6" rtl="0">
              <a:spcBef>
                <a:spcPts val="0"/>
              </a:spcBef>
              <a:spcAft>
                <a:spcPts val="0"/>
              </a:spcAft>
              <a:buClr>
                <a:schemeClr val="lt1"/>
              </a:buClr>
              <a:buSzPts val="700"/>
              <a:buNone/>
              <a:defRPr>
                <a:solidFill>
                  <a:schemeClr val="lt1"/>
                </a:solidFill>
              </a:defRPr>
            </a:lvl7pPr>
            <a:lvl8pPr lvl="7" rtl="0">
              <a:spcBef>
                <a:spcPts val="0"/>
              </a:spcBef>
              <a:spcAft>
                <a:spcPts val="0"/>
              </a:spcAft>
              <a:buClr>
                <a:schemeClr val="lt1"/>
              </a:buClr>
              <a:buSzPts val="700"/>
              <a:buNone/>
              <a:defRPr>
                <a:solidFill>
                  <a:schemeClr val="lt1"/>
                </a:solidFill>
              </a:defRPr>
            </a:lvl8pPr>
            <a:lvl9pPr lvl="8" rtl="0">
              <a:spcBef>
                <a:spcPts val="0"/>
              </a:spcBef>
              <a:spcAft>
                <a:spcPts val="0"/>
              </a:spcAft>
              <a:buClr>
                <a:schemeClr val="lt1"/>
              </a:buClr>
              <a:buSzPts val="700"/>
              <a:buNone/>
              <a:defRPr>
                <a:solidFill>
                  <a:schemeClr val="lt1"/>
                </a:solidFill>
              </a:defRPr>
            </a:lvl9pPr>
          </a:lstStyle>
          <a:p/>
        </p:txBody>
      </p:sp>
      <p:sp>
        <p:nvSpPr>
          <p:cNvPr id="216" name="Google Shape;216;p22"/>
          <p:cNvSpPr txBox="1"/>
          <p:nvPr>
            <p:ph idx="1" type="subTitle"/>
          </p:nvPr>
        </p:nvSpPr>
        <p:spPr>
          <a:xfrm>
            <a:off x="1058325" y="1388050"/>
            <a:ext cx="19029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chemeClr val="lt1"/>
              </a:buClr>
              <a:buSzPts val="1400"/>
              <a:buFont typeface="Maven Pro"/>
              <a:buChar char="●"/>
              <a:defRPr>
                <a:solidFill>
                  <a:schemeClr val="lt1"/>
                </a:solidFill>
                <a:latin typeface="Maven Pro"/>
                <a:ea typeface="Maven Pro"/>
                <a:cs typeface="Maven Pro"/>
                <a:sym typeface="Maven Pro"/>
              </a:defRPr>
            </a:lvl1pPr>
            <a:lvl2pPr lvl="1" rtl="0">
              <a:spcBef>
                <a:spcPts val="0"/>
              </a:spcBef>
              <a:spcAft>
                <a:spcPts val="0"/>
              </a:spcAft>
              <a:buClr>
                <a:schemeClr val="lt1"/>
              </a:buClr>
              <a:buSzPts val="1400"/>
              <a:buChar char="○"/>
              <a:defRPr>
                <a:solidFill>
                  <a:schemeClr val="lt1"/>
                </a:solidFill>
              </a:defRPr>
            </a:lvl2pPr>
            <a:lvl3pPr lvl="2" rtl="0">
              <a:spcBef>
                <a:spcPts val="0"/>
              </a:spcBef>
              <a:spcAft>
                <a:spcPts val="0"/>
              </a:spcAft>
              <a:buClr>
                <a:schemeClr val="lt1"/>
              </a:buClr>
              <a:buSzPts val="1400"/>
              <a:buChar char="■"/>
              <a:defRPr>
                <a:solidFill>
                  <a:schemeClr val="lt1"/>
                </a:solidFill>
              </a:defRPr>
            </a:lvl3pPr>
            <a:lvl4pPr lvl="3" rtl="0">
              <a:spcBef>
                <a:spcPts val="0"/>
              </a:spcBef>
              <a:spcAft>
                <a:spcPts val="0"/>
              </a:spcAft>
              <a:buClr>
                <a:schemeClr val="lt1"/>
              </a:buClr>
              <a:buSzPts val="1400"/>
              <a:buChar char="●"/>
              <a:defRPr>
                <a:solidFill>
                  <a:schemeClr val="lt1"/>
                </a:solidFill>
              </a:defRPr>
            </a:lvl4pPr>
            <a:lvl5pPr lvl="4" rtl="0">
              <a:spcBef>
                <a:spcPts val="0"/>
              </a:spcBef>
              <a:spcAft>
                <a:spcPts val="0"/>
              </a:spcAft>
              <a:buClr>
                <a:schemeClr val="lt1"/>
              </a:buClr>
              <a:buSzPts val="1400"/>
              <a:buChar char="○"/>
              <a:defRPr>
                <a:solidFill>
                  <a:schemeClr val="lt1"/>
                </a:solidFill>
              </a:defRPr>
            </a:lvl5pPr>
            <a:lvl6pPr lvl="5" rtl="0">
              <a:spcBef>
                <a:spcPts val="0"/>
              </a:spcBef>
              <a:spcAft>
                <a:spcPts val="0"/>
              </a:spcAft>
              <a:buClr>
                <a:schemeClr val="lt1"/>
              </a:buClr>
              <a:buSzPts val="1400"/>
              <a:buChar char="■"/>
              <a:defRPr>
                <a:solidFill>
                  <a:schemeClr val="lt1"/>
                </a:solidFill>
              </a:defRPr>
            </a:lvl6pPr>
            <a:lvl7pPr lvl="6" rtl="0">
              <a:spcBef>
                <a:spcPts val="0"/>
              </a:spcBef>
              <a:spcAft>
                <a:spcPts val="0"/>
              </a:spcAft>
              <a:buClr>
                <a:schemeClr val="lt1"/>
              </a:buClr>
              <a:buSzPts val="1400"/>
              <a:buChar char="●"/>
              <a:defRPr>
                <a:solidFill>
                  <a:schemeClr val="lt1"/>
                </a:solidFill>
              </a:defRPr>
            </a:lvl7pPr>
            <a:lvl8pPr lvl="7" rtl="0">
              <a:spcBef>
                <a:spcPts val="0"/>
              </a:spcBef>
              <a:spcAft>
                <a:spcPts val="0"/>
              </a:spcAft>
              <a:buClr>
                <a:schemeClr val="lt1"/>
              </a:buClr>
              <a:buSzPts val="1400"/>
              <a:buChar char="○"/>
              <a:defRPr>
                <a:solidFill>
                  <a:schemeClr val="lt1"/>
                </a:solidFill>
              </a:defRPr>
            </a:lvl8pPr>
            <a:lvl9pPr lvl="8" rtl="0">
              <a:spcBef>
                <a:spcPts val="0"/>
              </a:spcBef>
              <a:spcAft>
                <a:spcPts val="0"/>
              </a:spcAft>
              <a:buClr>
                <a:schemeClr val="lt1"/>
              </a:buClr>
              <a:buSzPts val="1400"/>
              <a:buChar char="■"/>
              <a:defRPr>
                <a:solidFill>
                  <a:schemeClr val="lt1"/>
                </a:solidFill>
              </a:defRPr>
            </a:lvl9pPr>
          </a:lstStyle>
          <a:p/>
        </p:txBody>
      </p:sp>
      <p:sp>
        <p:nvSpPr>
          <p:cNvPr id="217" name="Google Shape;217;p22"/>
          <p:cNvSpPr txBox="1"/>
          <p:nvPr>
            <p:ph idx="2" type="subTitle"/>
          </p:nvPr>
        </p:nvSpPr>
        <p:spPr>
          <a:xfrm>
            <a:off x="3620550" y="1388050"/>
            <a:ext cx="19029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chemeClr val="lt1"/>
              </a:buClr>
              <a:buSzPts val="1400"/>
              <a:buFont typeface="Maven Pro"/>
              <a:buChar char="●"/>
              <a:defRPr>
                <a:solidFill>
                  <a:schemeClr val="lt1"/>
                </a:solidFill>
                <a:latin typeface="Maven Pro"/>
                <a:ea typeface="Maven Pro"/>
                <a:cs typeface="Maven Pro"/>
                <a:sym typeface="Maven Pro"/>
              </a:defRPr>
            </a:lvl1pPr>
            <a:lvl2pPr lvl="1" rtl="0">
              <a:spcBef>
                <a:spcPts val="0"/>
              </a:spcBef>
              <a:spcAft>
                <a:spcPts val="0"/>
              </a:spcAft>
              <a:buClr>
                <a:schemeClr val="lt1"/>
              </a:buClr>
              <a:buSzPts val="1400"/>
              <a:buChar char="○"/>
              <a:defRPr>
                <a:solidFill>
                  <a:schemeClr val="lt1"/>
                </a:solidFill>
              </a:defRPr>
            </a:lvl2pPr>
            <a:lvl3pPr lvl="2" rtl="0">
              <a:spcBef>
                <a:spcPts val="0"/>
              </a:spcBef>
              <a:spcAft>
                <a:spcPts val="0"/>
              </a:spcAft>
              <a:buClr>
                <a:schemeClr val="lt1"/>
              </a:buClr>
              <a:buSzPts val="1400"/>
              <a:buChar char="■"/>
              <a:defRPr>
                <a:solidFill>
                  <a:schemeClr val="lt1"/>
                </a:solidFill>
              </a:defRPr>
            </a:lvl3pPr>
            <a:lvl4pPr lvl="3" rtl="0">
              <a:spcBef>
                <a:spcPts val="0"/>
              </a:spcBef>
              <a:spcAft>
                <a:spcPts val="0"/>
              </a:spcAft>
              <a:buClr>
                <a:schemeClr val="lt1"/>
              </a:buClr>
              <a:buSzPts val="1400"/>
              <a:buChar char="●"/>
              <a:defRPr>
                <a:solidFill>
                  <a:schemeClr val="lt1"/>
                </a:solidFill>
              </a:defRPr>
            </a:lvl4pPr>
            <a:lvl5pPr lvl="4" rtl="0">
              <a:spcBef>
                <a:spcPts val="0"/>
              </a:spcBef>
              <a:spcAft>
                <a:spcPts val="0"/>
              </a:spcAft>
              <a:buClr>
                <a:schemeClr val="lt1"/>
              </a:buClr>
              <a:buSzPts val="1400"/>
              <a:buChar char="○"/>
              <a:defRPr>
                <a:solidFill>
                  <a:schemeClr val="lt1"/>
                </a:solidFill>
              </a:defRPr>
            </a:lvl5pPr>
            <a:lvl6pPr lvl="5" rtl="0">
              <a:spcBef>
                <a:spcPts val="0"/>
              </a:spcBef>
              <a:spcAft>
                <a:spcPts val="0"/>
              </a:spcAft>
              <a:buClr>
                <a:schemeClr val="lt1"/>
              </a:buClr>
              <a:buSzPts val="1400"/>
              <a:buChar char="■"/>
              <a:defRPr>
                <a:solidFill>
                  <a:schemeClr val="lt1"/>
                </a:solidFill>
              </a:defRPr>
            </a:lvl6pPr>
            <a:lvl7pPr lvl="6" rtl="0">
              <a:spcBef>
                <a:spcPts val="0"/>
              </a:spcBef>
              <a:spcAft>
                <a:spcPts val="0"/>
              </a:spcAft>
              <a:buClr>
                <a:schemeClr val="lt1"/>
              </a:buClr>
              <a:buSzPts val="1400"/>
              <a:buChar char="●"/>
              <a:defRPr>
                <a:solidFill>
                  <a:schemeClr val="lt1"/>
                </a:solidFill>
              </a:defRPr>
            </a:lvl7pPr>
            <a:lvl8pPr lvl="7" rtl="0">
              <a:spcBef>
                <a:spcPts val="0"/>
              </a:spcBef>
              <a:spcAft>
                <a:spcPts val="0"/>
              </a:spcAft>
              <a:buClr>
                <a:schemeClr val="lt1"/>
              </a:buClr>
              <a:buSzPts val="1400"/>
              <a:buChar char="○"/>
              <a:defRPr>
                <a:solidFill>
                  <a:schemeClr val="lt1"/>
                </a:solidFill>
              </a:defRPr>
            </a:lvl8pPr>
            <a:lvl9pPr lvl="8" rtl="0">
              <a:spcBef>
                <a:spcPts val="0"/>
              </a:spcBef>
              <a:spcAft>
                <a:spcPts val="0"/>
              </a:spcAft>
              <a:buClr>
                <a:schemeClr val="lt1"/>
              </a:buClr>
              <a:buSzPts val="1400"/>
              <a:buChar char="■"/>
              <a:defRPr>
                <a:solidFill>
                  <a:schemeClr val="lt1"/>
                </a:solidFill>
              </a:defRPr>
            </a:lvl9pPr>
          </a:lstStyle>
          <a:p/>
        </p:txBody>
      </p:sp>
      <p:sp>
        <p:nvSpPr>
          <p:cNvPr id="218" name="Google Shape;218;p22"/>
          <p:cNvSpPr txBox="1"/>
          <p:nvPr>
            <p:ph idx="3" type="subTitle"/>
          </p:nvPr>
        </p:nvSpPr>
        <p:spPr>
          <a:xfrm>
            <a:off x="6182775" y="1388050"/>
            <a:ext cx="19029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chemeClr val="lt1"/>
              </a:buClr>
              <a:buSzPts val="1400"/>
              <a:buFont typeface="Maven Pro"/>
              <a:buChar char="●"/>
              <a:defRPr>
                <a:solidFill>
                  <a:schemeClr val="lt1"/>
                </a:solidFill>
                <a:latin typeface="Maven Pro"/>
                <a:ea typeface="Maven Pro"/>
                <a:cs typeface="Maven Pro"/>
                <a:sym typeface="Maven Pro"/>
              </a:defRPr>
            </a:lvl1pPr>
            <a:lvl2pPr lvl="1" rtl="0">
              <a:spcBef>
                <a:spcPts val="0"/>
              </a:spcBef>
              <a:spcAft>
                <a:spcPts val="0"/>
              </a:spcAft>
              <a:buClr>
                <a:schemeClr val="lt1"/>
              </a:buClr>
              <a:buSzPts val="1400"/>
              <a:buChar char="○"/>
              <a:defRPr>
                <a:solidFill>
                  <a:schemeClr val="lt1"/>
                </a:solidFill>
              </a:defRPr>
            </a:lvl2pPr>
            <a:lvl3pPr lvl="2" rtl="0">
              <a:spcBef>
                <a:spcPts val="0"/>
              </a:spcBef>
              <a:spcAft>
                <a:spcPts val="0"/>
              </a:spcAft>
              <a:buClr>
                <a:schemeClr val="lt1"/>
              </a:buClr>
              <a:buSzPts val="1400"/>
              <a:buChar char="■"/>
              <a:defRPr>
                <a:solidFill>
                  <a:schemeClr val="lt1"/>
                </a:solidFill>
              </a:defRPr>
            </a:lvl3pPr>
            <a:lvl4pPr lvl="3" rtl="0">
              <a:spcBef>
                <a:spcPts val="0"/>
              </a:spcBef>
              <a:spcAft>
                <a:spcPts val="0"/>
              </a:spcAft>
              <a:buClr>
                <a:schemeClr val="lt1"/>
              </a:buClr>
              <a:buSzPts val="1400"/>
              <a:buChar char="●"/>
              <a:defRPr>
                <a:solidFill>
                  <a:schemeClr val="lt1"/>
                </a:solidFill>
              </a:defRPr>
            </a:lvl4pPr>
            <a:lvl5pPr lvl="4" rtl="0">
              <a:spcBef>
                <a:spcPts val="0"/>
              </a:spcBef>
              <a:spcAft>
                <a:spcPts val="0"/>
              </a:spcAft>
              <a:buClr>
                <a:schemeClr val="lt1"/>
              </a:buClr>
              <a:buSzPts val="1400"/>
              <a:buChar char="○"/>
              <a:defRPr>
                <a:solidFill>
                  <a:schemeClr val="lt1"/>
                </a:solidFill>
              </a:defRPr>
            </a:lvl5pPr>
            <a:lvl6pPr lvl="5" rtl="0">
              <a:spcBef>
                <a:spcPts val="0"/>
              </a:spcBef>
              <a:spcAft>
                <a:spcPts val="0"/>
              </a:spcAft>
              <a:buClr>
                <a:schemeClr val="lt1"/>
              </a:buClr>
              <a:buSzPts val="1400"/>
              <a:buChar char="■"/>
              <a:defRPr>
                <a:solidFill>
                  <a:schemeClr val="lt1"/>
                </a:solidFill>
              </a:defRPr>
            </a:lvl6pPr>
            <a:lvl7pPr lvl="6" rtl="0">
              <a:spcBef>
                <a:spcPts val="0"/>
              </a:spcBef>
              <a:spcAft>
                <a:spcPts val="0"/>
              </a:spcAft>
              <a:buClr>
                <a:schemeClr val="lt1"/>
              </a:buClr>
              <a:buSzPts val="1400"/>
              <a:buChar char="●"/>
              <a:defRPr>
                <a:solidFill>
                  <a:schemeClr val="lt1"/>
                </a:solidFill>
              </a:defRPr>
            </a:lvl7pPr>
            <a:lvl8pPr lvl="7" rtl="0">
              <a:spcBef>
                <a:spcPts val="0"/>
              </a:spcBef>
              <a:spcAft>
                <a:spcPts val="0"/>
              </a:spcAft>
              <a:buClr>
                <a:schemeClr val="lt1"/>
              </a:buClr>
              <a:buSzPts val="1400"/>
              <a:buChar char="○"/>
              <a:defRPr>
                <a:solidFill>
                  <a:schemeClr val="lt1"/>
                </a:solidFill>
              </a:defRPr>
            </a:lvl8pPr>
            <a:lvl9pPr lvl="8" rtl="0">
              <a:spcBef>
                <a:spcPts val="0"/>
              </a:spcBef>
              <a:spcAft>
                <a:spcPts val="0"/>
              </a:spcAft>
              <a:buClr>
                <a:schemeClr val="lt1"/>
              </a:buClr>
              <a:buSzPts val="1400"/>
              <a:buChar char="■"/>
              <a:defRPr>
                <a:solidFill>
                  <a:schemeClr val="lt1"/>
                </a:solidFill>
              </a:defRPr>
            </a:lvl9pPr>
          </a:lstStyle>
          <a:p/>
        </p:txBody>
      </p:sp>
      <p:grpSp>
        <p:nvGrpSpPr>
          <p:cNvPr id="219" name="Google Shape;219;p22"/>
          <p:cNvGrpSpPr/>
          <p:nvPr/>
        </p:nvGrpSpPr>
        <p:grpSpPr>
          <a:xfrm>
            <a:off x="7938200" y="194504"/>
            <a:ext cx="975402" cy="279890"/>
            <a:chOff x="840400" y="2001150"/>
            <a:chExt cx="5911525" cy="1696300"/>
          </a:xfrm>
        </p:grpSpPr>
        <p:sp>
          <p:nvSpPr>
            <p:cNvPr id="220" name="Google Shape;220;p22"/>
            <p:cNvSpPr/>
            <p:nvPr/>
          </p:nvSpPr>
          <p:spPr>
            <a:xfrm>
              <a:off x="2833950" y="2472950"/>
              <a:ext cx="636900" cy="638625"/>
            </a:xfrm>
            <a:custGeom>
              <a:rect b="b" l="l" r="r" t="t"/>
              <a:pathLst>
                <a:path extrusionOk="0" h="25545" w="25476">
                  <a:moveTo>
                    <a:pt x="12444" y="5807"/>
                  </a:moveTo>
                  <a:lnTo>
                    <a:pt x="15693" y="15486"/>
                  </a:lnTo>
                  <a:lnTo>
                    <a:pt x="9230" y="15486"/>
                  </a:lnTo>
                  <a:lnTo>
                    <a:pt x="12444" y="5807"/>
                  </a:lnTo>
                  <a:close/>
                  <a:moveTo>
                    <a:pt x="9644" y="1"/>
                  </a:moveTo>
                  <a:lnTo>
                    <a:pt x="1" y="25544"/>
                  </a:lnTo>
                  <a:lnTo>
                    <a:pt x="5842" y="25544"/>
                  </a:lnTo>
                  <a:lnTo>
                    <a:pt x="7709" y="20048"/>
                  </a:lnTo>
                  <a:lnTo>
                    <a:pt x="17249" y="20048"/>
                  </a:lnTo>
                  <a:lnTo>
                    <a:pt x="19115" y="25544"/>
                  </a:lnTo>
                  <a:lnTo>
                    <a:pt x="25475" y="25544"/>
                  </a:lnTo>
                  <a:lnTo>
                    <a:pt x="16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3556375" y="2611200"/>
              <a:ext cx="475275" cy="674050"/>
            </a:xfrm>
            <a:custGeom>
              <a:rect b="b" l="l" r="r" t="t"/>
              <a:pathLst>
                <a:path extrusionOk="0" h="26962" w="19011">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01" y="16005"/>
                    <a:pt x="8745" y="16005"/>
                  </a:cubicBezTo>
                  <a:cubicBezTo>
                    <a:pt x="8227" y="16005"/>
                    <a:pt x="7674" y="15935"/>
                    <a:pt x="7121" y="15797"/>
                  </a:cubicBezTo>
                  <a:cubicBezTo>
                    <a:pt x="6533" y="15693"/>
                    <a:pt x="6049" y="15486"/>
                    <a:pt x="5565" y="15210"/>
                  </a:cubicBezTo>
                  <a:lnTo>
                    <a:pt x="5565" y="6084"/>
                  </a:lnTo>
                  <a:cubicBezTo>
                    <a:pt x="5565" y="5220"/>
                    <a:pt x="6706" y="4771"/>
                    <a:pt x="8987" y="4771"/>
                  </a:cubicBezTo>
                  <a:close/>
                  <a:moveTo>
                    <a:pt x="9229" y="1"/>
                  </a:moveTo>
                  <a:cubicBezTo>
                    <a:pt x="6498"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11" y="13550"/>
                    <a:pt x="19011" y="10509"/>
                  </a:cubicBezTo>
                  <a:cubicBezTo>
                    <a:pt x="19011" y="6741"/>
                    <a:pt x="18181" y="4045"/>
                    <a:pt x="16453" y="2421"/>
                  </a:cubicBezTo>
                  <a:cubicBezTo>
                    <a:pt x="14759"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4122375" y="2611200"/>
              <a:ext cx="476150" cy="674050"/>
            </a:xfrm>
            <a:custGeom>
              <a:rect b="b" l="l" r="r" t="t"/>
              <a:pathLst>
                <a:path extrusionOk="0" h="26962" w="19046">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35" y="16005"/>
                    <a:pt x="8745" y="16005"/>
                  </a:cubicBezTo>
                  <a:cubicBezTo>
                    <a:pt x="8227" y="16005"/>
                    <a:pt x="7674" y="15935"/>
                    <a:pt x="7121" y="15797"/>
                  </a:cubicBezTo>
                  <a:cubicBezTo>
                    <a:pt x="6568" y="15693"/>
                    <a:pt x="6049" y="15486"/>
                    <a:pt x="5565" y="15210"/>
                  </a:cubicBezTo>
                  <a:lnTo>
                    <a:pt x="5565" y="6084"/>
                  </a:lnTo>
                  <a:cubicBezTo>
                    <a:pt x="5565" y="5220"/>
                    <a:pt x="6706" y="4771"/>
                    <a:pt x="8987" y="4771"/>
                  </a:cubicBezTo>
                  <a:close/>
                  <a:moveTo>
                    <a:pt x="9229" y="1"/>
                  </a:moveTo>
                  <a:cubicBezTo>
                    <a:pt x="6499"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46" y="13550"/>
                    <a:pt x="19046" y="10509"/>
                  </a:cubicBezTo>
                  <a:cubicBezTo>
                    <a:pt x="19046" y="6741"/>
                    <a:pt x="18182" y="4045"/>
                    <a:pt x="16453" y="2421"/>
                  </a:cubicBezTo>
                  <a:cubicBezTo>
                    <a:pt x="14760"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4690975" y="2617250"/>
              <a:ext cx="375900" cy="509000"/>
            </a:xfrm>
            <a:custGeom>
              <a:rect b="b" l="l" r="r" t="t"/>
              <a:pathLst>
                <a:path extrusionOk="0" h="20360" w="15036">
                  <a:moveTo>
                    <a:pt x="7674" y="1"/>
                  </a:moveTo>
                  <a:cubicBezTo>
                    <a:pt x="6395" y="1"/>
                    <a:pt x="5220" y="243"/>
                    <a:pt x="4044" y="692"/>
                  </a:cubicBezTo>
                  <a:cubicBezTo>
                    <a:pt x="2869" y="1142"/>
                    <a:pt x="1901" y="1833"/>
                    <a:pt x="1141" y="2801"/>
                  </a:cubicBezTo>
                  <a:cubicBezTo>
                    <a:pt x="380" y="3769"/>
                    <a:pt x="0" y="5013"/>
                    <a:pt x="0" y="6534"/>
                  </a:cubicBezTo>
                  <a:cubicBezTo>
                    <a:pt x="0" y="8297"/>
                    <a:pt x="484" y="9645"/>
                    <a:pt x="1452" y="10543"/>
                  </a:cubicBezTo>
                  <a:cubicBezTo>
                    <a:pt x="2385" y="11477"/>
                    <a:pt x="3630" y="12099"/>
                    <a:pt x="5081" y="12375"/>
                  </a:cubicBezTo>
                  <a:cubicBezTo>
                    <a:pt x="6498" y="12721"/>
                    <a:pt x="7535" y="13032"/>
                    <a:pt x="8158" y="13308"/>
                  </a:cubicBezTo>
                  <a:cubicBezTo>
                    <a:pt x="8814" y="13585"/>
                    <a:pt x="9125" y="14034"/>
                    <a:pt x="9125" y="14622"/>
                  </a:cubicBezTo>
                  <a:cubicBezTo>
                    <a:pt x="9125" y="15106"/>
                    <a:pt x="8918" y="15521"/>
                    <a:pt x="8538" y="15832"/>
                  </a:cubicBezTo>
                  <a:cubicBezTo>
                    <a:pt x="8123" y="16108"/>
                    <a:pt x="7501" y="16246"/>
                    <a:pt x="6637" y="16246"/>
                  </a:cubicBezTo>
                  <a:cubicBezTo>
                    <a:pt x="4355" y="16246"/>
                    <a:pt x="2178" y="15486"/>
                    <a:pt x="104" y="13931"/>
                  </a:cubicBezTo>
                  <a:lnTo>
                    <a:pt x="104" y="18943"/>
                  </a:lnTo>
                  <a:cubicBezTo>
                    <a:pt x="1245" y="19392"/>
                    <a:pt x="2247" y="19738"/>
                    <a:pt x="3180" y="19980"/>
                  </a:cubicBezTo>
                  <a:cubicBezTo>
                    <a:pt x="4113" y="20221"/>
                    <a:pt x="5185" y="20360"/>
                    <a:pt x="6395" y="20360"/>
                  </a:cubicBezTo>
                  <a:cubicBezTo>
                    <a:pt x="8883" y="20360"/>
                    <a:pt x="10923" y="19841"/>
                    <a:pt x="12513" y="18839"/>
                  </a:cubicBezTo>
                  <a:cubicBezTo>
                    <a:pt x="14137" y="17836"/>
                    <a:pt x="14967" y="16246"/>
                    <a:pt x="15036" y="14034"/>
                  </a:cubicBezTo>
                  <a:cubicBezTo>
                    <a:pt x="15036" y="12617"/>
                    <a:pt x="14725" y="11546"/>
                    <a:pt x="14137" y="10751"/>
                  </a:cubicBezTo>
                  <a:cubicBezTo>
                    <a:pt x="13550" y="9990"/>
                    <a:pt x="12893" y="9437"/>
                    <a:pt x="12133" y="9126"/>
                  </a:cubicBezTo>
                  <a:cubicBezTo>
                    <a:pt x="11407" y="8780"/>
                    <a:pt x="10404" y="8469"/>
                    <a:pt x="9125" y="8124"/>
                  </a:cubicBezTo>
                  <a:cubicBezTo>
                    <a:pt x="7985" y="7813"/>
                    <a:pt x="7190" y="7536"/>
                    <a:pt x="6671" y="7225"/>
                  </a:cubicBezTo>
                  <a:cubicBezTo>
                    <a:pt x="6153" y="6948"/>
                    <a:pt x="5911" y="6465"/>
                    <a:pt x="5911" y="5842"/>
                  </a:cubicBezTo>
                  <a:cubicBezTo>
                    <a:pt x="5911" y="5289"/>
                    <a:pt x="6118" y="4875"/>
                    <a:pt x="6602" y="4598"/>
                  </a:cubicBezTo>
                  <a:cubicBezTo>
                    <a:pt x="7051" y="4287"/>
                    <a:pt x="7743" y="4149"/>
                    <a:pt x="8711" y="4149"/>
                  </a:cubicBezTo>
                  <a:cubicBezTo>
                    <a:pt x="9644" y="4149"/>
                    <a:pt x="10473" y="4287"/>
                    <a:pt x="11199" y="4598"/>
                  </a:cubicBezTo>
                  <a:cubicBezTo>
                    <a:pt x="11891" y="4909"/>
                    <a:pt x="12928" y="5428"/>
                    <a:pt x="14206" y="6154"/>
                  </a:cubicBezTo>
                  <a:lnTo>
                    <a:pt x="14206" y="1660"/>
                  </a:lnTo>
                  <a:cubicBezTo>
                    <a:pt x="13308" y="1107"/>
                    <a:pt x="12340" y="692"/>
                    <a:pt x="11407" y="416"/>
                  </a:cubicBezTo>
                  <a:cubicBezTo>
                    <a:pt x="10439" y="139"/>
                    <a:pt x="9194" y="1"/>
                    <a:pt x="76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5178325" y="2451350"/>
              <a:ext cx="147800" cy="660225"/>
            </a:xfrm>
            <a:custGeom>
              <a:rect b="b" l="l" r="r" t="t"/>
              <a:pathLst>
                <a:path extrusionOk="0" h="26409" w="5912">
                  <a:moveTo>
                    <a:pt x="1" y="0"/>
                  </a:moveTo>
                  <a:lnTo>
                    <a:pt x="1" y="4390"/>
                  </a:lnTo>
                  <a:lnTo>
                    <a:pt x="5912" y="4390"/>
                  </a:lnTo>
                  <a:lnTo>
                    <a:pt x="5912" y="0"/>
                  </a:lnTo>
                  <a:close/>
                  <a:moveTo>
                    <a:pt x="139" y="7294"/>
                  </a:moveTo>
                  <a:lnTo>
                    <a:pt x="139" y="26408"/>
                  </a:lnTo>
                  <a:lnTo>
                    <a:pt x="5877" y="26408"/>
                  </a:lnTo>
                  <a:lnTo>
                    <a:pt x="5842" y="72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5461775" y="2444425"/>
              <a:ext cx="141725" cy="667150"/>
            </a:xfrm>
            <a:custGeom>
              <a:rect b="b" l="l" r="r" t="t"/>
              <a:pathLst>
                <a:path extrusionOk="0" h="26686" w="5669">
                  <a:moveTo>
                    <a:pt x="0" y="1"/>
                  </a:moveTo>
                  <a:lnTo>
                    <a:pt x="0" y="26685"/>
                  </a:lnTo>
                  <a:lnTo>
                    <a:pt x="5669" y="26685"/>
                  </a:lnTo>
                  <a:lnTo>
                    <a:pt x="56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5713225" y="2611200"/>
              <a:ext cx="493450" cy="515050"/>
            </a:xfrm>
            <a:custGeom>
              <a:rect b="b" l="l" r="r" t="t"/>
              <a:pathLst>
                <a:path extrusionOk="0" h="20602" w="19738">
                  <a:moveTo>
                    <a:pt x="9783" y="4494"/>
                  </a:moveTo>
                  <a:cubicBezTo>
                    <a:pt x="11234" y="4494"/>
                    <a:pt x="12306" y="4944"/>
                    <a:pt x="12997" y="5842"/>
                  </a:cubicBezTo>
                  <a:cubicBezTo>
                    <a:pt x="13689" y="6707"/>
                    <a:pt x="14034" y="8193"/>
                    <a:pt x="14034" y="10267"/>
                  </a:cubicBezTo>
                  <a:cubicBezTo>
                    <a:pt x="14034" y="12133"/>
                    <a:pt x="13689" y="13585"/>
                    <a:pt x="12963" y="14553"/>
                  </a:cubicBezTo>
                  <a:cubicBezTo>
                    <a:pt x="12271" y="15555"/>
                    <a:pt x="11200" y="16039"/>
                    <a:pt x="9783" y="16039"/>
                  </a:cubicBezTo>
                  <a:cubicBezTo>
                    <a:pt x="8365" y="16039"/>
                    <a:pt x="7329" y="15555"/>
                    <a:pt x="6637" y="14622"/>
                  </a:cubicBezTo>
                  <a:cubicBezTo>
                    <a:pt x="5946" y="13689"/>
                    <a:pt x="5635" y="12237"/>
                    <a:pt x="5635" y="10267"/>
                  </a:cubicBezTo>
                  <a:cubicBezTo>
                    <a:pt x="5635" y="8193"/>
                    <a:pt x="5946" y="6707"/>
                    <a:pt x="6603" y="5842"/>
                  </a:cubicBezTo>
                  <a:cubicBezTo>
                    <a:pt x="7259" y="4944"/>
                    <a:pt x="8331" y="4494"/>
                    <a:pt x="9783" y="4494"/>
                  </a:cubicBezTo>
                  <a:close/>
                  <a:moveTo>
                    <a:pt x="9783" y="1"/>
                  </a:moveTo>
                  <a:cubicBezTo>
                    <a:pt x="6499" y="1"/>
                    <a:pt x="4045" y="796"/>
                    <a:pt x="2420" y="2455"/>
                  </a:cubicBezTo>
                  <a:cubicBezTo>
                    <a:pt x="796" y="4080"/>
                    <a:pt x="1" y="6672"/>
                    <a:pt x="1" y="10267"/>
                  </a:cubicBezTo>
                  <a:cubicBezTo>
                    <a:pt x="1" y="13689"/>
                    <a:pt x="796" y="16247"/>
                    <a:pt x="2455" y="18009"/>
                  </a:cubicBezTo>
                  <a:cubicBezTo>
                    <a:pt x="4079" y="19738"/>
                    <a:pt x="6534" y="20602"/>
                    <a:pt x="9783" y="20602"/>
                  </a:cubicBezTo>
                  <a:cubicBezTo>
                    <a:pt x="12997" y="20602"/>
                    <a:pt x="15451" y="19703"/>
                    <a:pt x="17145" y="17940"/>
                  </a:cubicBezTo>
                  <a:cubicBezTo>
                    <a:pt x="18873" y="16177"/>
                    <a:pt x="19737" y="13620"/>
                    <a:pt x="19737" y="10267"/>
                  </a:cubicBezTo>
                  <a:cubicBezTo>
                    <a:pt x="19737" y="6741"/>
                    <a:pt x="18908" y="4183"/>
                    <a:pt x="17214" y="2490"/>
                  </a:cubicBezTo>
                  <a:cubicBezTo>
                    <a:pt x="15555" y="831"/>
                    <a:pt x="13101" y="1"/>
                    <a:pt x="9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6295650" y="2613800"/>
              <a:ext cx="456275" cy="497775"/>
            </a:xfrm>
            <a:custGeom>
              <a:rect b="b" l="l" r="r" t="t"/>
              <a:pathLst>
                <a:path extrusionOk="0" h="19911" w="18251">
                  <a:moveTo>
                    <a:pt x="10025" y="1"/>
                  </a:moveTo>
                  <a:cubicBezTo>
                    <a:pt x="8400" y="1"/>
                    <a:pt x="6603" y="243"/>
                    <a:pt x="4563" y="692"/>
                  </a:cubicBezTo>
                  <a:cubicBezTo>
                    <a:pt x="2489" y="1141"/>
                    <a:pt x="968" y="1660"/>
                    <a:pt x="1" y="2178"/>
                  </a:cubicBezTo>
                  <a:lnTo>
                    <a:pt x="1" y="19910"/>
                  </a:lnTo>
                  <a:lnTo>
                    <a:pt x="5704" y="19910"/>
                  </a:lnTo>
                  <a:lnTo>
                    <a:pt x="5704" y="5358"/>
                  </a:lnTo>
                  <a:cubicBezTo>
                    <a:pt x="6015" y="5185"/>
                    <a:pt x="6499" y="5047"/>
                    <a:pt x="7086" y="4909"/>
                  </a:cubicBezTo>
                  <a:cubicBezTo>
                    <a:pt x="7674" y="4771"/>
                    <a:pt x="8227" y="4702"/>
                    <a:pt x="8815" y="4702"/>
                  </a:cubicBezTo>
                  <a:cubicBezTo>
                    <a:pt x="11303" y="4702"/>
                    <a:pt x="12548" y="5808"/>
                    <a:pt x="12548" y="8054"/>
                  </a:cubicBezTo>
                  <a:lnTo>
                    <a:pt x="12548" y="19910"/>
                  </a:lnTo>
                  <a:lnTo>
                    <a:pt x="18251" y="19910"/>
                  </a:lnTo>
                  <a:lnTo>
                    <a:pt x="18251" y="6879"/>
                  </a:lnTo>
                  <a:cubicBezTo>
                    <a:pt x="18251" y="4460"/>
                    <a:pt x="17560" y="2697"/>
                    <a:pt x="16177" y="1625"/>
                  </a:cubicBezTo>
                  <a:cubicBezTo>
                    <a:pt x="14829" y="519"/>
                    <a:pt x="12755" y="1"/>
                    <a:pt x="10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960525" y="2081500"/>
              <a:ext cx="1333375" cy="1539025"/>
            </a:xfrm>
            <a:custGeom>
              <a:rect b="b" l="l" r="r" t="t"/>
              <a:pathLst>
                <a:path extrusionOk="0" h="61561" w="53335">
                  <a:moveTo>
                    <a:pt x="3664" y="4356"/>
                  </a:moveTo>
                  <a:lnTo>
                    <a:pt x="47700" y="29796"/>
                  </a:lnTo>
                  <a:lnTo>
                    <a:pt x="18355" y="29796"/>
                  </a:lnTo>
                  <a:lnTo>
                    <a:pt x="3664" y="4356"/>
                  </a:lnTo>
                  <a:close/>
                  <a:moveTo>
                    <a:pt x="1971" y="5358"/>
                  </a:moveTo>
                  <a:lnTo>
                    <a:pt x="16661" y="30763"/>
                  </a:lnTo>
                  <a:lnTo>
                    <a:pt x="1971" y="56169"/>
                  </a:lnTo>
                  <a:lnTo>
                    <a:pt x="1971" y="5358"/>
                  </a:lnTo>
                  <a:close/>
                  <a:moveTo>
                    <a:pt x="47700" y="31731"/>
                  </a:moveTo>
                  <a:lnTo>
                    <a:pt x="3664" y="57171"/>
                  </a:lnTo>
                  <a:lnTo>
                    <a:pt x="3664" y="57171"/>
                  </a:lnTo>
                  <a:lnTo>
                    <a:pt x="18355" y="31731"/>
                  </a:lnTo>
                  <a:close/>
                  <a:moveTo>
                    <a:pt x="0" y="1"/>
                  </a:moveTo>
                  <a:lnTo>
                    <a:pt x="0" y="61561"/>
                  </a:lnTo>
                  <a:lnTo>
                    <a:pt x="53334" y="30763"/>
                  </a:lnTo>
                  <a:lnTo>
                    <a:pt x="0" y="1"/>
                  </a:lnTo>
                  <a:close/>
                </a:path>
              </a:pathLst>
            </a:custGeom>
            <a:solidFill>
              <a:srgbClr val="FFFFFF">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843000" y="2001150"/>
              <a:ext cx="291250" cy="254925"/>
            </a:xfrm>
            <a:custGeom>
              <a:rect b="b" l="l" r="r" t="t"/>
              <a:pathLst>
                <a:path extrusionOk="0" h="10197" w="11650">
                  <a:moveTo>
                    <a:pt x="5813" y="0"/>
                  </a:moveTo>
                  <a:cubicBezTo>
                    <a:pt x="4944" y="0"/>
                    <a:pt x="4061" y="223"/>
                    <a:pt x="3250" y="691"/>
                  </a:cubicBezTo>
                  <a:cubicBezTo>
                    <a:pt x="830" y="2074"/>
                    <a:pt x="1" y="5219"/>
                    <a:pt x="1383" y="7639"/>
                  </a:cubicBezTo>
                  <a:cubicBezTo>
                    <a:pt x="2332" y="9282"/>
                    <a:pt x="4040" y="10197"/>
                    <a:pt x="5802" y="10197"/>
                  </a:cubicBezTo>
                  <a:cubicBezTo>
                    <a:pt x="6671" y="10197"/>
                    <a:pt x="7554" y="9974"/>
                    <a:pt x="8365" y="9505"/>
                  </a:cubicBezTo>
                  <a:cubicBezTo>
                    <a:pt x="10785" y="8123"/>
                    <a:pt x="11649" y="4977"/>
                    <a:pt x="10232" y="2558"/>
                  </a:cubicBezTo>
                  <a:cubicBezTo>
                    <a:pt x="9283" y="915"/>
                    <a:pt x="7575" y="0"/>
                    <a:pt x="581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1259500" y="2722875"/>
              <a:ext cx="291250" cy="255050"/>
            </a:xfrm>
            <a:custGeom>
              <a:rect b="b" l="l" r="r" t="t"/>
              <a:pathLst>
                <a:path extrusionOk="0" h="10202" w="11650">
                  <a:moveTo>
                    <a:pt x="5810" y="0"/>
                  </a:moveTo>
                  <a:cubicBezTo>
                    <a:pt x="4948" y="0"/>
                    <a:pt x="4078" y="220"/>
                    <a:pt x="3285" y="684"/>
                  </a:cubicBezTo>
                  <a:cubicBezTo>
                    <a:pt x="831" y="2101"/>
                    <a:pt x="1" y="5212"/>
                    <a:pt x="1418" y="7666"/>
                  </a:cubicBezTo>
                  <a:cubicBezTo>
                    <a:pt x="2348" y="9293"/>
                    <a:pt x="4075" y="10201"/>
                    <a:pt x="5842" y="10201"/>
                  </a:cubicBezTo>
                  <a:cubicBezTo>
                    <a:pt x="6703" y="10201"/>
                    <a:pt x="7573" y="9986"/>
                    <a:pt x="8366" y="9533"/>
                  </a:cubicBezTo>
                  <a:cubicBezTo>
                    <a:pt x="10820" y="8116"/>
                    <a:pt x="11649" y="5005"/>
                    <a:pt x="10232" y="2551"/>
                  </a:cubicBezTo>
                  <a:cubicBezTo>
                    <a:pt x="9303" y="924"/>
                    <a:pt x="7576" y="0"/>
                    <a:pt x="5810"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840400" y="3442500"/>
              <a:ext cx="291250" cy="254950"/>
            </a:xfrm>
            <a:custGeom>
              <a:rect b="b" l="l" r="r" t="t"/>
              <a:pathLst>
                <a:path extrusionOk="0" h="10198" w="11650">
                  <a:moveTo>
                    <a:pt x="5833" y="0"/>
                  </a:moveTo>
                  <a:cubicBezTo>
                    <a:pt x="4963" y="0"/>
                    <a:pt x="4084" y="223"/>
                    <a:pt x="3285" y="692"/>
                  </a:cubicBezTo>
                  <a:cubicBezTo>
                    <a:pt x="830" y="2074"/>
                    <a:pt x="1" y="5220"/>
                    <a:pt x="1418" y="7639"/>
                  </a:cubicBezTo>
                  <a:cubicBezTo>
                    <a:pt x="2367" y="9282"/>
                    <a:pt x="4075" y="10197"/>
                    <a:pt x="5837" y="10197"/>
                  </a:cubicBezTo>
                  <a:cubicBezTo>
                    <a:pt x="6706" y="10197"/>
                    <a:pt x="7589" y="9974"/>
                    <a:pt x="8400" y="9506"/>
                  </a:cubicBezTo>
                  <a:cubicBezTo>
                    <a:pt x="10820" y="8123"/>
                    <a:pt x="11649" y="4978"/>
                    <a:pt x="10267" y="2558"/>
                  </a:cubicBezTo>
                  <a:cubicBezTo>
                    <a:pt x="9318" y="915"/>
                    <a:pt x="7595" y="0"/>
                    <a:pt x="583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2091675" y="2720100"/>
              <a:ext cx="291225" cy="254925"/>
            </a:xfrm>
            <a:custGeom>
              <a:rect b="b" l="l" r="r" t="t"/>
              <a:pathLst>
                <a:path extrusionOk="0" h="10197" w="11649">
                  <a:moveTo>
                    <a:pt x="5848" y="0"/>
                  </a:moveTo>
                  <a:cubicBezTo>
                    <a:pt x="4978" y="0"/>
                    <a:pt x="4095" y="223"/>
                    <a:pt x="3284" y="691"/>
                  </a:cubicBezTo>
                  <a:cubicBezTo>
                    <a:pt x="864" y="2074"/>
                    <a:pt x="0" y="5219"/>
                    <a:pt x="1417" y="7639"/>
                  </a:cubicBezTo>
                  <a:cubicBezTo>
                    <a:pt x="2366" y="9282"/>
                    <a:pt x="4074" y="10197"/>
                    <a:pt x="5836" y="10197"/>
                  </a:cubicBezTo>
                  <a:cubicBezTo>
                    <a:pt x="6706" y="10197"/>
                    <a:pt x="7588" y="9974"/>
                    <a:pt x="8400" y="9506"/>
                  </a:cubicBezTo>
                  <a:cubicBezTo>
                    <a:pt x="10819" y="8123"/>
                    <a:pt x="11649" y="4978"/>
                    <a:pt x="10266" y="2558"/>
                  </a:cubicBezTo>
                  <a:cubicBezTo>
                    <a:pt x="9317" y="915"/>
                    <a:pt x="7609" y="0"/>
                    <a:pt x="5848"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Page [With 3 Sections + Blue Graphics]">
  <p:cSld name="OBJECT_2_1_2_3_1">
    <p:bg>
      <p:bgPr>
        <a:solidFill>
          <a:schemeClr val="lt1"/>
        </a:solidFill>
      </p:bgPr>
    </p:bg>
    <p:spTree>
      <p:nvGrpSpPr>
        <p:cNvPr id="233" name="Shape 233"/>
        <p:cNvGrpSpPr/>
        <p:nvPr/>
      </p:nvGrpSpPr>
      <p:grpSpPr>
        <a:xfrm>
          <a:off x="0" y="0"/>
          <a:ext cx="0" cy="0"/>
          <a:chOff x="0" y="0"/>
          <a:chExt cx="0" cy="0"/>
        </a:xfrm>
      </p:grpSpPr>
      <p:grpSp>
        <p:nvGrpSpPr>
          <p:cNvPr id="234" name="Google Shape;234;p23"/>
          <p:cNvGrpSpPr/>
          <p:nvPr/>
        </p:nvGrpSpPr>
        <p:grpSpPr>
          <a:xfrm>
            <a:off x="7938339" y="194506"/>
            <a:ext cx="975272" cy="279900"/>
            <a:chOff x="216200" y="1823450"/>
            <a:chExt cx="7134400" cy="2047550"/>
          </a:xfrm>
        </p:grpSpPr>
        <p:sp>
          <p:nvSpPr>
            <p:cNvPr id="235" name="Google Shape;235;p23"/>
            <p:cNvSpPr/>
            <p:nvPr/>
          </p:nvSpPr>
          <p:spPr>
            <a:xfrm>
              <a:off x="2622150" y="2392875"/>
              <a:ext cx="768625" cy="770700"/>
            </a:xfrm>
            <a:custGeom>
              <a:rect b="b" l="l" r="r" t="t"/>
              <a:pathLst>
                <a:path extrusionOk="0" h="30828" w="30745">
                  <a:moveTo>
                    <a:pt x="15018" y="7050"/>
                  </a:moveTo>
                  <a:lnTo>
                    <a:pt x="18939" y="18689"/>
                  </a:lnTo>
                  <a:lnTo>
                    <a:pt x="11138" y="18689"/>
                  </a:lnTo>
                  <a:lnTo>
                    <a:pt x="15018" y="7050"/>
                  </a:lnTo>
                  <a:close/>
                  <a:moveTo>
                    <a:pt x="11639" y="0"/>
                  </a:moveTo>
                  <a:lnTo>
                    <a:pt x="0" y="30828"/>
                  </a:lnTo>
                  <a:lnTo>
                    <a:pt x="7050" y="30828"/>
                  </a:lnTo>
                  <a:lnTo>
                    <a:pt x="9261" y="24195"/>
                  </a:lnTo>
                  <a:lnTo>
                    <a:pt x="20774" y="24195"/>
                  </a:lnTo>
                  <a:lnTo>
                    <a:pt x="23069" y="30828"/>
                  </a:lnTo>
                  <a:lnTo>
                    <a:pt x="30744" y="30828"/>
                  </a:lnTo>
                  <a:lnTo>
                    <a:pt x="19815" y="0"/>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3492950" y="2559725"/>
              <a:ext cx="574650" cy="813475"/>
            </a:xfrm>
            <a:custGeom>
              <a:rect b="b" l="l" r="r" t="t"/>
              <a:pathLst>
                <a:path extrusionOk="0" h="32539" w="22986">
                  <a:moveTo>
                    <a:pt x="10888" y="5758"/>
                  </a:moveTo>
                  <a:cubicBezTo>
                    <a:pt x="12807" y="5758"/>
                    <a:pt x="14142" y="6342"/>
                    <a:pt x="14935" y="7468"/>
                  </a:cubicBezTo>
                  <a:cubicBezTo>
                    <a:pt x="15727" y="8594"/>
                    <a:pt x="16103" y="10263"/>
                    <a:pt x="16103" y="12474"/>
                  </a:cubicBezTo>
                  <a:cubicBezTo>
                    <a:pt x="16103" y="14935"/>
                    <a:pt x="15644" y="16687"/>
                    <a:pt x="14768" y="17730"/>
                  </a:cubicBezTo>
                  <a:cubicBezTo>
                    <a:pt x="13892" y="18814"/>
                    <a:pt x="12473" y="19315"/>
                    <a:pt x="10596" y="19315"/>
                  </a:cubicBezTo>
                  <a:cubicBezTo>
                    <a:pt x="9971" y="19315"/>
                    <a:pt x="9303" y="19232"/>
                    <a:pt x="8636" y="19106"/>
                  </a:cubicBezTo>
                  <a:cubicBezTo>
                    <a:pt x="7926" y="18939"/>
                    <a:pt x="7301" y="18689"/>
                    <a:pt x="6758" y="18355"/>
                  </a:cubicBezTo>
                  <a:lnTo>
                    <a:pt x="6758" y="7343"/>
                  </a:lnTo>
                  <a:cubicBezTo>
                    <a:pt x="6758" y="6300"/>
                    <a:pt x="8135" y="5758"/>
                    <a:pt x="10888" y="5758"/>
                  </a:cubicBezTo>
                  <a:close/>
                  <a:moveTo>
                    <a:pt x="11180" y="1"/>
                  </a:moveTo>
                  <a:cubicBezTo>
                    <a:pt x="7885" y="43"/>
                    <a:pt x="5215" y="501"/>
                    <a:pt x="3129" y="1461"/>
                  </a:cubicBezTo>
                  <a:cubicBezTo>
                    <a:pt x="1043" y="2420"/>
                    <a:pt x="1" y="3839"/>
                    <a:pt x="1" y="5716"/>
                  </a:cubicBezTo>
                  <a:lnTo>
                    <a:pt x="1" y="32539"/>
                  </a:lnTo>
                  <a:lnTo>
                    <a:pt x="6758" y="32539"/>
                  </a:lnTo>
                  <a:lnTo>
                    <a:pt x="6758" y="23612"/>
                  </a:lnTo>
                  <a:cubicBezTo>
                    <a:pt x="8344" y="24446"/>
                    <a:pt x="10304" y="24863"/>
                    <a:pt x="12640" y="24863"/>
                  </a:cubicBezTo>
                  <a:cubicBezTo>
                    <a:pt x="15852" y="24863"/>
                    <a:pt x="18355" y="23778"/>
                    <a:pt x="20232" y="21526"/>
                  </a:cubicBezTo>
                  <a:cubicBezTo>
                    <a:pt x="22068" y="19315"/>
                    <a:pt x="22986" y="16395"/>
                    <a:pt x="22986" y="12724"/>
                  </a:cubicBezTo>
                  <a:cubicBezTo>
                    <a:pt x="22986" y="8135"/>
                    <a:pt x="21943" y="4882"/>
                    <a:pt x="19899" y="2921"/>
                  </a:cubicBezTo>
                  <a:cubicBezTo>
                    <a:pt x="17813" y="960"/>
                    <a:pt x="14935"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4176050" y="2559725"/>
              <a:ext cx="574650" cy="813475"/>
            </a:xfrm>
            <a:custGeom>
              <a:rect b="b" l="l" r="r" t="t"/>
              <a:pathLst>
                <a:path extrusionOk="0" h="32539" w="22986">
                  <a:moveTo>
                    <a:pt x="10888" y="5758"/>
                  </a:moveTo>
                  <a:cubicBezTo>
                    <a:pt x="12807" y="5758"/>
                    <a:pt x="14142" y="6342"/>
                    <a:pt x="14934" y="7468"/>
                  </a:cubicBezTo>
                  <a:cubicBezTo>
                    <a:pt x="15727" y="8594"/>
                    <a:pt x="16102" y="10263"/>
                    <a:pt x="16102" y="12474"/>
                  </a:cubicBezTo>
                  <a:cubicBezTo>
                    <a:pt x="16102" y="14935"/>
                    <a:pt x="15643" y="16687"/>
                    <a:pt x="14767" y="17730"/>
                  </a:cubicBezTo>
                  <a:cubicBezTo>
                    <a:pt x="13891" y="18814"/>
                    <a:pt x="12473" y="19315"/>
                    <a:pt x="10596" y="19315"/>
                  </a:cubicBezTo>
                  <a:cubicBezTo>
                    <a:pt x="9970" y="19315"/>
                    <a:pt x="9303" y="19232"/>
                    <a:pt x="8635" y="19106"/>
                  </a:cubicBezTo>
                  <a:cubicBezTo>
                    <a:pt x="7926" y="18939"/>
                    <a:pt x="7342" y="18689"/>
                    <a:pt x="6758" y="18355"/>
                  </a:cubicBezTo>
                  <a:lnTo>
                    <a:pt x="6758" y="7343"/>
                  </a:lnTo>
                  <a:cubicBezTo>
                    <a:pt x="6758" y="6300"/>
                    <a:pt x="8135" y="5758"/>
                    <a:pt x="10888" y="5758"/>
                  </a:cubicBezTo>
                  <a:close/>
                  <a:moveTo>
                    <a:pt x="11180" y="1"/>
                  </a:moveTo>
                  <a:cubicBezTo>
                    <a:pt x="7884" y="43"/>
                    <a:pt x="5215" y="501"/>
                    <a:pt x="3129" y="1461"/>
                  </a:cubicBezTo>
                  <a:cubicBezTo>
                    <a:pt x="1043" y="2420"/>
                    <a:pt x="0" y="3839"/>
                    <a:pt x="0" y="5716"/>
                  </a:cubicBezTo>
                  <a:lnTo>
                    <a:pt x="0" y="32539"/>
                  </a:lnTo>
                  <a:lnTo>
                    <a:pt x="6758" y="32539"/>
                  </a:lnTo>
                  <a:lnTo>
                    <a:pt x="6758" y="23612"/>
                  </a:lnTo>
                  <a:cubicBezTo>
                    <a:pt x="8343" y="24446"/>
                    <a:pt x="10304" y="24863"/>
                    <a:pt x="12640" y="24863"/>
                  </a:cubicBezTo>
                  <a:cubicBezTo>
                    <a:pt x="15852" y="24863"/>
                    <a:pt x="18355" y="23778"/>
                    <a:pt x="20232" y="21526"/>
                  </a:cubicBezTo>
                  <a:cubicBezTo>
                    <a:pt x="22067" y="19315"/>
                    <a:pt x="22985" y="16395"/>
                    <a:pt x="22985" y="12724"/>
                  </a:cubicBezTo>
                  <a:cubicBezTo>
                    <a:pt x="22985" y="8135"/>
                    <a:pt x="21984" y="4882"/>
                    <a:pt x="19898" y="2921"/>
                  </a:cubicBezTo>
                  <a:cubicBezTo>
                    <a:pt x="17854" y="960"/>
                    <a:pt x="14934"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4863300" y="2568075"/>
              <a:ext cx="452625" cy="613250"/>
            </a:xfrm>
            <a:custGeom>
              <a:rect b="b" l="l" r="r" t="t"/>
              <a:pathLst>
                <a:path extrusionOk="0" h="24530" w="18105">
                  <a:moveTo>
                    <a:pt x="9261" y="1"/>
                  </a:moveTo>
                  <a:cubicBezTo>
                    <a:pt x="7718" y="1"/>
                    <a:pt x="6258" y="251"/>
                    <a:pt x="4881" y="793"/>
                  </a:cubicBezTo>
                  <a:cubicBezTo>
                    <a:pt x="3463" y="1335"/>
                    <a:pt x="2295" y="2170"/>
                    <a:pt x="1377" y="3338"/>
                  </a:cubicBezTo>
                  <a:cubicBezTo>
                    <a:pt x="459" y="4548"/>
                    <a:pt x="0" y="6008"/>
                    <a:pt x="0" y="7843"/>
                  </a:cubicBezTo>
                  <a:cubicBezTo>
                    <a:pt x="0" y="9970"/>
                    <a:pt x="585" y="11597"/>
                    <a:pt x="1711" y="12682"/>
                  </a:cubicBezTo>
                  <a:cubicBezTo>
                    <a:pt x="2879" y="13808"/>
                    <a:pt x="4339" y="14559"/>
                    <a:pt x="6133" y="14935"/>
                  </a:cubicBezTo>
                  <a:cubicBezTo>
                    <a:pt x="7843" y="15310"/>
                    <a:pt x="9053" y="15685"/>
                    <a:pt x="9845" y="16019"/>
                  </a:cubicBezTo>
                  <a:cubicBezTo>
                    <a:pt x="10596" y="16353"/>
                    <a:pt x="11013" y="16895"/>
                    <a:pt x="11013" y="17604"/>
                  </a:cubicBezTo>
                  <a:cubicBezTo>
                    <a:pt x="11013" y="18230"/>
                    <a:pt x="10763" y="18689"/>
                    <a:pt x="10262" y="19064"/>
                  </a:cubicBezTo>
                  <a:cubicBezTo>
                    <a:pt x="9804" y="19398"/>
                    <a:pt x="9053" y="19607"/>
                    <a:pt x="8010" y="19607"/>
                  </a:cubicBezTo>
                  <a:cubicBezTo>
                    <a:pt x="5257" y="19607"/>
                    <a:pt x="2629" y="18647"/>
                    <a:pt x="126" y="16770"/>
                  </a:cubicBezTo>
                  <a:lnTo>
                    <a:pt x="126" y="22819"/>
                  </a:lnTo>
                  <a:cubicBezTo>
                    <a:pt x="1502" y="23361"/>
                    <a:pt x="2712" y="23820"/>
                    <a:pt x="3838" y="24112"/>
                  </a:cubicBezTo>
                  <a:cubicBezTo>
                    <a:pt x="4923" y="24404"/>
                    <a:pt x="6216" y="24529"/>
                    <a:pt x="7718" y="24529"/>
                  </a:cubicBezTo>
                  <a:cubicBezTo>
                    <a:pt x="10721" y="24529"/>
                    <a:pt x="13183" y="23903"/>
                    <a:pt x="15101" y="22694"/>
                  </a:cubicBezTo>
                  <a:cubicBezTo>
                    <a:pt x="17062" y="21484"/>
                    <a:pt x="18063" y="19565"/>
                    <a:pt x="18105" y="16895"/>
                  </a:cubicBezTo>
                  <a:cubicBezTo>
                    <a:pt x="18105" y="15227"/>
                    <a:pt x="17771" y="13892"/>
                    <a:pt x="17062" y="12932"/>
                  </a:cubicBezTo>
                  <a:cubicBezTo>
                    <a:pt x="16353" y="12015"/>
                    <a:pt x="15560" y="11347"/>
                    <a:pt x="14643" y="10972"/>
                  </a:cubicBezTo>
                  <a:cubicBezTo>
                    <a:pt x="13767" y="10596"/>
                    <a:pt x="12557" y="10179"/>
                    <a:pt x="11013" y="9804"/>
                  </a:cubicBezTo>
                  <a:cubicBezTo>
                    <a:pt x="9637" y="9428"/>
                    <a:pt x="8636" y="9053"/>
                    <a:pt x="8052" y="8677"/>
                  </a:cubicBezTo>
                  <a:cubicBezTo>
                    <a:pt x="7426" y="8344"/>
                    <a:pt x="7134" y="7760"/>
                    <a:pt x="7134" y="7009"/>
                  </a:cubicBezTo>
                  <a:cubicBezTo>
                    <a:pt x="7134" y="6341"/>
                    <a:pt x="7384" y="5841"/>
                    <a:pt x="7968" y="5507"/>
                  </a:cubicBezTo>
                  <a:cubicBezTo>
                    <a:pt x="8510" y="5132"/>
                    <a:pt x="9345" y="4965"/>
                    <a:pt x="10471" y="4965"/>
                  </a:cubicBezTo>
                  <a:cubicBezTo>
                    <a:pt x="11639" y="4965"/>
                    <a:pt x="12640" y="5173"/>
                    <a:pt x="13475" y="5549"/>
                  </a:cubicBezTo>
                  <a:cubicBezTo>
                    <a:pt x="14351" y="5882"/>
                    <a:pt x="15560" y="6508"/>
                    <a:pt x="17145" y="7384"/>
                  </a:cubicBezTo>
                  <a:lnTo>
                    <a:pt x="17145" y="1961"/>
                  </a:lnTo>
                  <a:cubicBezTo>
                    <a:pt x="16019" y="1294"/>
                    <a:pt x="14893" y="793"/>
                    <a:pt x="13767" y="459"/>
                  </a:cubicBezTo>
                  <a:cubicBezTo>
                    <a:pt x="12599" y="126"/>
                    <a:pt x="11097" y="1"/>
                    <a:pt x="9261"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5451475" y="2366800"/>
              <a:ext cx="178375" cy="796775"/>
            </a:xfrm>
            <a:custGeom>
              <a:rect b="b" l="l" r="r" t="t"/>
              <a:pathLst>
                <a:path extrusionOk="0" h="31871" w="7135">
                  <a:moveTo>
                    <a:pt x="1" y="1"/>
                  </a:moveTo>
                  <a:lnTo>
                    <a:pt x="1" y="5298"/>
                  </a:lnTo>
                  <a:lnTo>
                    <a:pt x="7134" y="5298"/>
                  </a:lnTo>
                  <a:lnTo>
                    <a:pt x="7134" y="1"/>
                  </a:lnTo>
                  <a:close/>
                  <a:moveTo>
                    <a:pt x="126" y="8802"/>
                  </a:moveTo>
                  <a:lnTo>
                    <a:pt x="126" y="31871"/>
                  </a:lnTo>
                  <a:lnTo>
                    <a:pt x="7093" y="31871"/>
                  </a:lnTo>
                  <a:lnTo>
                    <a:pt x="7009" y="8802"/>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5793550" y="2358450"/>
              <a:ext cx="171050" cy="805125"/>
            </a:xfrm>
            <a:custGeom>
              <a:rect b="b" l="l" r="r" t="t"/>
              <a:pathLst>
                <a:path extrusionOk="0" h="32205" w="6842">
                  <a:moveTo>
                    <a:pt x="1" y="1"/>
                  </a:moveTo>
                  <a:lnTo>
                    <a:pt x="1" y="32205"/>
                  </a:lnTo>
                  <a:lnTo>
                    <a:pt x="6842" y="32205"/>
                  </a:lnTo>
                  <a:lnTo>
                    <a:pt x="6842" y="1"/>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6097025" y="2559725"/>
              <a:ext cx="594475" cy="621600"/>
            </a:xfrm>
            <a:custGeom>
              <a:rect b="b" l="l" r="r" t="t"/>
              <a:pathLst>
                <a:path extrusionOk="0" h="24864" w="23779">
                  <a:moveTo>
                    <a:pt x="11806" y="5466"/>
                  </a:moveTo>
                  <a:cubicBezTo>
                    <a:pt x="13558" y="5466"/>
                    <a:pt x="14810" y="5966"/>
                    <a:pt x="15686" y="7051"/>
                  </a:cubicBezTo>
                  <a:cubicBezTo>
                    <a:pt x="16520" y="8094"/>
                    <a:pt x="16937" y="9887"/>
                    <a:pt x="16937" y="12390"/>
                  </a:cubicBezTo>
                  <a:cubicBezTo>
                    <a:pt x="16937" y="14685"/>
                    <a:pt x="16520" y="16395"/>
                    <a:pt x="15644" y="17605"/>
                  </a:cubicBezTo>
                  <a:cubicBezTo>
                    <a:pt x="14810" y="18773"/>
                    <a:pt x="13516" y="19357"/>
                    <a:pt x="11806" y="19357"/>
                  </a:cubicBezTo>
                  <a:cubicBezTo>
                    <a:pt x="10096" y="19357"/>
                    <a:pt x="8803" y="18814"/>
                    <a:pt x="8010" y="17646"/>
                  </a:cubicBezTo>
                  <a:cubicBezTo>
                    <a:pt x="7176" y="16520"/>
                    <a:pt x="6759" y="14768"/>
                    <a:pt x="6759" y="12390"/>
                  </a:cubicBezTo>
                  <a:cubicBezTo>
                    <a:pt x="6759" y="9887"/>
                    <a:pt x="7176" y="8094"/>
                    <a:pt x="7968" y="7051"/>
                  </a:cubicBezTo>
                  <a:cubicBezTo>
                    <a:pt x="8761" y="5966"/>
                    <a:pt x="10012" y="5466"/>
                    <a:pt x="11806" y="5466"/>
                  </a:cubicBezTo>
                  <a:close/>
                  <a:moveTo>
                    <a:pt x="11806" y="1"/>
                  </a:moveTo>
                  <a:cubicBezTo>
                    <a:pt x="7843" y="1"/>
                    <a:pt x="4881" y="960"/>
                    <a:pt x="2921" y="2963"/>
                  </a:cubicBezTo>
                  <a:cubicBezTo>
                    <a:pt x="960" y="4923"/>
                    <a:pt x="1" y="8052"/>
                    <a:pt x="1" y="12390"/>
                  </a:cubicBezTo>
                  <a:cubicBezTo>
                    <a:pt x="1" y="16520"/>
                    <a:pt x="960" y="19607"/>
                    <a:pt x="2921" y="21734"/>
                  </a:cubicBezTo>
                  <a:cubicBezTo>
                    <a:pt x="4923" y="23820"/>
                    <a:pt x="7885" y="24863"/>
                    <a:pt x="11806" y="24863"/>
                  </a:cubicBezTo>
                  <a:cubicBezTo>
                    <a:pt x="15686" y="24863"/>
                    <a:pt x="18647" y="23820"/>
                    <a:pt x="20692" y="21693"/>
                  </a:cubicBezTo>
                  <a:cubicBezTo>
                    <a:pt x="22777" y="19565"/>
                    <a:pt x="23778" y="16437"/>
                    <a:pt x="23778" y="12390"/>
                  </a:cubicBezTo>
                  <a:cubicBezTo>
                    <a:pt x="23778" y="8177"/>
                    <a:pt x="22777" y="5048"/>
                    <a:pt x="20775" y="3004"/>
                  </a:cubicBezTo>
                  <a:cubicBezTo>
                    <a:pt x="18773" y="1002"/>
                    <a:pt x="15811" y="1"/>
                    <a:pt x="11806"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6798900" y="2562850"/>
              <a:ext cx="551700" cy="600725"/>
            </a:xfrm>
            <a:custGeom>
              <a:rect b="b" l="l" r="r" t="t"/>
              <a:pathLst>
                <a:path extrusionOk="0" h="24029" w="22068">
                  <a:moveTo>
                    <a:pt x="12139" y="1"/>
                  </a:moveTo>
                  <a:cubicBezTo>
                    <a:pt x="10179" y="1"/>
                    <a:pt x="7968" y="293"/>
                    <a:pt x="5507" y="835"/>
                  </a:cubicBezTo>
                  <a:cubicBezTo>
                    <a:pt x="3045" y="1378"/>
                    <a:pt x="1210" y="2003"/>
                    <a:pt x="0" y="2629"/>
                  </a:cubicBezTo>
                  <a:lnTo>
                    <a:pt x="0" y="24029"/>
                  </a:lnTo>
                  <a:lnTo>
                    <a:pt x="6925" y="24029"/>
                  </a:lnTo>
                  <a:lnTo>
                    <a:pt x="6925" y="6467"/>
                  </a:lnTo>
                  <a:cubicBezTo>
                    <a:pt x="7300" y="6258"/>
                    <a:pt x="7843" y="6091"/>
                    <a:pt x="8552" y="5925"/>
                  </a:cubicBezTo>
                  <a:cubicBezTo>
                    <a:pt x="9261" y="5758"/>
                    <a:pt x="9970" y="5674"/>
                    <a:pt x="10638" y="5674"/>
                  </a:cubicBezTo>
                  <a:cubicBezTo>
                    <a:pt x="13683" y="5674"/>
                    <a:pt x="15185" y="7051"/>
                    <a:pt x="15185" y="9721"/>
                  </a:cubicBezTo>
                  <a:lnTo>
                    <a:pt x="15185" y="24029"/>
                  </a:lnTo>
                  <a:lnTo>
                    <a:pt x="22068" y="24029"/>
                  </a:lnTo>
                  <a:lnTo>
                    <a:pt x="22068" y="8344"/>
                  </a:lnTo>
                  <a:cubicBezTo>
                    <a:pt x="22068" y="5382"/>
                    <a:pt x="21233" y="3255"/>
                    <a:pt x="19565" y="1962"/>
                  </a:cubicBezTo>
                  <a:cubicBezTo>
                    <a:pt x="17896" y="668"/>
                    <a:pt x="15435" y="1"/>
                    <a:pt x="12139"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361175" y="1920450"/>
              <a:ext cx="1609200" cy="1857400"/>
            </a:xfrm>
            <a:custGeom>
              <a:rect b="b" l="l" r="r" t="t"/>
              <a:pathLst>
                <a:path extrusionOk="0" h="74296" w="64368">
                  <a:moveTo>
                    <a:pt x="4422" y="5298"/>
                  </a:moveTo>
                  <a:lnTo>
                    <a:pt x="57568" y="35959"/>
                  </a:lnTo>
                  <a:lnTo>
                    <a:pt x="22151" y="35959"/>
                  </a:lnTo>
                  <a:lnTo>
                    <a:pt x="4422" y="5298"/>
                  </a:lnTo>
                  <a:close/>
                  <a:moveTo>
                    <a:pt x="2378" y="6466"/>
                  </a:moveTo>
                  <a:lnTo>
                    <a:pt x="20065" y="37127"/>
                  </a:lnTo>
                  <a:lnTo>
                    <a:pt x="2378" y="67788"/>
                  </a:lnTo>
                  <a:lnTo>
                    <a:pt x="2378" y="6466"/>
                  </a:lnTo>
                  <a:close/>
                  <a:moveTo>
                    <a:pt x="57568" y="38337"/>
                  </a:moveTo>
                  <a:lnTo>
                    <a:pt x="4422" y="68997"/>
                  </a:lnTo>
                  <a:lnTo>
                    <a:pt x="22151" y="38337"/>
                  </a:lnTo>
                  <a:close/>
                  <a:moveTo>
                    <a:pt x="0" y="1"/>
                  </a:moveTo>
                  <a:lnTo>
                    <a:pt x="0" y="74295"/>
                  </a:lnTo>
                  <a:lnTo>
                    <a:pt x="64367" y="37127"/>
                  </a:lnTo>
                  <a:lnTo>
                    <a:pt x="0" y="1"/>
                  </a:lnTo>
                  <a:close/>
                </a:path>
              </a:pathLst>
            </a:custGeom>
            <a:solidFill>
              <a:srgbClr val="B3B8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218300" y="1823450"/>
              <a:ext cx="351475" cy="307700"/>
            </a:xfrm>
            <a:custGeom>
              <a:rect b="b" l="l" r="r" t="t"/>
              <a:pathLst>
                <a:path extrusionOk="0" h="12308" w="14059">
                  <a:moveTo>
                    <a:pt x="7057" y="1"/>
                  </a:moveTo>
                  <a:cubicBezTo>
                    <a:pt x="6008" y="1"/>
                    <a:pt x="4942" y="270"/>
                    <a:pt x="3963" y="835"/>
                  </a:cubicBezTo>
                  <a:cubicBezTo>
                    <a:pt x="1043" y="2504"/>
                    <a:pt x="0" y="6300"/>
                    <a:pt x="1711" y="9220"/>
                  </a:cubicBezTo>
                  <a:cubicBezTo>
                    <a:pt x="2856" y="11203"/>
                    <a:pt x="4917" y="12307"/>
                    <a:pt x="7043" y="12307"/>
                  </a:cubicBezTo>
                  <a:cubicBezTo>
                    <a:pt x="8093" y="12307"/>
                    <a:pt x="9158" y="12038"/>
                    <a:pt x="10137" y="11473"/>
                  </a:cubicBezTo>
                  <a:cubicBezTo>
                    <a:pt x="13057" y="9804"/>
                    <a:pt x="14058" y="6008"/>
                    <a:pt x="12390" y="3088"/>
                  </a:cubicBezTo>
                  <a:cubicBezTo>
                    <a:pt x="11245" y="1105"/>
                    <a:pt x="9184" y="1"/>
                    <a:pt x="7057"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722000" y="2694950"/>
              <a:ext cx="351475" cy="307800"/>
            </a:xfrm>
            <a:custGeom>
              <a:rect b="b" l="l" r="r" t="t"/>
              <a:pathLst>
                <a:path extrusionOk="0" h="12312" w="14059">
                  <a:moveTo>
                    <a:pt x="6988" y="1"/>
                  </a:moveTo>
                  <a:cubicBezTo>
                    <a:pt x="5948" y="1"/>
                    <a:pt x="4892" y="261"/>
                    <a:pt x="3922" y="807"/>
                  </a:cubicBezTo>
                  <a:cubicBezTo>
                    <a:pt x="1002" y="2518"/>
                    <a:pt x="1" y="6272"/>
                    <a:pt x="1670" y="9234"/>
                  </a:cubicBezTo>
                  <a:cubicBezTo>
                    <a:pt x="2819" y="11197"/>
                    <a:pt x="4912" y="12312"/>
                    <a:pt x="7047" y="12312"/>
                  </a:cubicBezTo>
                  <a:cubicBezTo>
                    <a:pt x="8088" y="12312"/>
                    <a:pt x="9139" y="12047"/>
                    <a:pt x="10096" y="11486"/>
                  </a:cubicBezTo>
                  <a:cubicBezTo>
                    <a:pt x="13058" y="9776"/>
                    <a:pt x="14059" y="6022"/>
                    <a:pt x="12349" y="3060"/>
                  </a:cubicBezTo>
                  <a:cubicBezTo>
                    <a:pt x="11199" y="1097"/>
                    <a:pt x="9124" y="1"/>
                    <a:pt x="698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216200" y="3562975"/>
              <a:ext cx="351500" cy="308025"/>
            </a:xfrm>
            <a:custGeom>
              <a:rect b="b" l="l" r="r" t="t"/>
              <a:pathLst>
                <a:path extrusionOk="0" h="12321" w="14060">
                  <a:moveTo>
                    <a:pt x="7038" y="1"/>
                  </a:moveTo>
                  <a:cubicBezTo>
                    <a:pt x="5990" y="1"/>
                    <a:pt x="4929" y="270"/>
                    <a:pt x="3964" y="835"/>
                  </a:cubicBezTo>
                  <a:cubicBezTo>
                    <a:pt x="1002" y="2545"/>
                    <a:pt x="1" y="6300"/>
                    <a:pt x="1711" y="9262"/>
                  </a:cubicBezTo>
                  <a:cubicBezTo>
                    <a:pt x="2861" y="11225"/>
                    <a:pt x="4936" y="12321"/>
                    <a:pt x="7059" y="12321"/>
                  </a:cubicBezTo>
                  <a:cubicBezTo>
                    <a:pt x="8093" y="12321"/>
                    <a:pt x="9139" y="12061"/>
                    <a:pt x="10096" y="11514"/>
                  </a:cubicBezTo>
                  <a:cubicBezTo>
                    <a:pt x="13058" y="9804"/>
                    <a:pt x="14059" y="6008"/>
                    <a:pt x="12349" y="3088"/>
                  </a:cubicBezTo>
                  <a:cubicBezTo>
                    <a:pt x="11232" y="1105"/>
                    <a:pt x="9161" y="1"/>
                    <a:pt x="703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1726300" y="2691125"/>
              <a:ext cx="351475" cy="308000"/>
            </a:xfrm>
            <a:custGeom>
              <a:rect b="b" l="l" r="r" t="t"/>
              <a:pathLst>
                <a:path extrusionOk="0" h="12320" w="14059">
                  <a:moveTo>
                    <a:pt x="7039" y="1"/>
                  </a:moveTo>
                  <a:cubicBezTo>
                    <a:pt x="5990" y="1"/>
                    <a:pt x="4929" y="270"/>
                    <a:pt x="3964" y="835"/>
                  </a:cubicBezTo>
                  <a:cubicBezTo>
                    <a:pt x="1002" y="2504"/>
                    <a:pt x="1" y="6300"/>
                    <a:pt x="1711" y="9220"/>
                  </a:cubicBezTo>
                  <a:cubicBezTo>
                    <a:pt x="2863" y="11214"/>
                    <a:pt x="4941" y="12320"/>
                    <a:pt x="7067" y="12320"/>
                  </a:cubicBezTo>
                  <a:cubicBezTo>
                    <a:pt x="8099" y="12320"/>
                    <a:pt x="9142" y="12059"/>
                    <a:pt x="10096" y="11514"/>
                  </a:cubicBezTo>
                  <a:cubicBezTo>
                    <a:pt x="13058" y="9804"/>
                    <a:pt x="14059" y="6008"/>
                    <a:pt x="12390" y="3088"/>
                  </a:cubicBezTo>
                  <a:cubicBezTo>
                    <a:pt x="11245" y="1105"/>
                    <a:pt x="9165" y="1"/>
                    <a:pt x="7039"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8" name="Google Shape;248;p23"/>
          <p:cNvPicPr preferRelativeResize="0"/>
          <p:nvPr/>
        </p:nvPicPr>
        <p:blipFill rotWithShape="1">
          <a:blip r:embed="rId2">
            <a:alphaModFix/>
          </a:blip>
          <a:srcRect b="0" l="0" r="0" t="0"/>
          <a:stretch/>
        </p:blipFill>
        <p:spPr>
          <a:xfrm>
            <a:off x="-250175" y="-256450"/>
            <a:ext cx="2695175" cy="2446922"/>
          </a:xfrm>
          <a:prstGeom prst="rect">
            <a:avLst/>
          </a:prstGeom>
          <a:noFill/>
          <a:ln>
            <a:noFill/>
          </a:ln>
        </p:spPr>
      </p:pic>
      <p:pic>
        <p:nvPicPr>
          <p:cNvPr id="249" name="Google Shape;249;p23"/>
          <p:cNvPicPr preferRelativeResize="0"/>
          <p:nvPr/>
        </p:nvPicPr>
        <p:blipFill rotWithShape="1">
          <a:blip r:embed="rId3">
            <a:alphaModFix/>
          </a:blip>
          <a:srcRect b="0" l="0" r="0" t="0"/>
          <a:stretch/>
        </p:blipFill>
        <p:spPr>
          <a:xfrm>
            <a:off x="6978244" y="2866439"/>
            <a:ext cx="2525917" cy="2505661"/>
          </a:xfrm>
          <a:prstGeom prst="rect">
            <a:avLst/>
          </a:prstGeom>
          <a:noFill/>
          <a:ln>
            <a:noFill/>
          </a:ln>
        </p:spPr>
      </p:pic>
      <p:sp>
        <p:nvSpPr>
          <p:cNvPr id="250" name="Google Shape;250;p23"/>
          <p:cNvSpPr txBox="1"/>
          <p:nvPr>
            <p:ph type="title"/>
          </p:nvPr>
        </p:nvSpPr>
        <p:spPr>
          <a:xfrm>
            <a:off x="587200" y="457100"/>
            <a:ext cx="6915300" cy="860100"/>
          </a:xfrm>
          <a:prstGeom prst="rect">
            <a:avLst/>
          </a:prstGeom>
        </p:spPr>
        <p:txBody>
          <a:bodyPr anchorCtr="0" anchor="t" bIns="0" lIns="0" spcFirstLastPara="1" rIns="0" wrap="square" tIns="0">
            <a:noAutofit/>
          </a:bodyPr>
          <a:lstStyle>
            <a:lvl1pPr lvl="0" rtl="0">
              <a:spcBef>
                <a:spcPts val="0"/>
              </a:spcBef>
              <a:spcAft>
                <a:spcPts val="0"/>
              </a:spcAft>
              <a:buClr>
                <a:srgbClr val="15354A"/>
              </a:buClr>
              <a:buSzPts val="2800"/>
              <a:buNone/>
              <a:defRPr sz="2800">
                <a:solidFill>
                  <a:srgbClr val="15354A"/>
                </a:solidFill>
              </a:defRPr>
            </a:lvl1pPr>
            <a:lvl2pPr lvl="1" rtl="0">
              <a:spcBef>
                <a:spcPts val="0"/>
              </a:spcBef>
              <a:spcAft>
                <a:spcPts val="0"/>
              </a:spcAft>
              <a:buClr>
                <a:srgbClr val="15354A"/>
              </a:buClr>
              <a:buSzPts val="700"/>
              <a:buNone/>
              <a:defRPr>
                <a:solidFill>
                  <a:srgbClr val="15354A"/>
                </a:solidFill>
              </a:defRPr>
            </a:lvl2pPr>
            <a:lvl3pPr lvl="2" rtl="0">
              <a:spcBef>
                <a:spcPts val="0"/>
              </a:spcBef>
              <a:spcAft>
                <a:spcPts val="0"/>
              </a:spcAft>
              <a:buClr>
                <a:srgbClr val="15354A"/>
              </a:buClr>
              <a:buSzPts val="700"/>
              <a:buNone/>
              <a:defRPr>
                <a:solidFill>
                  <a:srgbClr val="15354A"/>
                </a:solidFill>
              </a:defRPr>
            </a:lvl3pPr>
            <a:lvl4pPr lvl="3" rtl="0">
              <a:spcBef>
                <a:spcPts val="0"/>
              </a:spcBef>
              <a:spcAft>
                <a:spcPts val="0"/>
              </a:spcAft>
              <a:buClr>
                <a:srgbClr val="15354A"/>
              </a:buClr>
              <a:buSzPts val="700"/>
              <a:buNone/>
              <a:defRPr>
                <a:solidFill>
                  <a:srgbClr val="15354A"/>
                </a:solidFill>
              </a:defRPr>
            </a:lvl4pPr>
            <a:lvl5pPr lvl="4" rtl="0">
              <a:spcBef>
                <a:spcPts val="0"/>
              </a:spcBef>
              <a:spcAft>
                <a:spcPts val="0"/>
              </a:spcAft>
              <a:buClr>
                <a:srgbClr val="15354A"/>
              </a:buClr>
              <a:buSzPts val="700"/>
              <a:buNone/>
              <a:defRPr>
                <a:solidFill>
                  <a:srgbClr val="15354A"/>
                </a:solidFill>
              </a:defRPr>
            </a:lvl5pPr>
            <a:lvl6pPr lvl="5" rtl="0">
              <a:spcBef>
                <a:spcPts val="0"/>
              </a:spcBef>
              <a:spcAft>
                <a:spcPts val="0"/>
              </a:spcAft>
              <a:buClr>
                <a:srgbClr val="15354A"/>
              </a:buClr>
              <a:buSzPts val="700"/>
              <a:buNone/>
              <a:defRPr>
                <a:solidFill>
                  <a:srgbClr val="15354A"/>
                </a:solidFill>
              </a:defRPr>
            </a:lvl6pPr>
            <a:lvl7pPr lvl="6" rtl="0">
              <a:spcBef>
                <a:spcPts val="0"/>
              </a:spcBef>
              <a:spcAft>
                <a:spcPts val="0"/>
              </a:spcAft>
              <a:buClr>
                <a:srgbClr val="15354A"/>
              </a:buClr>
              <a:buSzPts val="700"/>
              <a:buNone/>
              <a:defRPr>
                <a:solidFill>
                  <a:srgbClr val="15354A"/>
                </a:solidFill>
              </a:defRPr>
            </a:lvl7pPr>
            <a:lvl8pPr lvl="7" rtl="0">
              <a:spcBef>
                <a:spcPts val="0"/>
              </a:spcBef>
              <a:spcAft>
                <a:spcPts val="0"/>
              </a:spcAft>
              <a:buClr>
                <a:srgbClr val="15354A"/>
              </a:buClr>
              <a:buSzPts val="700"/>
              <a:buNone/>
              <a:defRPr>
                <a:solidFill>
                  <a:srgbClr val="15354A"/>
                </a:solidFill>
              </a:defRPr>
            </a:lvl8pPr>
            <a:lvl9pPr lvl="8" rtl="0">
              <a:spcBef>
                <a:spcPts val="0"/>
              </a:spcBef>
              <a:spcAft>
                <a:spcPts val="0"/>
              </a:spcAft>
              <a:buClr>
                <a:srgbClr val="15354A"/>
              </a:buClr>
              <a:buSzPts val="700"/>
              <a:buNone/>
              <a:defRPr>
                <a:solidFill>
                  <a:srgbClr val="15354A"/>
                </a:solidFill>
              </a:defRPr>
            </a:lvl9pPr>
          </a:lstStyle>
          <a:p/>
        </p:txBody>
      </p:sp>
      <p:sp>
        <p:nvSpPr>
          <p:cNvPr id="251" name="Google Shape;251;p23"/>
          <p:cNvSpPr txBox="1"/>
          <p:nvPr>
            <p:ph idx="1" type="subTitle"/>
          </p:nvPr>
        </p:nvSpPr>
        <p:spPr>
          <a:xfrm>
            <a:off x="1058325" y="1388050"/>
            <a:ext cx="19029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rgbClr val="15354A"/>
              </a:buClr>
              <a:buSzPts val="1400"/>
              <a:buFont typeface="Maven Pro"/>
              <a:buChar char="●"/>
              <a:defRPr>
                <a:solidFill>
                  <a:srgbClr val="15354A"/>
                </a:solidFill>
                <a:latin typeface="Maven Pro"/>
                <a:ea typeface="Maven Pro"/>
                <a:cs typeface="Maven Pro"/>
                <a:sym typeface="Maven Pro"/>
              </a:defRPr>
            </a:lvl1pPr>
            <a:lvl2pPr lvl="1" rtl="0">
              <a:spcBef>
                <a:spcPts val="0"/>
              </a:spcBef>
              <a:spcAft>
                <a:spcPts val="0"/>
              </a:spcAft>
              <a:buClr>
                <a:srgbClr val="15354A"/>
              </a:buClr>
              <a:buSzPts val="1400"/>
              <a:buChar char="○"/>
              <a:defRPr>
                <a:solidFill>
                  <a:srgbClr val="15354A"/>
                </a:solidFill>
              </a:defRPr>
            </a:lvl2pPr>
            <a:lvl3pPr lvl="2" rtl="0">
              <a:spcBef>
                <a:spcPts val="0"/>
              </a:spcBef>
              <a:spcAft>
                <a:spcPts val="0"/>
              </a:spcAft>
              <a:buClr>
                <a:srgbClr val="15354A"/>
              </a:buClr>
              <a:buSzPts val="1400"/>
              <a:buChar char="■"/>
              <a:defRPr>
                <a:solidFill>
                  <a:srgbClr val="15354A"/>
                </a:solidFill>
              </a:defRPr>
            </a:lvl3pPr>
            <a:lvl4pPr lvl="3" rtl="0">
              <a:spcBef>
                <a:spcPts val="0"/>
              </a:spcBef>
              <a:spcAft>
                <a:spcPts val="0"/>
              </a:spcAft>
              <a:buClr>
                <a:srgbClr val="15354A"/>
              </a:buClr>
              <a:buSzPts val="1400"/>
              <a:buChar char="●"/>
              <a:defRPr>
                <a:solidFill>
                  <a:srgbClr val="15354A"/>
                </a:solidFill>
              </a:defRPr>
            </a:lvl4pPr>
            <a:lvl5pPr lvl="4" rtl="0">
              <a:spcBef>
                <a:spcPts val="0"/>
              </a:spcBef>
              <a:spcAft>
                <a:spcPts val="0"/>
              </a:spcAft>
              <a:buClr>
                <a:srgbClr val="15354A"/>
              </a:buClr>
              <a:buSzPts val="1400"/>
              <a:buChar char="○"/>
              <a:defRPr>
                <a:solidFill>
                  <a:srgbClr val="15354A"/>
                </a:solidFill>
              </a:defRPr>
            </a:lvl5pPr>
            <a:lvl6pPr lvl="5" rtl="0">
              <a:spcBef>
                <a:spcPts val="0"/>
              </a:spcBef>
              <a:spcAft>
                <a:spcPts val="0"/>
              </a:spcAft>
              <a:buClr>
                <a:srgbClr val="15354A"/>
              </a:buClr>
              <a:buSzPts val="1400"/>
              <a:buChar char="■"/>
              <a:defRPr>
                <a:solidFill>
                  <a:srgbClr val="15354A"/>
                </a:solidFill>
              </a:defRPr>
            </a:lvl6pPr>
            <a:lvl7pPr lvl="6" rtl="0">
              <a:spcBef>
                <a:spcPts val="0"/>
              </a:spcBef>
              <a:spcAft>
                <a:spcPts val="0"/>
              </a:spcAft>
              <a:buClr>
                <a:srgbClr val="15354A"/>
              </a:buClr>
              <a:buSzPts val="1400"/>
              <a:buChar char="●"/>
              <a:defRPr>
                <a:solidFill>
                  <a:srgbClr val="15354A"/>
                </a:solidFill>
              </a:defRPr>
            </a:lvl7pPr>
            <a:lvl8pPr lvl="7" rtl="0">
              <a:spcBef>
                <a:spcPts val="0"/>
              </a:spcBef>
              <a:spcAft>
                <a:spcPts val="0"/>
              </a:spcAft>
              <a:buClr>
                <a:srgbClr val="15354A"/>
              </a:buClr>
              <a:buSzPts val="1400"/>
              <a:buChar char="○"/>
              <a:defRPr>
                <a:solidFill>
                  <a:srgbClr val="15354A"/>
                </a:solidFill>
              </a:defRPr>
            </a:lvl8pPr>
            <a:lvl9pPr lvl="8" rtl="0">
              <a:spcBef>
                <a:spcPts val="0"/>
              </a:spcBef>
              <a:spcAft>
                <a:spcPts val="0"/>
              </a:spcAft>
              <a:buClr>
                <a:srgbClr val="15354A"/>
              </a:buClr>
              <a:buSzPts val="1400"/>
              <a:buChar char="■"/>
              <a:defRPr>
                <a:solidFill>
                  <a:srgbClr val="15354A"/>
                </a:solidFill>
              </a:defRPr>
            </a:lvl9pPr>
          </a:lstStyle>
          <a:p/>
        </p:txBody>
      </p:sp>
      <p:sp>
        <p:nvSpPr>
          <p:cNvPr id="252" name="Google Shape;252;p23"/>
          <p:cNvSpPr txBox="1"/>
          <p:nvPr>
            <p:ph idx="2" type="subTitle"/>
          </p:nvPr>
        </p:nvSpPr>
        <p:spPr>
          <a:xfrm>
            <a:off x="3620550" y="1388050"/>
            <a:ext cx="19029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rgbClr val="15354A"/>
              </a:buClr>
              <a:buSzPts val="1400"/>
              <a:buFont typeface="Maven Pro"/>
              <a:buChar char="●"/>
              <a:defRPr>
                <a:solidFill>
                  <a:srgbClr val="15354A"/>
                </a:solidFill>
                <a:latin typeface="Maven Pro"/>
                <a:ea typeface="Maven Pro"/>
                <a:cs typeface="Maven Pro"/>
                <a:sym typeface="Maven Pro"/>
              </a:defRPr>
            </a:lvl1pPr>
            <a:lvl2pPr lvl="1" rtl="0">
              <a:spcBef>
                <a:spcPts val="0"/>
              </a:spcBef>
              <a:spcAft>
                <a:spcPts val="0"/>
              </a:spcAft>
              <a:buClr>
                <a:srgbClr val="15354A"/>
              </a:buClr>
              <a:buSzPts val="1400"/>
              <a:buChar char="○"/>
              <a:defRPr>
                <a:solidFill>
                  <a:srgbClr val="15354A"/>
                </a:solidFill>
              </a:defRPr>
            </a:lvl2pPr>
            <a:lvl3pPr lvl="2" rtl="0">
              <a:spcBef>
                <a:spcPts val="0"/>
              </a:spcBef>
              <a:spcAft>
                <a:spcPts val="0"/>
              </a:spcAft>
              <a:buClr>
                <a:srgbClr val="15354A"/>
              </a:buClr>
              <a:buSzPts val="1400"/>
              <a:buChar char="■"/>
              <a:defRPr>
                <a:solidFill>
                  <a:srgbClr val="15354A"/>
                </a:solidFill>
              </a:defRPr>
            </a:lvl3pPr>
            <a:lvl4pPr lvl="3" rtl="0">
              <a:spcBef>
                <a:spcPts val="0"/>
              </a:spcBef>
              <a:spcAft>
                <a:spcPts val="0"/>
              </a:spcAft>
              <a:buClr>
                <a:srgbClr val="15354A"/>
              </a:buClr>
              <a:buSzPts val="1400"/>
              <a:buChar char="●"/>
              <a:defRPr>
                <a:solidFill>
                  <a:srgbClr val="15354A"/>
                </a:solidFill>
              </a:defRPr>
            </a:lvl4pPr>
            <a:lvl5pPr lvl="4" rtl="0">
              <a:spcBef>
                <a:spcPts val="0"/>
              </a:spcBef>
              <a:spcAft>
                <a:spcPts val="0"/>
              </a:spcAft>
              <a:buClr>
                <a:srgbClr val="15354A"/>
              </a:buClr>
              <a:buSzPts val="1400"/>
              <a:buChar char="○"/>
              <a:defRPr>
                <a:solidFill>
                  <a:srgbClr val="15354A"/>
                </a:solidFill>
              </a:defRPr>
            </a:lvl5pPr>
            <a:lvl6pPr lvl="5" rtl="0">
              <a:spcBef>
                <a:spcPts val="0"/>
              </a:spcBef>
              <a:spcAft>
                <a:spcPts val="0"/>
              </a:spcAft>
              <a:buClr>
                <a:srgbClr val="15354A"/>
              </a:buClr>
              <a:buSzPts val="1400"/>
              <a:buChar char="■"/>
              <a:defRPr>
                <a:solidFill>
                  <a:srgbClr val="15354A"/>
                </a:solidFill>
              </a:defRPr>
            </a:lvl6pPr>
            <a:lvl7pPr lvl="6" rtl="0">
              <a:spcBef>
                <a:spcPts val="0"/>
              </a:spcBef>
              <a:spcAft>
                <a:spcPts val="0"/>
              </a:spcAft>
              <a:buClr>
                <a:srgbClr val="15354A"/>
              </a:buClr>
              <a:buSzPts val="1400"/>
              <a:buChar char="●"/>
              <a:defRPr>
                <a:solidFill>
                  <a:srgbClr val="15354A"/>
                </a:solidFill>
              </a:defRPr>
            </a:lvl7pPr>
            <a:lvl8pPr lvl="7" rtl="0">
              <a:spcBef>
                <a:spcPts val="0"/>
              </a:spcBef>
              <a:spcAft>
                <a:spcPts val="0"/>
              </a:spcAft>
              <a:buClr>
                <a:srgbClr val="15354A"/>
              </a:buClr>
              <a:buSzPts val="1400"/>
              <a:buChar char="○"/>
              <a:defRPr>
                <a:solidFill>
                  <a:srgbClr val="15354A"/>
                </a:solidFill>
              </a:defRPr>
            </a:lvl8pPr>
            <a:lvl9pPr lvl="8" rtl="0">
              <a:spcBef>
                <a:spcPts val="0"/>
              </a:spcBef>
              <a:spcAft>
                <a:spcPts val="0"/>
              </a:spcAft>
              <a:buClr>
                <a:srgbClr val="15354A"/>
              </a:buClr>
              <a:buSzPts val="1400"/>
              <a:buChar char="■"/>
              <a:defRPr>
                <a:solidFill>
                  <a:srgbClr val="15354A"/>
                </a:solidFill>
              </a:defRPr>
            </a:lvl9pPr>
          </a:lstStyle>
          <a:p/>
        </p:txBody>
      </p:sp>
      <p:sp>
        <p:nvSpPr>
          <p:cNvPr id="253" name="Google Shape;253;p23"/>
          <p:cNvSpPr txBox="1"/>
          <p:nvPr>
            <p:ph idx="3" type="subTitle"/>
          </p:nvPr>
        </p:nvSpPr>
        <p:spPr>
          <a:xfrm>
            <a:off x="6182775" y="1388050"/>
            <a:ext cx="19029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rgbClr val="15354A"/>
              </a:buClr>
              <a:buSzPts val="1400"/>
              <a:buFont typeface="Maven Pro"/>
              <a:buChar char="●"/>
              <a:defRPr>
                <a:solidFill>
                  <a:srgbClr val="15354A"/>
                </a:solidFill>
                <a:latin typeface="Maven Pro"/>
                <a:ea typeface="Maven Pro"/>
                <a:cs typeface="Maven Pro"/>
                <a:sym typeface="Maven Pro"/>
              </a:defRPr>
            </a:lvl1pPr>
            <a:lvl2pPr lvl="1" rtl="0">
              <a:spcBef>
                <a:spcPts val="0"/>
              </a:spcBef>
              <a:spcAft>
                <a:spcPts val="0"/>
              </a:spcAft>
              <a:buClr>
                <a:srgbClr val="15354A"/>
              </a:buClr>
              <a:buSzPts val="1400"/>
              <a:buChar char="○"/>
              <a:defRPr>
                <a:solidFill>
                  <a:srgbClr val="15354A"/>
                </a:solidFill>
              </a:defRPr>
            </a:lvl2pPr>
            <a:lvl3pPr lvl="2" rtl="0">
              <a:spcBef>
                <a:spcPts val="0"/>
              </a:spcBef>
              <a:spcAft>
                <a:spcPts val="0"/>
              </a:spcAft>
              <a:buClr>
                <a:srgbClr val="15354A"/>
              </a:buClr>
              <a:buSzPts val="1400"/>
              <a:buChar char="■"/>
              <a:defRPr>
                <a:solidFill>
                  <a:srgbClr val="15354A"/>
                </a:solidFill>
              </a:defRPr>
            </a:lvl3pPr>
            <a:lvl4pPr lvl="3" rtl="0">
              <a:spcBef>
                <a:spcPts val="0"/>
              </a:spcBef>
              <a:spcAft>
                <a:spcPts val="0"/>
              </a:spcAft>
              <a:buClr>
                <a:srgbClr val="15354A"/>
              </a:buClr>
              <a:buSzPts val="1400"/>
              <a:buChar char="●"/>
              <a:defRPr>
                <a:solidFill>
                  <a:srgbClr val="15354A"/>
                </a:solidFill>
              </a:defRPr>
            </a:lvl4pPr>
            <a:lvl5pPr lvl="4" rtl="0">
              <a:spcBef>
                <a:spcPts val="0"/>
              </a:spcBef>
              <a:spcAft>
                <a:spcPts val="0"/>
              </a:spcAft>
              <a:buClr>
                <a:srgbClr val="15354A"/>
              </a:buClr>
              <a:buSzPts val="1400"/>
              <a:buChar char="○"/>
              <a:defRPr>
                <a:solidFill>
                  <a:srgbClr val="15354A"/>
                </a:solidFill>
              </a:defRPr>
            </a:lvl5pPr>
            <a:lvl6pPr lvl="5" rtl="0">
              <a:spcBef>
                <a:spcPts val="0"/>
              </a:spcBef>
              <a:spcAft>
                <a:spcPts val="0"/>
              </a:spcAft>
              <a:buClr>
                <a:srgbClr val="15354A"/>
              </a:buClr>
              <a:buSzPts val="1400"/>
              <a:buChar char="■"/>
              <a:defRPr>
                <a:solidFill>
                  <a:srgbClr val="15354A"/>
                </a:solidFill>
              </a:defRPr>
            </a:lvl6pPr>
            <a:lvl7pPr lvl="6" rtl="0">
              <a:spcBef>
                <a:spcPts val="0"/>
              </a:spcBef>
              <a:spcAft>
                <a:spcPts val="0"/>
              </a:spcAft>
              <a:buClr>
                <a:srgbClr val="15354A"/>
              </a:buClr>
              <a:buSzPts val="1400"/>
              <a:buChar char="●"/>
              <a:defRPr>
                <a:solidFill>
                  <a:srgbClr val="15354A"/>
                </a:solidFill>
              </a:defRPr>
            </a:lvl7pPr>
            <a:lvl8pPr lvl="7" rtl="0">
              <a:spcBef>
                <a:spcPts val="0"/>
              </a:spcBef>
              <a:spcAft>
                <a:spcPts val="0"/>
              </a:spcAft>
              <a:buClr>
                <a:srgbClr val="15354A"/>
              </a:buClr>
              <a:buSzPts val="1400"/>
              <a:buChar char="○"/>
              <a:defRPr>
                <a:solidFill>
                  <a:srgbClr val="15354A"/>
                </a:solidFill>
              </a:defRPr>
            </a:lvl8pPr>
            <a:lvl9pPr lvl="8" rtl="0">
              <a:spcBef>
                <a:spcPts val="0"/>
              </a:spcBef>
              <a:spcAft>
                <a:spcPts val="0"/>
              </a:spcAft>
              <a:buClr>
                <a:srgbClr val="15354A"/>
              </a:buClr>
              <a:buSzPts val="1400"/>
              <a:buChar char="■"/>
              <a:defRPr>
                <a:solidFill>
                  <a:srgbClr val="15354A"/>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Blue]">
  <p:cSld name="OBJECT_2_1_2_2">
    <p:bg>
      <p:bgPr>
        <a:solidFill>
          <a:srgbClr val="0099F9"/>
        </a:solidFill>
      </p:bgPr>
    </p:bg>
    <p:spTree>
      <p:nvGrpSpPr>
        <p:cNvPr id="254" name="Shape 254"/>
        <p:cNvGrpSpPr/>
        <p:nvPr/>
      </p:nvGrpSpPr>
      <p:grpSpPr>
        <a:xfrm>
          <a:off x="0" y="0"/>
          <a:ext cx="0" cy="0"/>
          <a:chOff x="0" y="0"/>
          <a:chExt cx="0" cy="0"/>
        </a:xfrm>
      </p:grpSpPr>
      <p:sp>
        <p:nvSpPr>
          <p:cNvPr id="255" name="Google Shape;255;p24"/>
          <p:cNvSpPr txBox="1"/>
          <p:nvPr>
            <p:ph type="title"/>
          </p:nvPr>
        </p:nvSpPr>
        <p:spPr>
          <a:xfrm>
            <a:off x="1539950" y="1669900"/>
            <a:ext cx="6016200" cy="7992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4500"/>
              <a:buNone/>
              <a:defRPr sz="4500"/>
            </a:lvl1pPr>
            <a:lvl2pPr lvl="1" rtl="0">
              <a:spcBef>
                <a:spcPts val="0"/>
              </a:spcBef>
              <a:spcAft>
                <a:spcPts val="0"/>
              </a:spcAft>
              <a:buClr>
                <a:schemeClr val="lt1"/>
              </a:buClr>
              <a:buSzPts val="2400"/>
              <a:buNone/>
              <a:defRPr sz="2700">
                <a:solidFill>
                  <a:schemeClr val="lt1"/>
                </a:solidFill>
              </a:defRPr>
            </a:lvl2pPr>
            <a:lvl3pPr lvl="2" rtl="0">
              <a:spcBef>
                <a:spcPts val="0"/>
              </a:spcBef>
              <a:spcAft>
                <a:spcPts val="0"/>
              </a:spcAft>
              <a:buClr>
                <a:schemeClr val="lt1"/>
              </a:buClr>
              <a:buSzPts val="2400"/>
              <a:buNone/>
              <a:defRPr sz="2700">
                <a:solidFill>
                  <a:schemeClr val="lt1"/>
                </a:solidFill>
              </a:defRPr>
            </a:lvl3pPr>
            <a:lvl4pPr lvl="3" rtl="0">
              <a:spcBef>
                <a:spcPts val="0"/>
              </a:spcBef>
              <a:spcAft>
                <a:spcPts val="0"/>
              </a:spcAft>
              <a:buClr>
                <a:schemeClr val="lt1"/>
              </a:buClr>
              <a:buSzPts val="2400"/>
              <a:buNone/>
              <a:defRPr sz="2700">
                <a:solidFill>
                  <a:schemeClr val="lt1"/>
                </a:solidFill>
              </a:defRPr>
            </a:lvl4pPr>
            <a:lvl5pPr lvl="4" rtl="0">
              <a:spcBef>
                <a:spcPts val="0"/>
              </a:spcBef>
              <a:spcAft>
                <a:spcPts val="0"/>
              </a:spcAft>
              <a:buClr>
                <a:schemeClr val="lt1"/>
              </a:buClr>
              <a:buSzPts val="2400"/>
              <a:buNone/>
              <a:defRPr sz="2700">
                <a:solidFill>
                  <a:schemeClr val="lt1"/>
                </a:solidFill>
              </a:defRPr>
            </a:lvl5pPr>
            <a:lvl6pPr lvl="5" rtl="0">
              <a:spcBef>
                <a:spcPts val="0"/>
              </a:spcBef>
              <a:spcAft>
                <a:spcPts val="0"/>
              </a:spcAft>
              <a:buClr>
                <a:schemeClr val="lt1"/>
              </a:buClr>
              <a:buSzPts val="2400"/>
              <a:buNone/>
              <a:defRPr sz="2700">
                <a:solidFill>
                  <a:schemeClr val="lt1"/>
                </a:solidFill>
              </a:defRPr>
            </a:lvl6pPr>
            <a:lvl7pPr lvl="6" rtl="0">
              <a:spcBef>
                <a:spcPts val="0"/>
              </a:spcBef>
              <a:spcAft>
                <a:spcPts val="0"/>
              </a:spcAft>
              <a:buClr>
                <a:schemeClr val="lt1"/>
              </a:buClr>
              <a:buSzPts val="2400"/>
              <a:buNone/>
              <a:defRPr sz="2700">
                <a:solidFill>
                  <a:schemeClr val="lt1"/>
                </a:solidFill>
              </a:defRPr>
            </a:lvl7pPr>
            <a:lvl8pPr lvl="7" rtl="0">
              <a:spcBef>
                <a:spcPts val="0"/>
              </a:spcBef>
              <a:spcAft>
                <a:spcPts val="0"/>
              </a:spcAft>
              <a:buClr>
                <a:schemeClr val="lt1"/>
              </a:buClr>
              <a:buSzPts val="2400"/>
              <a:buNone/>
              <a:defRPr sz="2700">
                <a:solidFill>
                  <a:schemeClr val="lt1"/>
                </a:solidFill>
              </a:defRPr>
            </a:lvl8pPr>
            <a:lvl9pPr lvl="8" rtl="0">
              <a:spcBef>
                <a:spcPts val="0"/>
              </a:spcBef>
              <a:spcAft>
                <a:spcPts val="0"/>
              </a:spcAft>
              <a:buClr>
                <a:schemeClr val="lt1"/>
              </a:buClr>
              <a:buSzPts val="2400"/>
              <a:buNone/>
              <a:defRPr sz="2700">
                <a:solidFill>
                  <a:schemeClr val="lt1"/>
                </a:solidFill>
              </a:defRPr>
            </a:lvl9pPr>
          </a:lstStyle>
          <a:p/>
        </p:txBody>
      </p:sp>
      <p:grpSp>
        <p:nvGrpSpPr>
          <p:cNvPr id="256" name="Google Shape;256;p24"/>
          <p:cNvGrpSpPr/>
          <p:nvPr/>
        </p:nvGrpSpPr>
        <p:grpSpPr>
          <a:xfrm>
            <a:off x="7938506" y="194500"/>
            <a:ext cx="974810" cy="279890"/>
            <a:chOff x="840400" y="2001150"/>
            <a:chExt cx="5911525" cy="1696300"/>
          </a:xfrm>
        </p:grpSpPr>
        <p:sp>
          <p:nvSpPr>
            <p:cNvPr id="257" name="Google Shape;257;p24"/>
            <p:cNvSpPr/>
            <p:nvPr/>
          </p:nvSpPr>
          <p:spPr>
            <a:xfrm>
              <a:off x="2833950" y="2472950"/>
              <a:ext cx="636900" cy="638625"/>
            </a:xfrm>
            <a:custGeom>
              <a:rect b="b" l="l" r="r" t="t"/>
              <a:pathLst>
                <a:path extrusionOk="0" h="25545" w="25476">
                  <a:moveTo>
                    <a:pt x="12444" y="5807"/>
                  </a:moveTo>
                  <a:lnTo>
                    <a:pt x="15693" y="15486"/>
                  </a:lnTo>
                  <a:lnTo>
                    <a:pt x="9230" y="15486"/>
                  </a:lnTo>
                  <a:lnTo>
                    <a:pt x="12444" y="5807"/>
                  </a:lnTo>
                  <a:close/>
                  <a:moveTo>
                    <a:pt x="9644" y="1"/>
                  </a:moveTo>
                  <a:lnTo>
                    <a:pt x="1" y="25544"/>
                  </a:lnTo>
                  <a:lnTo>
                    <a:pt x="5842" y="25544"/>
                  </a:lnTo>
                  <a:lnTo>
                    <a:pt x="7709" y="20048"/>
                  </a:lnTo>
                  <a:lnTo>
                    <a:pt x="17249" y="20048"/>
                  </a:lnTo>
                  <a:lnTo>
                    <a:pt x="19115" y="25544"/>
                  </a:lnTo>
                  <a:lnTo>
                    <a:pt x="25475" y="25544"/>
                  </a:lnTo>
                  <a:lnTo>
                    <a:pt x="16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3556375" y="2611200"/>
              <a:ext cx="475275" cy="674050"/>
            </a:xfrm>
            <a:custGeom>
              <a:rect b="b" l="l" r="r" t="t"/>
              <a:pathLst>
                <a:path extrusionOk="0" h="26962" w="19011">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01" y="16005"/>
                    <a:pt x="8745" y="16005"/>
                  </a:cubicBezTo>
                  <a:cubicBezTo>
                    <a:pt x="8227" y="16005"/>
                    <a:pt x="7674" y="15935"/>
                    <a:pt x="7121" y="15797"/>
                  </a:cubicBezTo>
                  <a:cubicBezTo>
                    <a:pt x="6533" y="15693"/>
                    <a:pt x="6049" y="15486"/>
                    <a:pt x="5565" y="15210"/>
                  </a:cubicBezTo>
                  <a:lnTo>
                    <a:pt x="5565" y="6084"/>
                  </a:lnTo>
                  <a:cubicBezTo>
                    <a:pt x="5565" y="5220"/>
                    <a:pt x="6706" y="4771"/>
                    <a:pt x="8987" y="4771"/>
                  </a:cubicBezTo>
                  <a:close/>
                  <a:moveTo>
                    <a:pt x="9229" y="1"/>
                  </a:moveTo>
                  <a:cubicBezTo>
                    <a:pt x="6498"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11" y="13550"/>
                    <a:pt x="19011" y="10509"/>
                  </a:cubicBezTo>
                  <a:cubicBezTo>
                    <a:pt x="19011" y="6741"/>
                    <a:pt x="18181" y="4045"/>
                    <a:pt x="16453" y="2421"/>
                  </a:cubicBezTo>
                  <a:cubicBezTo>
                    <a:pt x="14759"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a:off x="4122375" y="2611200"/>
              <a:ext cx="476150" cy="674050"/>
            </a:xfrm>
            <a:custGeom>
              <a:rect b="b" l="l" r="r" t="t"/>
              <a:pathLst>
                <a:path extrusionOk="0" h="26962" w="19046">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35" y="16005"/>
                    <a:pt x="8745" y="16005"/>
                  </a:cubicBezTo>
                  <a:cubicBezTo>
                    <a:pt x="8227" y="16005"/>
                    <a:pt x="7674" y="15935"/>
                    <a:pt x="7121" y="15797"/>
                  </a:cubicBezTo>
                  <a:cubicBezTo>
                    <a:pt x="6568" y="15693"/>
                    <a:pt x="6049" y="15486"/>
                    <a:pt x="5565" y="15210"/>
                  </a:cubicBezTo>
                  <a:lnTo>
                    <a:pt x="5565" y="6084"/>
                  </a:lnTo>
                  <a:cubicBezTo>
                    <a:pt x="5565" y="5220"/>
                    <a:pt x="6706" y="4771"/>
                    <a:pt x="8987" y="4771"/>
                  </a:cubicBezTo>
                  <a:close/>
                  <a:moveTo>
                    <a:pt x="9229" y="1"/>
                  </a:moveTo>
                  <a:cubicBezTo>
                    <a:pt x="6499"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46" y="13550"/>
                    <a:pt x="19046" y="10509"/>
                  </a:cubicBezTo>
                  <a:cubicBezTo>
                    <a:pt x="19046" y="6741"/>
                    <a:pt x="18182" y="4045"/>
                    <a:pt x="16453" y="2421"/>
                  </a:cubicBezTo>
                  <a:cubicBezTo>
                    <a:pt x="14760"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a:off x="4690975" y="2617250"/>
              <a:ext cx="375900" cy="509000"/>
            </a:xfrm>
            <a:custGeom>
              <a:rect b="b" l="l" r="r" t="t"/>
              <a:pathLst>
                <a:path extrusionOk="0" h="20360" w="15036">
                  <a:moveTo>
                    <a:pt x="7674" y="1"/>
                  </a:moveTo>
                  <a:cubicBezTo>
                    <a:pt x="6395" y="1"/>
                    <a:pt x="5220" y="243"/>
                    <a:pt x="4044" y="692"/>
                  </a:cubicBezTo>
                  <a:cubicBezTo>
                    <a:pt x="2869" y="1142"/>
                    <a:pt x="1901" y="1833"/>
                    <a:pt x="1141" y="2801"/>
                  </a:cubicBezTo>
                  <a:cubicBezTo>
                    <a:pt x="380" y="3769"/>
                    <a:pt x="0" y="5013"/>
                    <a:pt x="0" y="6534"/>
                  </a:cubicBezTo>
                  <a:cubicBezTo>
                    <a:pt x="0" y="8297"/>
                    <a:pt x="484" y="9645"/>
                    <a:pt x="1452" y="10543"/>
                  </a:cubicBezTo>
                  <a:cubicBezTo>
                    <a:pt x="2385" y="11477"/>
                    <a:pt x="3630" y="12099"/>
                    <a:pt x="5081" y="12375"/>
                  </a:cubicBezTo>
                  <a:cubicBezTo>
                    <a:pt x="6498" y="12721"/>
                    <a:pt x="7535" y="13032"/>
                    <a:pt x="8158" y="13308"/>
                  </a:cubicBezTo>
                  <a:cubicBezTo>
                    <a:pt x="8814" y="13585"/>
                    <a:pt x="9125" y="14034"/>
                    <a:pt x="9125" y="14622"/>
                  </a:cubicBezTo>
                  <a:cubicBezTo>
                    <a:pt x="9125" y="15106"/>
                    <a:pt x="8918" y="15521"/>
                    <a:pt x="8538" y="15832"/>
                  </a:cubicBezTo>
                  <a:cubicBezTo>
                    <a:pt x="8123" y="16108"/>
                    <a:pt x="7501" y="16246"/>
                    <a:pt x="6637" y="16246"/>
                  </a:cubicBezTo>
                  <a:cubicBezTo>
                    <a:pt x="4355" y="16246"/>
                    <a:pt x="2178" y="15486"/>
                    <a:pt x="104" y="13931"/>
                  </a:cubicBezTo>
                  <a:lnTo>
                    <a:pt x="104" y="18943"/>
                  </a:lnTo>
                  <a:cubicBezTo>
                    <a:pt x="1245" y="19392"/>
                    <a:pt x="2247" y="19738"/>
                    <a:pt x="3180" y="19980"/>
                  </a:cubicBezTo>
                  <a:cubicBezTo>
                    <a:pt x="4113" y="20221"/>
                    <a:pt x="5185" y="20360"/>
                    <a:pt x="6395" y="20360"/>
                  </a:cubicBezTo>
                  <a:cubicBezTo>
                    <a:pt x="8883" y="20360"/>
                    <a:pt x="10923" y="19841"/>
                    <a:pt x="12513" y="18839"/>
                  </a:cubicBezTo>
                  <a:cubicBezTo>
                    <a:pt x="14137" y="17836"/>
                    <a:pt x="14967" y="16246"/>
                    <a:pt x="15036" y="14034"/>
                  </a:cubicBezTo>
                  <a:cubicBezTo>
                    <a:pt x="15036" y="12617"/>
                    <a:pt x="14725" y="11546"/>
                    <a:pt x="14137" y="10751"/>
                  </a:cubicBezTo>
                  <a:cubicBezTo>
                    <a:pt x="13550" y="9990"/>
                    <a:pt x="12893" y="9437"/>
                    <a:pt x="12133" y="9126"/>
                  </a:cubicBezTo>
                  <a:cubicBezTo>
                    <a:pt x="11407" y="8780"/>
                    <a:pt x="10404" y="8469"/>
                    <a:pt x="9125" y="8124"/>
                  </a:cubicBezTo>
                  <a:cubicBezTo>
                    <a:pt x="7985" y="7813"/>
                    <a:pt x="7190" y="7536"/>
                    <a:pt x="6671" y="7225"/>
                  </a:cubicBezTo>
                  <a:cubicBezTo>
                    <a:pt x="6153" y="6948"/>
                    <a:pt x="5911" y="6465"/>
                    <a:pt x="5911" y="5842"/>
                  </a:cubicBezTo>
                  <a:cubicBezTo>
                    <a:pt x="5911" y="5289"/>
                    <a:pt x="6118" y="4875"/>
                    <a:pt x="6602" y="4598"/>
                  </a:cubicBezTo>
                  <a:cubicBezTo>
                    <a:pt x="7051" y="4287"/>
                    <a:pt x="7743" y="4149"/>
                    <a:pt x="8711" y="4149"/>
                  </a:cubicBezTo>
                  <a:cubicBezTo>
                    <a:pt x="9644" y="4149"/>
                    <a:pt x="10473" y="4287"/>
                    <a:pt x="11199" y="4598"/>
                  </a:cubicBezTo>
                  <a:cubicBezTo>
                    <a:pt x="11891" y="4909"/>
                    <a:pt x="12928" y="5428"/>
                    <a:pt x="14206" y="6154"/>
                  </a:cubicBezTo>
                  <a:lnTo>
                    <a:pt x="14206" y="1660"/>
                  </a:lnTo>
                  <a:cubicBezTo>
                    <a:pt x="13308" y="1107"/>
                    <a:pt x="12340" y="692"/>
                    <a:pt x="11407" y="416"/>
                  </a:cubicBezTo>
                  <a:cubicBezTo>
                    <a:pt x="10439" y="139"/>
                    <a:pt x="9194" y="1"/>
                    <a:pt x="76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5178325" y="2451350"/>
              <a:ext cx="147800" cy="660225"/>
            </a:xfrm>
            <a:custGeom>
              <a:rect b="b" l="l" r="r" t="t"/>
              <a:pathLst>
                <a:path extrusionOk="0" h="26409" w="5912">
                  <a:moveTo>
                    <a:pt x="1" y="0"/>
                  </a:moveTo>
                  <a:lnTo>
                    <a:pt x="1" y="4390"/>
                  </a:lnTo>
                  <a:lnTo>
                    <a:pt x="5912" y="4390"/>
                  </a:lnTo>
                  <a:lnTo>
                    <a:pt x="5912" y="0"/>
                  </a:lnTo>
                  <a:close/>
                  <a:moveTo>
                    <a:pt x="139" y="7294"/>
                  </a:moveTo>
                  <a:lnTo>
                    <a:pt x="139" y="26408"/>
                  </a:lnTo>
                  <a:lnTo>
                    <a:pt x="5877" y="26408"/>
                  </a:lnTo>
                  <a:lnTo>
                    <a:pt x="5842" y="72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5461775" y="2444425"/>
              <a:ext cx="141725" cy="667150"/>
            </a:xfrm>
            <a:custGeom>
              <a:rect b="b" l="l" r="r" t="t"/>
              <a:pathLst>
                <a:path extrusionOk="0" h="26686" w="5669">
                  <a:moveTo>
                    <a:pt x="0" y="1"/>
                  </a:moveTo>
                  <a:lnTo>
                    <a:pt x="0" y="26685"/>
                  </a:lnTo>
                  <a:lnTo>
                    <a:pt x="5669" y="26685"/>
                  </a:lnTo>
                  <a:lnTo>
                    <a:pt x="56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5713225" y="2611200"/>
              <a:ext cx="493450" cy="515050"/>
            </a:xfrm>
            <a:custGeom>
              <a:rect b="b" l="l" r="r" t="t"/>
              <a:pathLst>
                <a:path extrusionOk="0" h="20602" w="19738">
                  <a:moveTo>
                    <a:pt x="9783" y="4494"/>
                  </a:moveTo>
                  <a:cubicBezTo>
                    <a:pt x="11234" y="4494"/>
                    <a:pt x="12306" y="4944"/>
                    <a:pt x="12997" y="5842"/>
                  </a:cubicBezTo>
                  <a:cubicBezTo>
                    <a:pt x="13689" y="6707"/>
                    <a:pt x="14034" y="8193"/>
                    <a:pt x="14034" y="10267"/>
                  </a:cubicBezTo>
                  <a:cubicBezTo>
                    <a:pt x="14034" y="12133"/>
                    <a:pt x="13689" y="13585"/>
                    <a:pt x="12963" y="14553"/>
                  </a:cubicBezTo>
                  <a:cubicBezTo>
                    <a:pt x="12271" y="15555"/>
                    <a:pt x="11200" y="16039"/>
                    <a:pt x="9783" y="16039"/>
                  </a:cubicBezTo>
                  <a:cubicBezTo>
                    <a:pt x="8365" y="16039"/>
                    <a:pt x="7329" y="15555"/>
                    <a:pt x="6637" y="14622"/>
                  </a:cubicBezTo>
                  <a:cubicBezTo>
                    <a:pt x="5946" y="13689"/>
                    <a:pt x="5635" y="12237"/>
                    <a:pt x="5635" y="10267"/>
                  </a:cubicBezTo>
                  <a:cubicBezTo>
                    <a:pt x="5635" y="8193"/>
                    <a:pt x="5946" y="6707"/>
                    <a:pt x="6603" y="5842"/>
                  </a:cubicBezTo>
                  <a:cubicBezTo>
                    <a:pt x="7259" y="4944"/>
                    <a:pt x="8331" y="4494"/>
                    <a:pt x="9783" y="4494"/>
                  </a:cubicBezTo>
                  <a:close/>
                  <a:moveTo>
                    <a:pt x="9783" y="1"/>
                  </a:moveTo>
                  <a:cubicBezTo>
                    <a:pt x="6499" y="1"/>
                    <a:pt x="4045" y="796"/>
                    <a:pt x="2420" y="2455"/>
                  </a:cubicBezTo>
                  <a:cubicBezTo>
                    <a:pt x="796" y="4080"/>
                    <a:pt x="1" y="6672"/>
                    <a:pt x="1" y="10267"/>
                  </a:cubicBezTo>
                  <a:cubicBezTo>
                    <a:pt x="1" y="13689"/>
                    <a:pt x="796" y="16247"/>
                    <a:pt x="2455" y="18009"/>
                  </a:cubicBezTo>
                  <a:cubicBezTo>
                    <a:pt x="4079" y="19738"/>
                    <a:pt x="6534" y="20602"/>
                    <a:pt x="9783" y="20602"/>
                  </a:cubicBezTo>
                  <a:cubicBezTo>
                    <a:pt x="12997" y="20602"/>
                    <a:pt x="15451" y="19703"/>
                    <a:pt x="17145" y="17940"/>
                  </a:cubicBezTo>
                  <a:cubicBezTo>
                    <a:pt x="18873" y="16177"/>
                    <a:pt x="19737" y="13620"/>
                    <a:pt x="19737" y="10267"/>
                  </a:cubicBezTo>
                  <a:cubicBezTo>
                    <a:pt x="19737" y="6741"/>
                    <a:pt x="18908" y="4183"/>
                    <a:pt x="17214" y="2490"/>
                  </a:cubicBezTo>
                  <a:cubicBezTo>
                    <a:pt x="15555" y="831"/>
                    <a:pt x="13101" y="1"/>
                    <a:pt x="9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6295650" y="2613800"/>
              <a:ext cx="456275" cy="497775"/>
            </a:xfrm>
            <a:custGeom>
              <a:rect b="b" l="l" r="r" t="t"/>
              <a:pathLst>
                <a:path extrusionOk="0" h="19911" w="18251">
                  <a:moveTo>
                    <a:pt x="10025" y="1"/>
                  </a:moveTo>
                  <a:cubicBezTo>
                    <a:pt x="8400" y="1"/>
                    <a:pt x="6603" y="243"/>
                    <a:pt x="4563" y="692"/>
                  </a:cubicBezTo>
                  <a:cubicBezTo>
                    <a:pt x="2489" y="1141"/>
                    <a:pt x="968" y="1660"/>
                    <a:pt x="1" y="2178"/>
                  </a:cubicBezTo>
                  <a:lnTo>
                    <a:pt x="1" y="19910"/>
                  </a:lnTo>
                  <a:lnTo>
                    <a:pt x="5704" y="19910"/>
                  </a:lnTo>
                  <a:lnTo>
                    <a:pt x="5704" y="5358"/>
                  </a:lnTo>
                  <a:cubicBezTo>
                    <a:pt x="6015" y="5185"/>
                    <a:pt x="6499" y="5047"/>
                    <a:pt x="7086" y="4909"/>
                  </a:cubicBezTo>
                  <a:cubicBezTo>
                    <a:pt x="7674" y="4771"/>
                    <a:pt x="8227" y="4702"/>
                    <a:pt x="8815" y="4702"/>
                  </a:cubicBezTo>
                  <a:cubicBezTo>
                    <a:pt x="11303" y="4702"/>
                    <a:pt x="12548" y="5808"/>
                    <a:pt x="12548" y="8054"/>
                  </a:cubicBezTo>
                  <a:lnTo>
                    <a:pt x="12548" y="19910"/>
                  </a:lnTo>
                  <a:lnTo>
                    <a:pt x="18251" y="19910"/>
                  </a:lnTo>
                  <a:lnTo>
                    <a:pt x="18251" y="6879"/>
                  </a:lnTo>
                  <a:cubicBezTo>
                    <a:pt x="18251" y="4460"/>
                    <a:pt x="17560" y="2697"/>
                    <a:pt x="16177" y="1625"/>
                  </a:cubicBezTo>
                  <a:cubicBezTo>
                    <a:pt x="14829" y="519"/>
                    <a:pt x="12755" y="1"/>
                    <a:pt x="10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a:off x="960525" y="2081500"/>
              <a:ext cx="1333375" cy="1539025"/>
            </a:xfrm>
            <a:custGeom>
              <a:rect b="b" l="l" r="r" t="t"/>
              <a:pathLst>
                <a:path extrusionOk="0" h="61561" w="53335">
                  <a:moveTo>
                    <a:pt x="3664" y="4356"/>
                  </a:moveTo>
                  <a:lnTo>
                    <a:pt x="47700" y="29796"/>
                  </a:lnTo>
                  <a:lnTo>
                    <a:pt x="18355" y="29796"/>
                  </a:lnTo>
                  <a:lnTo>
                    <a:pt x="3664" y="4356"/>
                  </a:lnTo>
                  <a:close/>
                  <a:moveTo>
                    <a:pt x="1971" y="5358"/>
                  </a:moveTo>
                  <a:lnTo>
                    <a:pt x="16661" y="30763"/>
                  </a:lnTo>
                  <a:lnTo>
                    <a:pt x="1971" y="56169"/>
                  </a:lnTo>
                  <a:lnTo>
                    <a:pt x="1971" y="5358"/>
                  </a:lnTo>
                  <a:close/>
                  <a:moveTo>
                    <a:pt x="47700" y="31731"/>
                  </a:moveTo>
                  <a:lnTo>
                    <a:pt x="3664" y="57171"/>
                  </a:lnTo>
                  <a:lnTo>
                    <a:pt x="3664" y="57171"/>
                  </a:lnTo>
                  <a:lnTo>
                    <a:pt x="18355" y="31731"/>
                  </a:lnTo>
                  <a:close/>
                  <a:moveTo>
                    <a:pt x="0" y="1"/>
                  </a:moveTo>
                  <a:lnTo>
                    <a:pt x="0" y="61561"/>
                  </a:lnTo>
                  <a:lnTo>
                    <a:pt x="53334" y="30763"/>
                  </a:lnTo>
                  <a:lnTo>
                    <a:pt x="0" y="1"/>
                  </a:lnTo>
                  <a:close/>
                </a:path>
              </a:pathLst>
            </a:custGeom>
            <a:solidFill>
              <a:srgbClr val="FFFFFF">
                <a:alpha val="68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843000" y="2001150"/>
              <a:ext cx="291250" cy="254925"/>
            </a:xfrm>
            <a:custGeom>
              <a:rect b="b" l="l" r="r" t="t"/>
              <a:pathLst>
                <a:path extrusionOk="0" h="10197" w="11650">
                  <a:moveTo>
                    <a:pt x="5813" y="0"/>
                  </a:moveTo>
                  <a:cubicBezTo>
                    <a:pt x="4944" y="0"/>
                    <a:pt x="4061" y="223"/>
                    <a:pt x="3250" y="691"/>
                  </a:cubicBezTo>
                  <a:cubicBezTo>
                    <a:pt x="830" y="2074"/>
                    <a:pt x="1" y="5219"/>
                    <a:pt x="1383" y="7639"/>
                  </a:cubicBezTo>
                  <a:cubicBezTo>
                    <a:pt x="2332" y="9282"/>
                    <a:pt x="4040" y="10197"/>
                    <a:pt x="5802" y="10197"/>
                  </a:cubicBezTo>
                  <a:cubicBezTo>
                    <a:pt x="6671" y="10197"/>
                    <a:pt x="7554" y="9974"/>
                    <a:pt x="8365" y="9505"/>
                  </a:cubicBezTo>
                  <a:cubicBezTo>
                    <a:pt x="10785" y="8123"/>
                    <a:pt x="11649" y="4977"/>
                    <a:pt x="10232" y="2558"/>
                  </a:cubicBezTo>
                  <a:cubicBezTo>
                    <a:pt x="9283" y="915"/>
                    <a:pt x="7575" y="0"/>
                    <a:pt x="58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1259500" y="2722875"/>
              <a:ext cx="291250" cy="255050"/>
            </a:xfrm>
            <a:custGeom>
              <a:rect b="b" l="l" r="r" t="t"/>
              <a:pathLst>
                <a:path extrusionOk="0" h="10202" w="11650">
                  <a:moveTo>
                    <a:pt x="5810" y="0"/>
                  </a:moveTo>
                  <a:cubicBezTo>
                    <a:pt x="4948" y="0"/>
                    <a:pt x="4078" y="220"/>
                    <a:pt x="3285" y="684"/>
                  </a:cubicBezTo>
                  <a:cubicBezTo>
                    <a:pt x="831" y="2101"/>
                    <a:pt x="1" y="5212"/>
                    <a:pt x="1418" y="7666"/>
                  </a:cubicBezTo>
                  <a:cubicBezTo>
                    <a:pt x="2348" y="9293"/>
                    <a:pt x="4075" y="10201"/>
                    <a:pt x="5842" y="10201"/>
                  </a:cubicBezTo>
                  <a:cubicBezTo>
                    <a:pt x="6703" y="10201"/>
                    <a:pt x="7573" y="9986"/>
                    <a:pt x="8366" y="9533"/>
                  </a:cubicBezTo>
                  <a:cubicBezTo>
                    <a:pt x="10820" y="8116"/>
                    <a:pt x="11649" y="5005"/>
                    <a:pt x="10232" y="2551"/>
                  </a:cubicBezTo>
                  <a:cubicBezTo>
                    <a:pt x="9303" y="924"/>
                    <a:pt x="7576" y="0"/>
                    <a:pt x="58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840400" y="3442500"/>
              <a:ext cx="291250" cy="254950"/>
            </a:xfrm>
            <a:custGeom>
              <a:rect b="b" l="l" r="r" t="t"/>
              <a:pathLst>
                <a:path extrusionOk="0" h="10198" w="11650">
                  <a:moveTo>
                    <a:pt x="5833" y="0"/>
                  </a:moveTo>
                  <a:cubicBezTo>
                    <a:pt x="4963" y="0"/>
                    <a:pt x="4084" y="223"/>
                    <a:pt x="3285" y="692"/>
                  </a:cubicBezTo>
                  <a:cubicBezTo>
                    <a:pt x="830" y="2074"/>
                    <a:pt x="1" y="5220"/>
                    <a:pt x="1418" y="7639"/>
                  </a:cubicBezTo>
                  <a:cubicBezTo>
                    <a:pt x="2367" y="9282"/>
                    <a:pt x="4075" y="10197"/>
                    <a:pt x="5837" y="10197"/>
                  </a:cubicBezTo>
                  <a:cubicBezTo>
                    <a:pt x="6706" y="10197"/>
                    <a:pt x="7589" y="9974"/>
                    <a:pt x="8400" y="9506"/>
                  </a:cubicBezTo>
                  <a:cubicBezTo>
                    <a:pt x="10820" y="8123"/>
                    <a:pt x="11649" y="4978"/>
                    <a:pt x="10267" y="2558"/>
                  </a:cubicBezTo>
                  <a:cubicBezTo>
                    <a:pt x="9318" y="915"/>
                    <a:pt x="7595" y="0"/>
                    <a:pt x="58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2091675" y="2720100"/>
              <a:ext cx="291225" cy="254925"/>
            </a:xfrm>
            <a:custGeom>
              <a:rect b="b" l="l" r="r" t="t"/>
              <a:pathLst>
                <a:path extrusionOk="0" h="10197" w="11649">
                  <a:moveTo>
                    <a:pt x="5848" y="0"/>
                  </a:moveTo>
                  <a:cubicBezTo>
                    <a:pt x="4978" y="0"/>
                    <a:pt x="4095" y="223"/>
                    <a:pt x="3284" y="691"/>
                  </a:cubicBezTo>
                  <a:cubicBezTo>
                    <a:pt x="864" y="2074"/>
                    <a:pt x="0" y="5219"/>
                    <a:pt x="1417" y="7639"/>
                  </a:cubicBezTo>
                  <a:cubicBezTo>
                    <a:pt x="2366" y="9282"/>
                    <a:pt x="4074" y="10197"/>
                    <a:pt x="5836" y="10197"/>
                  </a:cubicBezTo>
                  <a:cubicBezTo>
                    <a:pt x="6706" y="10197"/>
                    <a:pt x="7588" y="9974"/>
                    <a:pt x="8400" y="9506"/>
                  </a:cubicBezTo>
                  <a:cubicBezTo>
                    <a:pt x="10819" y="8123"/>
                    <a:pt x="11649" y="4978"/>
                    <a:pt x="10266" y="2558"/>
                  </a:cubicBezTo>
                  <a:cubicBezTo>
                    <a:pt x="9317" y="915"/>
                    <a:pt x="7609" y="0"/>
                    <a:pt x="58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0" name="Google Shape;270;p24"/>
          <p:cNvPicPr preferRelativeResize="0"/>
          <p:nvPr/>
        </p:nvPicPr>
        <p:blipFill rotWithShape="1">
          <a:blip r:embed="rId2">
            <a:alphaModFix/>
          </a:blip>
          <a:srcRect b="0" l="0" r="0" t="0"/>
          <a:stretch/>
        </p:blipFill>
        <p:spPr>
          <a:xfrm>
            <a:off x="-278750" y="-256450"/>
            <a:ext cx="3744191" cy="3399313"/>
          </a:xfrm>
          <a:prstGeom prst="rect">
            <a:avLst/>
          </a:prstGeom>
          <a:noFill/>
          <a:ln>
            <a:noFill/>
          </a:ln>
        </p:spPr>
      </p:pic>
      <p:pic>
        <p:nvPicPr>
          <p:cNvPr id="271" name="Google Shape;271;p24"/>
          <p:cNvPicPr preferRelativeResize="0"/>
          <p:nvPr/>
        </p:nvPicPr>
        <p:blipFill rotWithShape="1">
          <a:blip r:embed="rId3">
            <a:alphaModFix/>
          </a:blip>
          <a:srcRect b="0" l="0" r="0" t="0"/>
          <a:stretch/>
        </p:blipFill>
        <p:spPr>
          <a:xfrm>
            <a:off x="5930870" y="1910233"/>
            <a:ext cx="3509052" cy="3480918"/>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Blue Alternative]">
  <p:cSld name="OBJECT_2_1_2_2_2">
    <p:bg>
      <p:bgPr>
        <a:solidFill>
          <a:srgbClr val="0099F9"/>
        </a:solidFill>
      </p:bgPr>
    </p:bg>
    <p:spTree>
      <p:nvGrpSpPr>
        <p:cNvPr id="272" name="Shape 272"/>
        <p:cNvGrpSpPr/>
        <p:nvPr/>
      </p:nvGrpSpPr>
      <p:grpSpPr>
        <a:xfrm>
          <a:off x="0" y="0"/>
          <a:ext cx="0" cy="0"/>
          <a:chOff x="0" y="0"/>
          <a:chExt cx="0" cy="0"/>
        </a:xfrm>
      </p:grpSpPr>
      <p:sp>
        <p:nvSpPr>
          <p:cNvPr id="273" name="Google Shape;273;p25"/>
          <p:cNvSpPr txBox="1"/>
          <p:nvPr>
            <p:ph type="title"/>
          </p:nvPr>
        </p:nvSpPr>
        <p:spPr>
          <a:xfrm>
            <a:off x="1539950" y="1669900"/>
            <a:ext cx="6016200" cy="7992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4500"/>
              <a:buNone/>
              <a:defRPr sz="4500"/>
            </a:lvl1pPr>
            <a:lvl2pPr lvl="1" rtl="0">
              <a:spcBef>
                <a:spcPts val="0"/>
              </a:spcBef>
              <a:spcAft>
                <a:spcPts val="0"/>
              </a:spcAft>
              <a:buClr>
                <a:schemeClr val="lt1"/>
              </a:buClr>
              <a:buSzPts val="2400"/>
              <a:buNone/>
              <a:defRPr sz="2700">
                <a:solidFill>
                  <a:schemeClr val="lt1"/>
                </a:solidFill>
              </a:defRPr>
            </a:lvl2pPr>
            <a:lvl3pPr lvl="2" rtl="0">
              <a:spcBef>
                <a:spcPts val="0"/>
              </a:spcBef>
              <a:spcAft>
                <a:spcPts val="0"/>
              </a:spcAft>
              <a:buClr>
                <a:schemeClr val="lt1"/>
              </a:buClr>
              <a:buSzPts val="2400"/>
              <a:buNone/>
              <a:defRPr sz="2700">
                <a:solidFill>
                  <a:schemeClr val="lt1"/>
                </a:solidFill>
              </a:defRPr>
            </a:lvl3pPr>
            <a:lvl4pPr lvl="3" rtl="0">
              <a:spcBef>
                <a:spcPts val="0"/>
              </a:spcBef>
              <a:spcAft>
                <a:spcPts val="0"/>
              </a:spcAft>
              <a:buClr>
                <a:schemeClr val="lt1"/>
              </a:buClr>
              <a:buSzPts val="2400"/>
              <a:buNone/>
              <a:defRPr sz="2700">
                <a:solidFill>
                  <a:schemeClr val="lt1"/>
                </a:solidFill>
              </a:defRPr>
            </a:lvl4pPr>
            <a:lvl5pPr lvl="4" rtl="0">
              <a:spcBef>
                <a:spcPts val="0"/>
              </a:spcBef>
              <a:spcAft>
                <a:spcPts val="0"/>
              </a:spcAft>
              <a:buClr>
                <a:schemeClr val="lt1"/>
              </a:buClr>
              <a:buSzPts val="2400"/>
              <a:buNone/>
              <a:defRPr sz="2700">
                <a:solidFill>
                  <a:schemeClr val="lt1"/>
                </a:solidFill>
              </a:defRPr>
            </a:lvl5pPr>
            <a:lvl6pPr lvl="5" rtl="0">
              <a:spcBef>
                <a:spcPts val="0"/>
              </a:spcBef>
              <a:spcAft>
                <a:spcPts val="0"/>
              </a:spcAft>
              <a:buClr>
                <a:schemeClr val="lt1"/>
              </a:buClr>
              <a:buSzPts val="2400"/>
              <a:buNone/>
              <a:defRPr sz="2700">
                <a:solidFill>
                  <a:schemeClr val="lt1"/>
                </a:solidFill>
              </a:defRPr>
            </a:lvl6pPr>
            <a:lvl7pPr lvl="6" rtl="0">
              <a:spcBef>
                <a:spcPts val="0"/>
              </a:spcBef>
              <a:spcAft>
                <a:spcPts val="0"/>
              </a:spcAft>
              <a:buClr>
                <a:schemeClr val="lt1"/>
              </a:buClr>
              <a:buSzPts val="2400"/>
              <a:buNone/>
              <a:defRPr sz="2700">
                <a:solidFill>
                  <a:schemeClr val="lt1"/>
                </a:solidFill>
              </a:defRPr>
            </a:lvl7pPr>
            <a:lvl8pPr lvl="7" rtl="0">
              <a:spcBef>
                <a:spcPts val="0"/>
              </a:spcBef>
              <a:spcAft>
                <a:spcPts val="0"/>
              </a:spcAft>
              <a:buClr>
                <a:schemeClr val="lt1"/>
              </a:buClr>
              <a:buSzPts val="2400"/>
              <a:buNone/>
              <a:defRPr sz="2700">
                <a:solidFill>
                  <a:schemeClr val="lt1"/>
                </a:solidFill>
              </a:defRPr>
            </a:lvl8pPr>
            <a:lvl9pPr lvl="8" rtl="0">
              <a:spcBef>
                <a:spcPts val="0"/>
              </a:spcBef>
              <a:spcAft>
                <a:spcPts val="0"/>
              </a:spcAft>
              <a:buClr>
                <a:schemeClr val="lt1"/>
              </a:buClr>
              <a:buSzPts val="2400"/>
              <a:buNone/>
              <a:defRPr sz="2700">
                <a:solidFill>
                  <a:schemeClr val="lt1"/>
                </a:solidFill>
              </a:defRPr>
            </a:lvl9pPr>
          </a:lstStyle>
          <a:p/>
        </p:txBody>
      </p:sp>
      <p:grpSp>
        <p:nvGrpSpPr>
          <p:cNvPr id="274" name="Google Shape;274;p25"/>
          <p:cNvGrpSpPr/>
          <p:nvPr/>
        </p:nvGrpSpPr>
        <p:grpSpPr>
          <a:xfrm>
            <a:off x="7938506" y="194500"/>
            <a:ext cx="974810" cy="279890"/>
            <a:chOff x="840400" y="2001150"/>
            <a:chExt cx="5911525" cy="1696300"/>
          </a:xfrm>
        </p:grpSpPr>
        <p:sp>
          <p:nvSpPr>
            <p:cNvPr id="275" name="Google Shape;275;p25"/>
            <p:cNvSpPr/>
            <p:nvPr/>
          </p:nvSpPr>
          <p:spPr>
            <a:xfrm>
              <a:off x="2833950" y="2472950"/>
              <a:ext cx="636900" cy="638625"/>
            </a:xfrm>
            <a:custGeom>
              <a:rect b="b" l="l" r="r" t="t"/>
              <a:pathLst>
                <a:path extrusionOk="0" h="25545" w="25476">
                  <a:moveTo>
                    <a:pt x="12444" y="5807"/>
                  </a:moveTo>
                  <a:lnTo>
                    <a:pt x="15693" y="15486"/>
                  </a:lnTo>
                  <a:lnTo>
                    <a:pt x="9230" y="15486"/>
                  </a:lnTo>
                  <a:lnTo>
                    <a:pt x="12444" y="5807"/>
                  </a:lnTo>
                  <a:close/>
                  <a:moveTo>
                    <a:pt x="9644" y="1"/>
                  </a:moveTo>
                  <a:lnTo>
                    <a:pt x="1" y="25544"/>
                  </a:lnTo>
                  <a:lnTo>
                    <a:pt x="5842" y="25544"/>
                  </a:lnTo>
                  <a:lnTo>
                    <a:pt x="7709" y="20048"/>
                  </a:lnTo>
                  <a:lnTo>
                    <a:pt x="17249" y="20048"/>
                  </a:lnTo>
                  <a:lnTo>
                    <a:pt x="19115" y="25544"/>
                  </a:lnTo>
                  <a:lnTo>
                    <a:pt x="25475" y="25544"/>
                  </a:lnTo>
                  <a:lnTo>
                    <a:pt x="16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a:off x="3556375" y="2611200"/>
              <a:ext cx="475275" cy="674050"/>
            </a:xfrm>
            <a:custGeom>
              <a:rect b="b" l="l" r="r" t="t"/>
              <a:pathLst>
                <a:path extrusionOk="0" h="26962" w="19011">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01" y="16005"/>
                    <a:pt x="8745" y="16005"/>
                  </a:cubicBezTo>
                  <a:cubicBezTo>
                    <a:pt x="8227" y="16005"/>
                    <a:pt x="7674" y="15935"/>
                    <a:pt x="7121" y="15797"/>
                  </a:cubicBezTo>
                  <a:cubicBezTo>
                    <a:pt x="6533" y="15693"/>
                    <a:pt x="6049" y="15486"/>
                    <a:pt x="5565" y="15210"/>
                  </a:cubicBezTo>
                  <a:lnTo>
                    <a:pt x="5565" y="6084"/>
                  </a:lnTo>
                  <a:cubicBezTo>
                    <a:pt x="5565" y="5220"/>
                    <a:pt x="6706" y="4771"/>
                    <a:pt x="8987" y="4771"/>
                  </a:cubicBezTo>
                  <a:close/>
                  <a:moveTo>
                    <a:pt x="9229" y="1"/>
                  </a:moveTo>
                  <a:cubicBezTo>
                    <a:pt x="6498"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11" y="13550"/>
                    <a:pt x="19011" y="10509"/>
                  </a:cubicBezTo>
                  <a:cubicBezTo>
                    <a:pt x="19011" y="6741"/>
                    <a:pt x="18181" y="4045"/>
                    <a:pt x="16453" y="2421"/>
                  </a:cubicBezTo>
                  <a:cubicBezTo>
                    <a:pt x="14759"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a:off x="4122375" y="2611200"/>
              <a:ext cx="476150" cy="674050"/>
            </a:xfrm>
            <a:custGeom>
              <a:rect b="b" l="l" r="r" t="t"/>
              <a:pathLst>
                <a:path extrusionOk="0" h="26962" w="19046">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35" y="16005"/>
                    <a:pt x="8745" y="16005"/>
                  </a:cubicBezTo>
                  <a:cubicBezTo>
                    <a:pt x="8227" y="16005"/>
                    <a:pt x="7674" y="15935"/>
                    <a:pt x="7121" y="15797"/>
                  </a:cubicBezTo>
                  <a:cubicBezTo>
                    <a:pt x="6568" y="15693"/>
                    <a:pt x="6049" y="15486"/>
                    <a:pt x="5565" y="15210"/>
                  </a:cubicBezTo>
                  <a:lnTo>
                    <a:pt x="5565" y="6084"/>
                  </a:lnTo>
                  <a:cubicBezTo>
                    <a:pt x="5565" y="5220"/>
                    <a:pt x="6706" y="4771"/>
                    <a:pt x="8987" y="4771"/>
                  </a:cubicBezTo>
                  <a:close/>
                  <a:moveTo>
                    <a:pt x="9229" y="1"/>
                  </a:moveTo>
                  <a:cubicBezTo>
                    <a:pt x="6499"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46" y="13550"/>
                    <a:pt x="19046" y="10509"/>
                  </a:cubicBezTo>
                  <a:cubicBezTo>
                    <a:pt x="19046" y="6741"/>
                    <a:pt x="18182" y="4045"/>
                    <a:pt x="16453" y="2421"/>
                  </a:cubicBezTo>
                  <a:cubicBezTo>
                    <a:pt x="14760"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4690975" y="2617250"/>
              <a:ext cx="375900" cy="509000"/>
            </a:xfrm>
            <a:custGeom>
              <a:rect b="b" l="l" r="r" t="t"/>
              <a:pathLst>
                <a:path extrusionOk="0" h="20360" w="15036">
                  <a:moveTo>
                    <a:pt x="7674" y="1"/>
                  </a:moveTo>
                  <a:cubicBezTo>
                    <a:pt x="6395" y="1"/>
                    <a:pt x="5220" y="243"/>
                    <a:pt x="4044" y="692"/>
                  </a:cubicBezTo>
                  <a:cubicBezTo>
                    <a:pt x="2869" y="1142"/>
                    <a:pt x="1901" y="1833"/>
                    <a:pt x="1141" y="2801"/>
                  </a:cubicBezTo>
                  <a:cubicBezTo>
                    <a:pt x="380" y="3769"/>
                    <a:pt x="0" y="5013"/>
                    <a:pt x="0" y="6534"/>
                  </a:cubicBezTo>
                  <a:cubicBezTo>
                    <a:pt x="0" y="8297"/>
                    <a:pt x="484" y="9645"/>
                    <a:pt x="1452" y="10543"/>
                  </a:cubicBezTo>
                  <a:cubicBezTo>
                    <a:pt x="2385" y="11477"/>
                    <a:pt x="3630" y="12099"/>
                    <a:pt x="5081" y="12375"/>
                  </a:cubicBezTo>
                  <a:cubicBezTo>
                    <a:pt x="6498" y="12721"/>
                    <a:pt x="7535" y="13032"/>
                    <a:pt x="8158" y="13308"/>
                  </a:cubicBezTo>
                  <a:cubicBezTo>
                    <a:pt x="8814" y="13585"/>
                    <a:pt x="9125" y="14034"/>
                    <a:pt x="9125" y="14622"/>
                  </a:cubicBezTo>
                  <a:cubicBezTo>
                    <a:pt x="9125" y="15106"/>
                    <a:pt x="8918" y="15521"/>
                    <a:pt x="8538" y="15832"/>
                  </a:cubicBezTo>
                  <a:cubicBezTo>
                    <a:pt x="8123" y="16108"/>
                    <a:pt x="7501" y="16246"/>
                    <a:pt x="6637" y="16246"/>
                  </a:cubicBezTo>
                  <a:cubicBezTo>
                    <a:pt x="4355" y="16246"/>
                    <a:pt x="2178" y="15486"/>
                    <a:pt x="104" y="13931"/>
                  </a:cubicBezTo>
                  <a:lnTo>
                    <a:pt x="104" y="18943"/>
                  </a:lnTo>
                  <a:cubicBezTo>
                    <a:pt x="1245" y="19392"/>
                    <a:pt x="2247" y="19738"/>
                    <a:pt x="3180" y="19980"/>
                  </a:cubicBezTo>
                  <a:cubicBezTo>
                    <a:pt x="4113" y="20221"/>
                    <a:pt x="5185" y="20360"/>
                    <a:pt x="6395" y="20360"/>
                  </a:cubicBezTo>
                  <a:cubicBezTo>
                    <a:pt x="8883" y="20360"/>
                    <a:pt x="10923" y="19841"/>
                    <a:pt x="12513" y="18839"/>
                  </a:cubicBezTo>
                  <a:cubicBezTo>
                    <a:pt x="14137" y="17836"/>
                    <a:pt x="14967" y="16246"/>
                    <a:pt x="15036" y="14034"/>
                  </a:cubicBezTo>
                  <a:cubicBezTo>
                    <a:pt x="15036" y="12617"/>
                    <a:pt x="14725" y="11546"/>
                    <a:pt x="14137" y="10751"/>
                  </a:cubicBezTo>
                  <a:cubicBezTo>
                    <a:pt x="13550" y="9990"/>
                    <a:pt x="12893" y="9437"/>
                    <a:pt x="12133" y="9126"/>
                  </a:cubicBezTo>
                  <a:cubicBezTo>
                    <a:pt x="11407" y="8780"/>
                    <a:pt x="10404" y="8469"/>
                    <a:pt x="9125" y="8124"/>
                  </a:cubicBezTo>
                  <a:cubicBezTo>
                    <a:pt x="7985" y="7813"/>
                    <a:pt x="7190" y="7536"/>
                    <a:pt x="6671" y="7225"/>
                  </a:cubicBezTo>
                  <a:cubicBezTo>
                    <a:pt x="6153" y="6948"/>
                    <a:pt x="5911" y="6465"/>
                    <a:pt x="5911" y="5842"/>
                  </a:cubicBezTo>
                  <a:cubicBezTo>
                    <a:pt x="5911" y="5289"/>
                    <a:pt x="6118" y="4875"/>
                    <a:pt x="6602" y="4598"/>
                  </a:cubicBezTo>
                  <a:cubicBezTo>
                    <a:pt x="7051" y="4287"/>
                    <a:pt x="7743" y="4149"/>
                    <a:pt x="8711" y="4149"/>
                  </a:cubicBezTo>
                  <a:cubicBezTo>
                    <a:pt x="9644" y="4149"/>
                    <a:pt x="10473" y="4287"/>
                    <a:pt x="11199" y="4598"/>
                  </a:cubicBezTo>
                  <a:cubicBezTo>
                    <a:pt x="11891" y="4909"/>
                    <a:pt x="12928" y="5428"/>
                    <a:pt x="14206" y="6154"/>
                  </a:cubicBezTo>
                  <a:lnTo>
                    <a:pt x="14206" y="1660"/>
                  </a:lnTo>
                  <a:cubicBezTo>
                    <a:pt x="13308" y="1107"/>
                    <a:pt x="12340" y="692"/>
                    <a:pt x="11407" y="416"/>
                  </a:cubicBezTo>
                  <a:cubicBezTo>
                    <a:pt x="10439" y="139"/>
                    <a:pt x="9194" y="1"/>
                    <a:pt x="76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a:off x="5178325" y="2451350"/>
              <a:ext cx="147800" cy="660225"/>
            </a:xfrm>
            <a:custGeom>
              <a:rect b="b" l="l" r="r" t="t"/>
              <a:pathLst>
                <a:path extrusionOk="0" h="26409" w="5912">
                  <a:moveTo>
                    <a:pt x="1" y="0"/>
                  </a:moveTo>
                  <a:lnTo>
                    <a:pt x="1" y="4390"/>
                  </a:lnTo>
                  <a:lnTo>
                    <a:pt x="5912" y="4390"/>
                  </a:lnTo>
                  <a:lnTo>
                    <a:pt x="5912" y="0"/>
                  </a:lnTo>
                  <a:close/>
                  <a:moveTo>
                    <a:pt x="139" y="7294"/>
                  </a:moveTo>
                  <a:lnTo>
                    <a:pt x="139" y="26408"/>
                  </a:lnTo>
                  <a:lnTo>
                    <a:pt x="5877" y="26408"/>
                  </a:lnTo>
                  <a:lnTo>
                    <a:pt x="5842" y="72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a:off x="5461775" y="2444425"/>
              <a:ext cx="141725" cy="667150"/>
            </a:xfrm>
            <a:custGeom>
              <a:rect b="b" l="l" r="r" t="t"/>
              <a:pathLst>
                <a:path extrusionOk="0" h="26686" w="5669">
                  <a:moveTo>
                    <a:pt x="0" y="1"/>
                  </a:moveTo>
                  <a:lnTo>
                    <a:pt x="0" y="26685"/>
                  </a:lnTo>
                  <a:lnTo>
                    <a:pt x="5669" y="26685"/>
                  </a:lnTo>
                  <a:lnTo>
                    <a:pt x="56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a:off x="5713225" y="2611200"/>
              <a:ext cx="493450" cy="515050"/>
            </a:xfrm>
            <a:custGeom>
              <a:rect b="b" l="l" r="r" t="t"/>
              <a:pathLst>
                <a:path extrusionOk="0" h="20602" w="19738">
                  <a:moveTo>
                    <a:pt x="9783" y="4494"/>
                  </a:moveTo>
                  <a:cubicBezTo>
                    <a:pt x="11234" y="4494"/>
                    <a:pt x="12306" y="4944"/>
                    <a:pt x="12997" y="5842"/>
                  </a:cubicBezTo>
                  <a:cubicBezTo>
                    <a:pt x="13689" y="6707"/>
                    <a:pt x="14034" y="8193"/>
                    <a:pt x="14034" y="10267"/>
                  </a:cubicBezTo>
                  <a:cubicBezTo>
                    <a:pt x="14034" y="12133"/>
                    <a:pt x="13689" y="13585"/>
                    <a:pt x="12963" y="14553"/>
                  </a:cubicBezTo>
                  <a:cubicBezTo>
                    <a:pt x="12271" y="15555"/>
                    <a:pt x="11200" y="16039"/>
                    <a:pt x="9783" y="16039"/>
                  </a:cubicBezTo>
                  <a:cubicBezTo>
                    <a:pt x="8365" y="16039"/>
                    <a:pt x="7329" y="15555"/>
                    <a:pt x="6637" y="14622"/>
                  </a:cubicBezTo>
                  <a:cubicBezTo>
                    <a:pt x="5946" y="13689"/>
                    <a:pt x="5635" y="12237"/>
                    <a:pt x="5635" y="10267"/>
                  </a:cubicBezTo>
                  <a:cubicBezTo>
                    <a:pt x="5635" y="8193"/>
                    <a:pt x="5946" y="6707"/>
                    <a:pt x="6603" y="5842"/>
                  </a:cubicBezTo>
                  <a:cubicBezTo>
                    <a:pt x="7259" y="4944"/>
                    <a:pt x="8331" y="4494"/>
                    <a:pt x="9783" y="4494"/>
                  </a:cubicBezTo>
                  <a:close/>
                  <a:moveTo>
                    <a:pt x="9783" y="1"/>
                  </a:moveTo>
                  <a:cubicBezTo>
                    <a:pt x="6499" y="1"/>
                    <a:pt x="4045" y="796"/>
                    <a:pt x="2420" y="2455"/>
                  </a:cubicBezTo>
                  <a:cubicBezTo>
                    <a:pt x="796" y="4080"/>
                    <a:pt x="1" y="6672"/>
                    <a:pt x="1" y="10267"/>
                  </a:cubicBezTo>
                  <a:cubicBezTo>
                    <a:pt x="1" y="13689"/>
                    <a:pt x="796" y="16247"/>
                    <a:pt x="2455" y="18009"/>
                  </a:cubicBezTo>
                  <a:cubicBezTo>
                    <a:pt x="4079" y="19738"/>
                    <a:pt x="6534" y="20602"/>
                    <a:pt x="9783" y="20602"/>
                  </a:cubicBezTo>
                  <a:cubicBezTo>
                    <a:pt x="12997" y="20602"/>
                    <a:pt x="15451" y="19703"/>
                    <a:pt x="17145" y="17940"/>
                  </a:cubicBezTo>
                  <a:cubicBezTo>
                    <a:pt x="18873" y="16177"/>
                    <a:pt x="19737" y="13620"/>
                    <a:pt x="19737" y="10267"/>
                  </a:cubicBezTo>
                  <a:cubicBezTo>
                    <a:pt x="19737" y="6741"/>
                    <a:pt x="18908" y="4183"/>
                    <a:pt x="17214" y="2490"/>
                  </a:cubicBezTo>
                  <a:cubicBezTo>
                    <a:pt x="15555" y="831"/>
                    <a:pt x="13101" y="1"/>
                    <a:pt x="9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a:off x="6295650" y="2613800"/>
              <a:ext cx="456275" cy="497775"/>
            </a:xfrm>
            <a:custGeom>
              <a:rect b="b" l="l" r="r" t="t"/>
              <a:pathLst>
                <a:path extrusionOk="0" h="19911" w="18251">
                  <a:moveTo>
                    <a:pt x="10025" y="1"/>
                  </a:moveTo>
                  <a:cubicBezTo>
                    <a:pt x="8400" y="1"/>
                    <a:pt x="6603" y="243"/>
                    <a:pt x="4563" y="692"/>
                  </a:cubicBezTo>
                  <a:cubicBezTo>
                    <a:pt x="2489" y="1141"/>
                    <a:pt x="968" y="1660"/>
                    <a:pt x="1" y="2178"/>
                  </a:cubicBezTo>
                  <a:lnTo>
                    <a:pt x="1" y="19910"/>
                  </a:lnTo>
                  <a:lnTo>
                    <a:pt x="5704" y="19910"/>
                  </a:lnTo>
                  <a:lnTo>
                    <a:pt x="5704" y="5358"/>
                  </a:lnTo>
                  <a:cubicBezTo>
                    <a:pt x="6015" y="5185"/>
                    <a:pt x="6499" y="5047"/>
                    <a:pt x="7086" y="4909"/>
                  </a:cubicBezTo>
                  <a:cubicBezTo>
                    <a:pt x="7674" y="4771"/>
                    <a:pt x="8227" y="4702"/>
                    <a:pt x="8815" y="4702"/>
                  </a:cubicBezTo>
                  <a:cubicBezTo>
                    <a:pt x="11303" y="4702"/>
                    <a:pt x="12548" y="5808"/>
                    <a:pt x="12548" y="8054"/>
                  </a:cubicBezTo>
                  <a:lnTo>
                    <a:pt x="12548" y="19910"/>
                  </a:lnTo>
                  <a:lnTo>
                    <a:pt x="18251" y="19910"/>
                  </a:lnTo>
                  <a:lnTo>
                    <a:pt x="18251" y="6879"/>
                  </a:lnTo>
                  <a:cubicBezTo>
                    <a:pt x="18251" y="4460"/>
                    <a:pt x="17560" y="2697"/>
                    <a:pt x="16177" y="1625"/>
                  </a:cubicBezTo>
                  <a:cubicBezTo>
                    <a:pt x="14829" y="519"/>
                    <a:pt x="12755" y="1"/>
                    <a:pt x="10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a:off x="960525" y="2081500"/>
              <a:ext cx="1333375" cy="1539025"/>
            </a:xfrm>
            <a:custGeom>
              <a:rect b="b" l="l" r="r" t="t"/>
              <a:pathLst>
                <a:path extrusionOk="0" h="61561" w="53335">
                  <a:moveTo>
                    <a:pt x="3664" y="4356"/>
                  </a:moveTo>
                  <a:lnTo>
                    <a:pt x="47700" y="29796"/>
                  </a:lnTo>
                  <a:lnTo>
                    <a:pt x="18355" y="29796"/>
                  </a:lnTo>
                  <a:lnTo>
                    <a:pt x="3664" y="4356"/>
                  </a:lnTo>
                  <a:close/>
                  <a:moveTo>
                    <a:pt x="1971" y="5358"/>
                  </a:moveTo>
                  <a:lnTo>
                    <a:pt x="16661" y="30763"/>
                  </a:lnTo>
                  <a:lnTo>
                    <a:pt x="1971" y="56169"/>
                  </a:lnTo>
                  <a:lnTo>
                    <a:pt x="1971" y="5358"/>
                  </a:lnTo>
                  <a:close/>
                  <a:moveTo>
                    <a:pt x="47700" y="31731"/>
                  </a:moveTo>
                  <a:lnTo>
                    <a:pt x="3664" y="57171"/>
                  </a:lnTo>
                  <a:lnTo>
                    <a:pt x="3664" y="57171"/>
                  </a:lnTo>
                  <a:lnTo>
                    <a:pt x="18355" y="31731"/>
                  </a:lnTo>
                  <a:close/>
                  <a:moveTo>
                    <a:pt x="0" y="1"/>
                  </a:moveTo>
                  <a:lnTo>
                    <a:pt x="0" y="61561"/>
                  </a:lnTo>
                  <a:lnTo>
                    <a:pt x="53334" y="30763"/>
                  </a:lnTo>
                  <a:lnTo>
                    <a:pt x="0" y="1"/>
                  </a:lnTo>
                  <a:close/>
                </a:path>
              </a:pathLst>
            </a:custGeom>
            <a:solidFill>
              <a:srgbClr val="FFFFFF">
                <a:alpha val="68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a:off x="843000" y="2001150"/>
              <a:ext cx="291250" cy="254925"/>
            </a:xfrm>
            <a:custGeom>
              <a:rect b="b" l="l" r="r" t="t"/>
              <a:pathLst>
                <a:path extrusionOk="0" h="10197" w="11650">
                  <a:moveTo>
                    <a:pt x="5813" y="0"/>
                  </a:moveTo>
                  <a:cubicBezTo>
                    <a:pt x="4944" y="0"/>
                    <a:pt x="4061" y="223"/>
                    <a:pt x="3250" y="691"/>
                  </a:cubicBezTo>
                  <a:cubicBezTo>
                    <a:pt x="830" y="2074"/>
                    <a:pt x="1" y="5219"/>
                    <a:pt x="1383" y="7639"/>
                  </a:cubicBezTo>
                  <a:cubicBezTo>
                    <a:pt x="2332" y="9282"/>
                    <a:pt x="4040" y="10197"/>
                    <a:pt x="5802" y="10197"/>
                  </a:cubicBezTo>
                  <a:cubicBezTo>
                    <a:pt x="6671" y="10197"/>
                    <a:pt x="7554" y="9974"/>
                    <a:pt x="8365" y="9505"/>
                  </a:cubicBezTo>
                  <a:cubicBezTo>
                    <a:pt x="10785" y="8123"/>
                    <a:pt x="11649" y="4977"/>
                    <a:pt x="10232" y="2558"/>
                  </a:cubicBezTo>
                  <a:cubicBezTo>
                    <a:pt x="9283" y="915"/>
                    <a:pt x="7575" y="0"/>
                    <a:pt x="58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1259500" y="2722875"/>
              <a:ext cx="291250" cy="255050"/>
            </a:xfrm>
            <a:custGeom>
              <a:rect b="b" l="l" r="r" t="t"/>
              <a:pathLst>
                <a:path extrusionOk="0" h="10202" w="11650">
                  <a:moveTo>
                    <a:pt x="5810" y="0"/>
                  </a:moveTo>
                  <a:cubicBezTo>
                    <a:pt x="4948" y="0"/>
                    <a:pt x="4078" y="220"/>
                    <a:pt x="3285" y="684"/>
                  </a:cubicBezTo>
                  <a:cubicBezTo>
                    <a:pt x="831" y="2101"/>
                    <a:pt x="1" y="5212"/>
                    <a:pt x="1418" y="7666"/>
                  </a:cubicBezTo>
                  <a:cubicBezTo>
                    <a:pt x="2348" y="9293"/>
                    <a:pt x="4075" y="10201"/>
                    <a:pt x="5842" y="10201"/>
                  </a:cubicBezTo>
                  <a:cubicBezTo>
                    <a:pt x="6703" y="10201"/>
                    <a:pt x="7573" y="9986"/>
                    <a:pt x="8366" y="9533"/>
                  </a:cubicBezTo>
                  <a:cubicBezTo>
                    <a:pt x="10820" y="8116"/>
                    <a:pt x="11649" y="5005"/>
                    <a:pt x="10232" y="2551"/>
                  </a:cubicBezTo>
                  <a:cubicBezTo>
                    <a:pt x="9303" y="924"/>
                    <a:pt x="7576" y="0"/>
                    <a:pt x="58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840400" y="3442500"/>
              <a:ext cx="291250" cy="254950"/>
            </a:xfrm>
            <a:custGeom>
              <a:rect b="b" l="l" r="r" t="t"/>
              <a:pathLst>
                <a:path extrusionOk="0" h="10198" w="11650">
                  <a:moveTo>
                    <a:pt x="5833" y="0"/>
                  </a:moveTo>
                  <a:cubicBezTo>
                    <a:pt x="4963" y="0"/>
                    <a:pt x="4084" y="223"/>
                    <a:pt x="3285" y="692"/>
                  </a:cubicBezTo>
                  <a:cubicBezTo>
                    <a:pt x="830" y="2074"/>
                    <a:pt x="1" y="5220"/>
                    <a:pt x="1418" y="7639"/>
                  </a:cubicBezTo>
                  <a:cubicBezTo>
                    <a:pt x="2367" y="9282"/>
                    <a:pt x="4075" y="10197"/>
                    <a:pt x="5837" y="10197"/>
                  </a:cubicBezTo>
                  <a:cubicBezTo>
                    <a:pt x="6706" y="10197"/>
                    <a:pt x="7589" y="9974"/>
                    <a:pt x="8400" y="9506"/>
                  </a:cubicBezTo>
                  <a:cubicBezTo>
                    <a:pt x="10820" y="8123"/>
                    <a:pt x="11649" y="4978"/>
                    <a:pt x="10267" y="2558"/>
                  </a:cubicBezTo>
                  <a:cubicBezTo>
                    <a:pt x="9318" y="915"/>
                    <a:pt x="7595" y="0"/>
                    <a:pt x="58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2091675" y="2720100"/>
              <a:ext cx="291225" cy="254925"/>
            </a:xfrm>
            <a:custGeom>
              <a:rect b="b" l="l" r="r" t="t"/>
              <a:pathLst>
                <a:path extrusionOk="0" h="10197" w="11649">
                  <a:moveTo>
                    <a:pt x="5848" y="0"/>
                  </a:moveTo>
                  <a:cubicBezTo>
                    <a:pt x="4978" y="0"/>
                    <a:pt x="4095" y="223"/>
                    <a:pt x="3284" y="691"/>
                  </a:cubicBezTo>
                  <a:cubicBezTo>
                    <a:pt x="864" y="2074"/>
                    <a:pt x="0" y="5219"/>
                    <a:pt x="1417" y="7639"/>
                  </a:cubicBezTo>
                  <a:cubicBezTo>
                    <a:pt x="2366" y="9282"/>
                    <a:pt x="4074" y="10197"/>
                    <a:pt x="5836" y="10197"/>
                  </a:cubicBezTo>
                  <a:cubicBezTo>
                    <a:pt x="6706" y="10197"/>
                    <a:pt x="7588" y="9974"/>
                    <a:pt x="8400" y="9506"/>
                  </a:cubicBezTo>
                  <a:cubicBezTo>
                    <a:pt x="10819" y="8123"/>
                    <a:pt x="11649" y="4978"/>
                    <a:pt x="10266" y="2558"/>
                  </a:cubicBezTo>
                  <a:cubicBezTo>
                    <a:pt x="9317" y="915"/>
                    <a:pt x="7609" y="0"/>
                    <a:pt x="58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8" name="Google Shape;288;p25"/>
          <p:cNvPicPr preferRelativeResize="0"/>
          <p:nvPr/>
        </p:nvPicPr>
        <p:blipFill rotWithShape="1">
          <a:blip r:embed="rId2">
            <a:alphaModFix/>
          </a:blip>
          <a:srcRect b="0" l="0" r="0" t="0"/>
          <a:stretch/>
        </p:blipFill>
        <p:spPr>
          <a:xfrm>
            <a:off x="-278750" y="-256450"/>
            <a:ext cx="3744191" cy="3399313"/>
          </a:xfrm>
          <a:prstGeom prst="rect">
            <a:avLst/>
          </a:prstGeom>
          <a:noFill/>
          <a:ln>
            <a:noFill/>
          </a:ln>
        </p:spPr>
      </p:pic>
      <p:pic>
        <p:nvPicPr>
          <p:cNvPr id="289" name="Google Shape;289;p25"/>
          <p:cNvPicPr preferRelativeResize="0"/>
          <p:nvPr/>
        </p:nvPicPr>
        <p:blipFill rotWithShape="1">
          <a:blip r:embed="rId3">
            <a:alphaModFix/>
          </a:blip>
          <a:srcRect b="0" l="0" r="0" t="0"/>
          <a:stretch/>
        </p:blipFill>
        <p:spPr>
          <a:xfrm>
            <a:off x="5930870" y="1910233"/>
            <a:ext cx="3509052" cy="3480918"/>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Dark Alternative]">
  <p:cSld name="OBJECT_2_1_2_2_1">
    <p:bg>
      <p:bgPr>
        <a:solidFill>
          <a:srgbClr val="15354A"/>
        </a:solidFill>
      </p:bgPr>
    </p:bg>
    <p:spTree>
      <p:nvGrpSpPr>
        <p:cNvPr id="290" name="Shape 290"/>
        <p:cNvGrpSpPr/>
        <p:nvPr/>
      </p:nvGrpSpPr>
      <p:grpSpPr>
        <a:xfrm>
          <a:off x="0" y="0"/>
          <a:ext cx="0" cy="0"/>
          <a:chOff x="0" y="0"/>
          <a:chExt cx="0" cy="0"/>
        </a:xfrm>
      </p:grpSpPr>
      <p:sp>
        <p:nvSpPr>
          <p:cNvPr id="291" name="Google Shape;291;p26"/>
          <p:cNvSpPr txBox="1"/>
          <p:nvPr>
            <p:ph type="title"/>
          </p:nvPr>
        </p:nvSpPr>
        <p:spPr>
          <a:xfrm>
            <a:off x="1539950" y="1669900"/>
            <a:ext cx="6016200" cy="7992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4500"/>
              <a:buNone/>
              <a:defRPr sz="4500"/>
            </a:lvl1pPr>
            <a:lvl2pPr lvl="1" rtl="0">
              <a:spcBef>
                <a:spcPts val="0"/>
              </a:spcBef>
              <a:spcAft>
                <a:spcPts val="0"/>
              </a:spcAft>
              <a:buClr>
                <a:schemeClr val="lt1"/>
              </a:buClr>
              <a:buSzPts val="2400"/>
              <a:buNone/>
              <a:defRPr sz="2700">
                <a:solidFill>
                  <a:schemeClr val="lt1"/>
                </a:solidFill>
              </a:defRPr>
            </a:lvl2pPr>
            <a:lvl3pPr lvl="2" rtl="0">
              <a:spcBef>
                <a:spcPts val="0"/>
              </a:spcBef>
              <a:spcAft>
                <a:spcPts val="0"/>
              </a:spcAft>
              <a:buClr>
                <a:schemeClr val="lt1"/>
              </a:buClr>
              <a:buSzPts val="2400"/>
              <a:buNone/>
              <a:defRPr sz="2700">
                <a:solidFill>
                  <a:schemeClr val="lt1"/>
                </a:solidFill>
              </a:defRPr>
            </a:lvl3pPr>
            <a:lvl4pPr lvl="3" rtl="0">
              <a:spcBef>
                <a:spcPts val="0"/>
              </a:spcBef>
              <a:spcAft>
                <a:spcPts val="0"/>
              </a:spcAft>
              <a:buClr>
                <a:schemeClr val="lt1"/>
              </a:buClr>
              <a:buSzPts val="2400"/>
              <a:buNone/>
              <a:defRPr sz="2700">
                <a:solidFill>
                  <a:schemeClr val="lt1"/>
                </a:solidFill>
              </a:defRPr>
            </a:lvl4pPr>
            <a:lvl5pPr lvl="4" rtl="0">
              <a:spcBef>
                <a:spcPts val="0"/>
              </a:spcBef>
              <a:spcAft>
                <a:spcPts val="0"/>
              </a:spcAft>
              <a:buClr>
                <a:schemeClr val="lt1"/>
              </a:buClr>
              <a:buSzPts val="2400"/>
              <a:buNone/>
              <a:defRPr sz="2700">
                <a:solidFill>
                  <a:schemeClr val="lt1"/>
                </a:solidFill>
              </a:defRPr>
            </a:lvl5pPr>
            <a:lvl6pPr lvl="5" rtl="0">
              <a:spcBef>
                <a:spcPts val="0"/>
              </a:spcBef>
              <a:spcAft>
                <a:spcPts val="0"/>
              </a:spcAft>
              <a:buClr>
                <a:schemeClr val="lt1"/>
              </a:buClr>
              <a:buSzPts val="2400"/>
              <a:buNone/>
              <a:defRPr sz="2700">
                <a:solidFill>
                  <a:schemeClr val="lt1"/>
                </a:solidFill>
              </a:defRPr>
            </a:lvl6pPr>
            <a:lvl7pPr lvl="6" rtl="0">
              <a:spcBef>
                <a:spcPts val="0"/>
              </a:spcBef>
              <a:spcAft>
                <a:spcPts val="0"/>
              </a:spcAft>
              <a:buClr>
                <a:schemeClr val="lt1"/>
              </a:buClr>
              <a:buSzPts val="2400"/>
              <a:buNone/>
              <a:defRPr sz="2700">
                <a:solidFill>
                  <a:schemeClr val="lt1"/>
                </a:solidFill>
              </a:defRPr>
            </a:lvl7pPr>
            <a:lvl8pPr lvl="7" rtl="0">
              <a:spcBef>
                <a:spcPts val="0"/>
              </a:spcBef>
              <a:spcAft>
                <a:spcPts val="0"/>
              </a:spcAft>
              <a:buClr>
                <a:schemeClr val="lt1"/>
              </a:buClr>
              <a:buSzPts val="2400"/>
              <a:buNone/>
              <a:defRPr sz="2700">
                <a:solidFill>
                  <a:schemeClr val="lt1"/>
                </a:solidFill>
              </a:defRPr>
            </a:lvl8pPr>
            <a:lvl9pPr lvl="8" rtl="0">
              <a:spcBef>
                <a:spcPts val="0"/>
              </a:spcBef>
              <a:spcAft>
                <a:spcPts val="0"/>
              </a:spcAft>
              <a:buClr>
                <a:schemeClr val="lt1"/>
              </a:buClr>
              <a:buSzPts val="2400"/>
              <a:buNone/>
              <a:defRPr sz="2700">
                <a:solidFill>
                  <a:schemeClr val="lt1"/>
                </a:solidFill>
              </a:defRPr>
            </a:lvl9pPr>
          </a:lstStyle>
          <a:p/>
        </p:txBody>
      </p:sp>
      <p:pic>
        <p:nvPicPr>
          <p:cNvPr id="292" name="Google Shape;292;p26"/>
          <p:cNvPicPr preferRelativeResize="0"/>
          <p:nvPr/>
        </p:nvPicPr>
        <p:blipFill rotWithShape="1">
          <a:blip r:embed="rId2">
            <a:alphaModFix/>
          </a:blip>
          <a:srcRect b="0" l="0" r="0" t="0"/>
          <a:stretch/>
        </p:blipFill>
        <p:spPr>
          <a:xfrm>
            <a:off x="-278750" y="-256450"/>
            <a:ext cx="3744191" cy="3399313"/>
          </a:xfrm>
          <a:prstGeom prst="rect">
            <a:avLst/>
          </a:prstGeom>
          <a:noFill/>
          <a:ln>
            <a:noFill/>
          </a:ln>
        </p:spPr>
      </p:pic>
      <p:pic>
        <p:nvPicPr>
          <p:cNvPr id="293" name="Google Shape;293;p26"/>
          <p:cNvPicPr preferRelativeResize="0"/>
          <p:nvPr/>
        </p:nvPicPr>
        <p:blipFill rotWithShape="1">
          <a:blip r:embed="rId3">
            <a:alphaModFix/>
          </a:blip>
          <a:srcRect b="0" l="0" r="0" t="0"/>
          <a:stretch/>
        </p:blipFill>
        <p:spPr>
          <a:xfrm>
            <a:off x="5930870" y="1910233"/>
            <a:ext cx="3509052" cy="3480918"/>
          </a:xfrm>
          <a:prstGeom prst="rect">
            <a:avLst/>
          </a:prstGeom>
          <a:noFill/>
          <a:ln>
            <a:noFill/>
          </a:ln>
        </p:spPr>
      </p:pic>
      <p:grpSp>
        <p:nvGrpSpPr>
          <p:cNvPr id="294" name="Google Shape;294;p26"/>
          <p:cNvGrpSpPr/>
          <p:nvPr/>
        </p:nvGrpSpPr>
        <p:grpSpPr>
          <a:xfrm>
            <a:off x="7938200" y="194504"/>
            <a:ext cx="975402" cy="279890"/>
            <a:chOff x="840400" y="2001150"/>
            <a:chExt cx="5911525" cy="1696300"/>
          </a:xfrm>
        </p:grpSpPr>
        <p:sp>
          <p:nvSpPr>
            <p:cNvPr id="295" name="Google Shape;295;p26"/>
            <p:cNvSpPr/>
            <p:nvPr/>
          </p:nvSpPr>
          <p:spPr>
            <a:xfrm>
              <a:off x="2833950" y="2472950"/>
              <a:ext cx="636900" cy="638625"/>
            </a:xfrm>
            <a:custGeom>
              <a:rect b="b" l="l" r="r" t="t"/>
              <a:pathLst>
                <a:path extrusionOk="0" h="25545" w="25476">
                  <a:moveTo>
                    <a:pt x="12444" y="5807"/>
                  </a:moveTo>
                  <a:lnTo>
                    <a:pt x="15693" y="15486"/>
                  </a:lnTo>
                  <a:lnTo>
                    <a:pt x="9230" y="15486"/>
                  </a:lnTo>
                  <a:lnTo>
                    <a:pt x="12444" y="5807"/>
                  </a:lnTo>
                  <a:close/>
                  <a:moveTo>
                    <a:pt x="9644" y="1"/>
                  </a:moveTo>
                  <a:lnTo>
                    <a:pt x="1" y="25544"/>
                  </a:lnTo>
                  <a:lnTo>
                    <a:pt x="5842" y="25544"/>
                  </a:lnTo>
                  <a:lnTo>
                    <a:pt x="7709" y="20048"/>
                  </a:lnTo>
                  <a:lnTo>
                    <a:pt x="17249" y="20048"/>
                  </a:lnTo>
                  <a:lnTo>
                    <a:pt x="19115" y="25544"/>
                  </a:lnTo>
                  <a:lnTo>
                    <a:pt x="25475" y="25544"/>
                  </a:lnTo>
                  <a:lnTo>
                    <a:pt x="16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3556375" y="2611200"/>
              <a:ext cx="475275" cy="674050"/>
            </a:xfrm>
            <a:custGeom>
              <a:rect b="b" l="l" r="r" t="t"/>
              <a:pathLst>
                <a:path extrusionOk="0" h="26962" w="19011">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01" y="16005"/>
                    <a:pt x="8745" y="16005"/>
                  </a:cubicBezTo>
                  <a:cubicBezTo>
                    <a:pt x="8227" y="16005"/>
                    <a:pt x="7674" y="15935"/>
                    <a:pt x="7121" y="15797"/>
                  </a:cubicBezTo>
                  <a:cubicBezTo>
                    <a:pt x="6533" y="15693"/>
                    <a:pt x="6049" y="15486"/>
                    <a:pt x="5565" y="15210"/>
                  </a:cubicBezTo>
                  <a:lnTo>
                    <a:pt x="5565" y="6084"/>
                  </a:lnTo>
                  <a:cubicBezTo>
                    <a:pt x="5565" y="5220"/>
                    <a:pt x="6706" y="4771"/>
                    <a:pt x="8987" y="4771"/>
                  </a:cubicBezTo>
                  <a:close/>
                  <a:moveTo>
                    <a:pt x="9229" y="1"/>
                  </a:moveTo>
                  <a:cubicBezTo>
                    <a:pt x="6498"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11" y="13550"/>
                    <a:pt x="19011" y="10509"/>
                  </a:cubicBezTo>
                  <a:cubicBezTo>
                    <a:pt x="19011" y="6741"/>
                    <a:pt x="18181" y="4045"/>
                    <a:pt x="16453" y="2421"/>
                  </a:cubicBezTo>
                  <a:cubicBezTo>
                    <a:pt x="14759"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4122375" y="2611200"/>
              <a:ext cx="476150" cy="674050"/>
            </a:xfrm>
            <a:custGeom>
              <a:rect b="b" l="l" r="r" t="t"/>
              <a:pathLst>
                <a:path extrusionOk="0" h="26962" w="19046">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35" y="16005"/>
                    <a:pt x="8745" y="16005"/>
                  </a:cubicBezTo>
                  <a:cubicBezTo>
                    <a:pt x="8227" y="16005"/>
                    <a:pt x="7674" y="15935"/>
                    <a:pt x="7121" y="15797"/>
                  </a:cubicBezTo>
                  <a:cubicBezTo>
                    <a:pt x="6568" y="15693"/>
                    <a:pt x="6049" y="15486"/>
                    <a:pt x="5565" y="15210"/>
                  </a:cubicBezTo>
                  <a:lnTo>
                    <a:pt x="5565" y="6084"/>
                  </a:lnTo>
                  <a:cubicBezTo>
                    <a:pt x="5565" y="5220"/>
                    <a:pt x="6706" y="4771"/>
                    <a:pt x="8987" y="4771"/>
                  </a:cubicBezTo>
                  <a:close/>
                  <a:moveTo>
                    <a:pt x="9229" y="1"/>
                  </a:moveTo>
                  <a:cubicBezTo>
                    <a:pt x="6499"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46" y="13550"/>
                    <a:pt x="19046" y="10509"/>
                  </a:cubicBezTo>
                  <a:cubicBezTo>
                    <a:pt x="19046" y="6741"/>
                    <a:pt x="18182" y="4045"/>
                    <a:pt x="16453" y="2421"/>
                  </a:cubicBezTo>
                  <a:cubicBezTo>
                    <a:pt x="14760"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4690975" y="2617250"/>
              <a:ext cx="375900" cy="509000"/>
            </a:xfrm>
            <a:custGeom>
              <a:rect b="b" l="l" r="r" t="t"/>
              <a:pathLst>
                <a:path extrusionOk="0" h="20360" w="15036">
                  <a:moveTo>
                    <a:pt x="7674" y="1"/>
                  </a:moveTo>
                  <a:cubicBezTo>
                    <a:pt x="6395" y="1"/>
                    <a:pt x="5220" y="243"/>
                    <a:pt x="4044" y="692"/>
                  </a:cubicBezTo>
                  <a:cubicBezTo>
                    <a:pt x="2869" y="1142"/>
                    <a:pt x="1901" y="1833"/>
                    <a:pt x="1141" y="2801"/>
                  </a:cubicBezTo>
                  <a:cubicBezTo>
                    <a:pt x="380" y="3769"/>
                    <a:pt x="0" y="5013"/>
                    <a:pt x="0" y="6534"/>
                  </a:cubicBezTo>
                  <a:cubicBezTo>
                    <a:pt x="0" y="8297"/>
                    <a:pt x="484" y="9645"/>
                    <a:pt x="1452" y="10543"/>
                  </a:cubicBezTo>
                  <a:cubicBezTo>
                    <a:pt x="2385" y="11477"/>
                    <a:pt x="3630" y="12099"/>
                    <a:pt x="5081" y="12375"/>
                  </a:cubicBezTo>
                  <a:cubicBezTo>
                    <a:pt x="6498" y="12721"/>
                    <a:pt x="7535" y="13032"/>
                    <a:pt x="8158" y="13308"/>
                  </a:cubicBezTo>
                  <a:cubicBezTo>
                    <a:pt x="8814" y="13585"/>
                    <a:pt x="9125" y="14034"/>
                    <a:pt x="9125" y="14622"/>
                  </a:cubicBezTo>
                  <a:cubicBezTo>
                    <a:pt x="9125" y="15106"/>
                    <a:pt x="8918" y="15521"/>
                    <a:pt x="8538" y="15832"/>
                  </a:cubicBezTo>
                  <a:cubicBezTo>
                    <a:pt x="8123" y="16108"/>
                    <a:pt x="7501" y="16246"/>
                    <a:pt x="6637" y="16246"/>
                  </a:cubicBezTo>
                  <a:cubicBezTo>
                    <a:pt x="4355" y="16246"/>
                    <a:pt x="2178" y="15486"/>
                    <a:pt x="104" y="13931"/>
                  </a:cubicBezTo>
                  <a:lnTo>
                    <a:pt x="104" y="18943"/>
                  </a:lnTo>
                  <a:cubicBezTo>
                    <a:pt x="1245" y="19392"/>
                    <a:pt x="2247" y="19738"/>
                    <a:pt x="3180" y="19980"/>
                  </a:cubicBezTo>
                  <a:cubicBezTo>
                    <a:pt x="4113" y="20221"/>
                    <a:pt x="5185" y="20360"/>
                    <a:pt x="6395" y="20360"/>
                  </a:cubicBezTo>
                  <a:cubicBezTo>
                    <a:pt x="8883" y="20360"/>
                    <a:pt x="10923" y="19841"/>
                    <a:pt x="12513" y="18839"/>
                  </a:cubicBezTo>
                  <a:cubicBezTo>
                    <a:pt x="14137" y="17836"/>
                    <a:pt x="14967" y="16246"/>
                    <a:pt x="15036" y="14034"/>
                  </a:cubicBezTo>
                  <a:cubicBezTo>
                    <a:pt x="15036" y="12617"/>
                    <a:pt x="14725" y="11546"/>
                    <a:pt x="14137" y="10751"/>
                  </a:cubicBezTo>
                  <a:cubicBezTo>
                    <a:pt x="13550" y="9990"/>
                    <a:pt x="12893" y="9437"/>
                    <a:pt x="12133" y="9126"/>
                  </a:cubicBezTo>
                  <a:cubicBezTo>
                    <a:pt x="11407" y="8780"/>
                    <a:pt x="10404" y="8469"/>
                    <a:pt x="9125" y="8124"/>
                  </a:cubicBezTo>
                  <a:cubicBezTo>
                    <a:pt x="7985" y="7813"/>
                    <a:pt x="7190" y="7536"/>
                    <a:pt x="6671" y="7225"/>
                  </a:cubicBezTo>
                  <a:cubicBezTo>
                    <a:pt x="6153" y="6948"/>
                    <a:pt x="5911" y="6465"/>
                    <a:pt x="5911" y="5842"/>
                  </a:cubicBezTo>
                  <a:cubicBezTo>
                    <a:pt x="5911" y="5289"/>
                    <a:pt x="6118" y="4875"/>
                    <a:pt x="6602" y="4598"/>
                  </a:cubicBezTo>
                  <a:cubicBezTo>
                    <a:pt x="7051" y="4287"/>
                    <a:pt x="7743" y="4149"/>
                    <a:pt x="8711" y="4149"/>
                  </a:cubicBezTo>
                  <a:cubicBezTo>
                    <a:pt x="9644" y="4149"/>
                    <a:pt x="10473" y="4287"/>
                    <a:pt x="11199" y="4598"/>
                  </a:cubicBezTo>
                  <a:cubicBezTo>
                    <a:pt x="11891" y="4909"/>
                    <a:pt x="12928" y="5428"/>
                    <a:pt x="14206" y="6154"/>
                  </a:cubicBezTo>
                  <a:lnTo>
                    <a:pt x="14206" y="1660"/>
                  </a:lnTo>
                  <a:cubicBezTo>
                    <a:pt x="13308" y="1107"/>
                    <a:pt x="12340" y="692"/>
                    <a:pt x="11407" y="416"/>
                  </a:cubicBezTo>
                  <a:cubicBezTo>
                    <a:pt x="10439" y="139"/>
                    <a:pt x="9194" y="1"/>
                    <a:pt x="76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5178325" y="2451350"/>
              <a:ext cx="147800" cy="660225"/>
            </a:xfrm>
            <a:custGeom>
              <a:rect b="b" l="l" r="r" t="t"/>
              <a:pathLst>
                <a:path extrusionOk="0" h="26409" w="5912">
                  <a:moveTo>
                    <a:pt x="1" y="0"/>
                  </a:moveTo>
                  <a:lnTo>
                    <a:pt x="1" y="4390"/>
                  </a:lnTo>
                  <a:lnTo>
                    <a:pt x="5912" y="4390"/>
                  </a:lnTo>
                  <a:lnTo>
                    <a:pt x="5912" y="0"/>
                  </a:lnTo>
                  <a:close/>
                  <a:moveTo>
                    <a:pt x="139" y="7294"/>
                  </a:moveTo>
                  <a:lnTo>
                    <a:pt x="139" y="26408"/>
                  </a:lnTo>
                  <a:lnTo>
                    <a:pt x="5877" y="26408"/>
                  </a:lnTo>
                  <a:lnTo>
                    <a:pt x="5842" y="72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a:off x="5461775" y="2444425"/>
              <a:ext cx="141725" cy="667150"/>
            </a:xfrm>
            <a:custGeom>
              <a:rect b="b" l="l" r="r" t="t"/>
              <a:pathLst>
                <a:path extrusionOk="0" h="26686" w="5669">
                  <a:moveTo>
                    <a:pt x="0" y="1"/>
                  </a:moveTo>
                  <a:lnTo>
                    <a:pt x="0" y="26685"/>
                  </a:lnTo>
                  <a:lnTo>
                    <a:pt x="5669" y="26685"/>
                  </a:lnTo>
                  <a:lnTo>
                    <a:pt x="56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5713225" y="2611200"/>
              <a:ext cx="493450" cy="515050"/>
            </a:xfrm>
            <a:custGeom>
              <a:rect b="b" l="l" r="r" t="t"/>
              <a:pathLst>
                <a:path extrusionOk="0" h="20602" w="19738">
                  <a:moveTo>
                    <a:pt x="9783" y="4494"/>
                  </a:moveTo>
                  <a:cubicBezTo>
                    <a:pt x="11234" y="4494"/>
                    <a:pt x="12306" y="4944"/>
                    <a:pt x="12997" y="5842"/>
                  </a:cubicBezTo>
                  <a:cubicBezTo>
                    <a:pt x="13689" y="6707"/>
                    <a:pt x="14034" y="8193"/>
                    <a:pt x="14034" y="10267"/>
                  </a:cubicBezTo>
                  <a:cubicBezTo>
                    <a:pt x="14034" y="12133"/>
                    <a:pt x="13689" y="13585"/>
                    <a:pt x="12963" y="14553"/>
                  </a:cubicBezTo>
                  <a:cubicBezTo>
                    <a:pt x="12271" y="15555"/>
                    <a:pt x="11200" y="16039"/>
                    <a:pt x="9783" y="16039"/>
                  </a:cubicBezTo>
                  <a:cubicBezTo>
                    <a:pt x="8365" y="16039"/>
                    <a:pt x="7329" y="15555"/>
                    <a:pt x="6637" y="14622"/>
                  </a:cubicBezTo>
                  <a:cubicBezTo>
                    <a:pt x="5946" y="13689"/>
                    <a:pt x="5635" y="12237"/>
                    <a:pt x="5635" y="10267"/>
                  </a:cubicBezTo>
                  <a:cubicBezTo>
                    <a:pt x="5635" y="8193"/>
                    <a:pt x="5946" y="6707"/>
                    <a:pt x="6603" y="5842"/>
                  </a:cubicBezTo>
                  <a:cubicBezTo>
                    <a:pt x="7259" y="4944"/>
                    <a:pt x="8331" y="4494"/>
                    <a:pt x="9783" y="4494"/>
                  </a:cubicBezTo>
                  <a:close/>
                  <a:moveTo>
                    <a:pt x="9783" y="1"/>
                  </a:moveTo>
                  <a:cubicBezTo>
                    <a:pt x="6499" y="1"/>
                    <a:pt x="4045" y="796"/>
                    <a:pt x="2420" y="2455"/>
                  </a:cubicBezTo>
                  <a:cubicBezTo>
                    <a:pt x="796" y="4080"/>
                    <a:pt x="1" y="6672"/>
                    <a:pt x="1" y="10267"/>
                  </a:cubicBezTo>
                  <a:cubicBezTo>
                    <a:pt x="1" y="13689"/>
                    <a:pt x="796" y="16247"/>
                    <a:pt x="2455" y="18009"/>
                  </a:cubicBezTo>
                  <a:cubicBezTo>
                    <a:pt x="4079" y="19738"/>
                    <a:pt x="6534" y="20602"/>
                    <a:pt x="9783" y="20602"/>
                  </a:cubicBezTo>
                  <a:cubicBezTo>
                    <a:pt x="12997" y="20602"/>
                    <a:pt x="15451" y="19703"/>
                    <a:pt x="17145" y="17940"/>
                  </a:cubicBezTo>
                  <a:cubicBezTo>
                    <a:pt x="18873" y="16177"/>
                    <a:pt x="19737" y="13620"/>
                    <a:pt x="19737" y="10267"/>
                  </a:cubicBezTo>
                  <a:cubicBezTo>
                    <a:pt x="19737" y="6741"/>
                    <a:pt x="18908" y="4183"/>
                    <a:pt x="17214" y="2490"/>
                  </a:cubicBezTo>
                  <a:cubicBezTo>
                    <a:pt x="15555" y="831"/>
                    <a:pt x="13101" y="1"/>
                    <a:pt x="9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6295650" y="2613800"/>
              <a:ext cx="456275" cy="497775"/>
            </a:xfrm>
            <a:custGeom>
              <a:rect b="b" l="l" r="r" t="t"/>
              <a:pathLst>
                <a:path extrusionOk="0" h="19911" w="18251">
                  <a:moveTo>
                    <a:pt x="10025" y="1"/>
                  </a:moveTo>
                  <a:cubicBezTo>
                    <a:pt x="8400" y="1"/>
                    <a:pt x="6603" y="243"/>
                    <a:pt x="4563" y="692"/>
                  </a:cubicBezTo>
                  <a:cubicBezTo>
                    <a:pt x="2489" y="1141"/>
                    <a:pt x="968" y="1660"/>
                    <a:pt x="1" y="2178"/>
                  </a:cubicBezTo>
                  <a:lnTo>
                    <a:pt x="1" y="19910"/>
                  </a:lnTo>
                  <a:lnTo>
                    <a:pt x="5704" y="19910"/>
                  </a:lnTo>
                  <a:lnTo>
                    <a:pt x="5704" y="5358"/>
                  </a:lnTo>
                  <a:cubicBezTo>
                    <a:pt x="6015" y="5185"/>
                    <a:pt x="6499" y="5047"/>
                    <a:pt x="7086" y="4909"/>
                  </a:cubicBezTo>
                  <a:cubicBezTo>
                    <a:pt x="7674" y="4771"/>
                    <a:pt x="8227" y="4702"/>
                    <a:pt x="8815" y="4702"/>
                  </a:cubicBezTo>
                  <a:cubicBezTo>
                    <a:pt x="11303" y="4702"/>
                    <a:pt x="12548" y="5808"/>
                    <a:pt x="12548" y="8054"/>
                  </a:cubicBezTo>
                  <a:lnTo>
                    <a:pt x="12548" y="19910"/>
                  </a:lnTo>
                  <a:lnTo>
                    <a:pt x="18251" y="19910"/>
                  </a:lnTo>
                  <a:lnTo>
                    <a:pt x="18251" y="6879"/>
                  </a:lnTo>
                  <a:cubicBezTo>
                    <a:pt x="18251" y="4460"/>
                    <a:pt x="17560" y="2697"/>
                    <a:pt x="16177" y="1625"/>
                  </a:cubicBezTo>
                  <a:cubicBezTo>
                    <a:pt x="14829" y="519"/>
                    <a:pt x="12755" y="1"/>
                    <a:pt x="10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a:off x="960525" y="2081500"/>
              <a:ext cx="1333375" cy="1539025"/>
            </a:xfrm>
            <a:custGeom>
              <a:rect b="b" l="l" r="r" t="t"/>
              <a:pathLst>
                <a:path extrusionOk="0" h="61561" w="53335">
                  <a:moveTo>
                    <a:pt x="3664" y="4356"/>
                  </a:moveTo>
                  <a:lnTo>
                    <a:pt x="47700" y="29796"/>
                  </a:lnTo>
                  <a:lnTo>
                    <a:pt x="18355" y="29796"/>
                  </a:lnTo>
                  <a:lnTo>
                    <a:pt x="3664" y="4356"/>
                  </a:lnTo>
                  <a:close/>
                  <a:moveTo>
                    <a:pt x="1971" y="5358"/>
                  </a:moveTo>
                  <a:lnTo>
                    <a:pt x="16661" y="30763"/>
                  </a:lnTo>
                  <a:lnTo>
                    <a:pt x="1971" y="56169"/>
                  </a:lnTo>
                  <a:lnTo>
                    <a:pt x="1971" y="5358"/>
                  </a:lnTo>
                  <a:close/>
                  <a:moveTo>
                    <a:pt x="47700" y="31731"/>
                  </a:moveTo>
                  <a:lnTo>
                    <a:pt x="3664" y="57171"/>
                  </a:lnTo>
                  <a:lnTo>
                    <a:pt x="3664" y="57171"/>
                  </a:lnTo>
                  <a:lnTo>
                    <a:pt x="18355" y="31731"/>
                  </a:lnTo>
                  <a:close/>
                  <a:moveTo>
                    <a:pt x="0" y="1"/>
                  </a:moveTo>
                  <a:lnTo>
                    <a:pt x="0" y="61561"/>
                  </a:lnTo>
                  <a:lnTo>
                    <a:pt x="53334" y="30763"/>
                  </a:lnTo>
                  <a:lnTo>
                    <a:pt x="0" y="1"/>
                  </a:lnTo>
                  <a:close/>
                </a:path>
              </a:pathLst>
            </a:custGeom>
            <a:solidFill>
              <a:srgbClr val="FFFFFF">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843000" y="2001150"/>
              <a:ext cx="291250" cy="254925"/>
            </a:xfrm>
            <a:custGeom>
              <a:rect b="b" l="l" r="r" t="t"/>
              <a:pathLst>
                <a:path extrusionOk="0" h="10197" w="11650">
                  <a:moveTo>
                    <a:pt x="5813" y="0"/>
                  </a:moveTo>
                  <a:cubicBezTo>
                    <a:pt x="4944" y="0"/>
                    <a:pt x="4061" y="223"/>
                    <a:pt x="3250" y="691"/>
                  </a:cubicBezTo>
                  <a:cubicBezTo>
                    <a:pt x="830" y="2074"/>
                    <a:pt x="1" y="5219"/>
                    <a:pt x="1383" y="7639"/>
                  </a:cubicBezTo>
                  <a:cubicBezTo>
                    <a:pt x="2332" y="9282"/>
                    <a:pt x="4040" y="10197"/>
                    <a:pt x="5802" y="10197"/>
                  </a:cubicBezTo>
                  <a:cubicBezTo>
                    <a:pt x="6671" y="10197"/>
                    <a:pt x="7554" y="9974"/>
                    <a:pt x="8365" y="9505"/>
                  </a:cubicBezTo>
                  <a:cubicBezTo>
                    <a:pt x="10785" y="8123"/>
                    <a:pt x="11649" y="4977"/>
                    <a:pt x="10232" y="2558"/>
                  </a:cubicBezTo>
                  <a:cubicBezTo>
                    <a:pt x="9283" y="915"/>
                    <a:pt x="7575" y="0"/>
                    <a:pt x="581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1259500" y="2722875"/>
              <a:ext cx="291250" cy="255050"/>
            </a:xfrm>
            <a:custGeom>
              <a:rect b="b" l="l" r="r" t="t"/>
              <a:pathLst>
                <a:path extrusionOk="0" h="10202" w="11650">
                  <a:moveTo>
                    <a:pt x="5810" y="0"/>
                  </a:moveTo>
                  <a:cubicBezTo>
                    <a:pt x="4948" y="0"/>
                    <a:pt x="4078" y="220"/>
                    <a:pt x="3285" y="684"/>
                  </a:cubicBezTo>
                  <a:cubicBezTo>
                    <a:pt x="831" y="2101"/>
                    <a:pt x="1" y="5212"/>
                    <a:pt x="1418" y="7666"/>
                  </a:cubicBezTo>
                  <a:cubicBezTo>
                    <a:pt x="2348" y="9293"/>
                    <a:pt x="4075" y="10201"/>
                    <a:pt x="5842" y="10201"/>
                  </a:cubicBezTo>
                  <a:cubicBezTo>
                    <a:pt x="6703" y="10201"/>
                    <a:pt x="7573" y="9986"/>
                    <a:pt x="8366" y="9533"/>
                  </a:cubicBezTo>
                  <a:cubicBezTo>
                    <a:pt x="10820" y="8116"/>
                    <a:pt x="11649" y="5005"/>
                    <a:pt x="10232" y="2551"/>
                  </a:cubicBezTo>
                  <a:cubicBezTo>
                    <a:pt x="9303" y="924"/>
                    <a:pt x="7576" y="0"/>
                    <a:pt x="5810"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a:off x="840400" y="3442500"/>
              <a:ext cx="291250" cy="254950"/>
            </a:xfrm>
            <a:custGeom>
              <a:rect b="b" l="l" r="r" t="t"/>
              <a:pathLst>
                <a:path extrusionOk="0" h="10198" w="11650">
                  <a:moveTo>
                    <a:pt x="5833" y="0"/>
                  </a:moveTo>
                  <a:cubicBezTo>
                    <a:pt x="4963" y="0"/>
                    <a:pt x="4084" y="223"/>
                    <a:pt x="3285" y="692"/>
                  </a:cubicBezTo>
                  <a:cubicBezTo>
                    <a:pt x="830" y="2074"/>
                    <a:pt x="1" y="5220"/>
                    <a:pt x="1418" y="7639"/>
                  </a:cubicBezTo>
                  <a:cubicBezTo>
                    <a:pt x="2367" y="9282"/>
                    <a:pt x="4075" y="10197"/>
                    <a:pt x="5837" y="10197"/>
                  </a:cubicBezTo>
                  <a:cubicBezTo>
                    <a:pt x="6706" y="10197"/>
                    <a:pt x="7589" y="9974"/>
                    <a:pt x="8400" y="9506"/>
                  </a:cubicBezTo>
                  <a:cubicBezTo>
                    <a:pt x="10820" y="8123"/>
                    <a:pt x="11649" y="4978"/>
                    <a:pt x="10267" y="2558"/>
                  </a:cubicBezTo>
                  <a:cubicBezTo>
                    <a:pt x="9318" y="915"/>
                    <a:pt x="7595" y="0"/>
                    <a:pt x="583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p:nvPr/>
          </p:nvSpPr>
          <p:spPr>
            <a:xfrm>
              <a:off x="2091675" y="2720100"/>
              <a:ext cx="291225" cy="254925"/>
            </a:xfrm>
            <a:custGeom>
              <a:rect b="b" l="l" r="r" t="t"/>
              <a:pathLst>
                <a:path extrusionOk="0" h="10197" w="11649">
                  <a:moveTo>
                    <a:pt x="5848" y="0"/>
                  </a:moveTo>
                  <a:cubicBezTo>
                    <a:pt x="4978" y="0"/>
                    <a:pt x="4095" y="223"/>
                    <a:pt x="3284" y="691"/>
                  </a:cubicBezTo>
                  <a:cubicBezTo>
                    <a:pt x="864" y="2074"/>
                    <a:pt x="0" y="5219"/>
                    <a:pt x="1417" y="7639"/>
                  </a:cubicBezTo>
                  <a:cubicBezTo>
                    <a:pt x="2366" y="9282"/>
                    <a:pt x="4074" y="10197"/>
                    <a:pt x="5836" y="10197"/>
                  </a:cubicBezTo>
                  <a:cubicBezTo>
                    <a:pt x="6706" y="10197"/>
                    <a:pt x="7588" y="9974"/>
                    <a:pt x="8400" y="9506"/>
                  </a:cubicBezTo>
                  <a:cubicBezTo>
                    <a:pt x="10819" y="8123"/>
                    <a:pt x="11649" y="4978"/>
                    <a:pt x="10266" y="2558"/>
                  </a:cubicBezTo>
                  <a:cubicBezTo>
                    <a:pt x="9317" y="915"/>
                    <a:pt x="7609" y="0"/>
                    <a:pt x="5848"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Section Title Page [Dark]">
  <p:cSld name="OBJECT_2_1_2_2_1_2">
    <p:bg>
      <p:bgPr>
        <a:solidFill>
          <a:srgbClr val="15354A"/>
        </a:solidFill>
      </p:bgPr>
    </p:bg>
    <p:spTree>
      <p:nvGrpSpPr>
        <p:cNvPr id="308" name="Shape 308"/>
        <p:cNvGrpSpPr/>
        <p:nvPr/>
      </p:nvGrpSpPr>
      <p:grpSpPr>
        <a:xfrm>
          <a:off x="0" y="0"/>
          <a:ext cx="0" cy="0"/>
          <a:chOff x="0" y="0"/>
          <a:chExt cx="0" cy="0"/>
        </a:xfrm>
      </p:grpSpPr>
      <p:sp>
        <p:nvSpPr>
          <p:cNvPr id="309" name="Google Shape;309;p27"/>
          <p:cNvSpPr txBox="1"/>
          <p:nvPr>
            <p:ph type="title"/>
          </p:nvPr>
        </p:nvSpPr>
        <p:spPr>
          <a:xfrm>
            <a:off x="1539950" y="1669900"/>
            <a:ext cx="6016200" cy="7992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4500"/>
              <a:buNone/>
              <a:defRPr sz="4500"/>
            </a:lvl1pPr>
            <a:lvl2pPr lvl="1" rtl="0">
              <a:spcBef>
                <a:spcPts val="0"/>
              </a:spcBef>
              <a:spcAft>
                <a:spcPts val="0"/>
              </a:spcAft>
              <a:buClr>
                <a:schemeClr val="lt1"/>
              </a:buClr>
              <a:buSzPts val="2400"/>
              <a:buNone/>
              <a:defRPr sz="2700">
                <a:solidFill>
                  <a:schemeClr val="lt1"/>
                </a:solidFill>
              </a:defRPr>
            </a:lvl2pPr>
            <a:lvl3pPr lvl="2" rtl="0">
              <a:spcBef>
                <a:spcPts val="0"/>
              </a:spcBef>
              <a:spcAft>
                <a:spcPts val="0"/>
              </a:spcAft>
              <a:buClr>
                <a:schemeClr val="lt1"/>
              </a:buClr>
              <a:buSzPts val="2400"/>
              <a:buNone/>
              <a:defRPr sz="2700">
                <a:solidFill>
                  <a:schemeClr val="lt1"/>
                </a:solidFill>
              </a:defRPr>
            </a:lvl3pPr>
            <a:lvl4pPr lvl="3" rtl="0">
              <a:spcBef>
                <a:spcPts val="0"/>
              </a:spcBef>
              <a:spcAft>
                <a:spcPts val="0"/>
              </a:spcAft>
              <a:buClr>
                <a:schemeClr val="lt1"/>
              </a:buClr>
              <a:buSzPts val="2400"/>
              <a:buNone/>
              <a:defRPr sz="2700">
                <a:solidFill>
                  <a:schemeClr val="lt1"/>
                </a:solidFill>
              </a:defRPr>
            </a:lvl4pPr>
            <a:lvl5pPr lvl="4" rtl="0">
              <a:spcBef>
                <a:spcPts val="0"/>
              </a:spcBef>
              <a:spcAft>
                <a:spcPts val="0"/>
              </a:spcAft>
              <a:buClr>
                <a:schemeClr val="lt1"/>
              </a:buClr>
              <a:buSzPts val="2400"/>
              <a:buNone/>
              <a:defRPr sz="2700">
                <a:solidFill>
                  <a:schemeClr val="lt1"/>
                </a:solidFill>
              </a:defRPr>
            </a:lvl5pPr>
            <a:lvl6pPr lvl="5" rtl="0">
              <a:spcBef>
                <a:spcPts val="0"/>
              </a:spcBef>
              <a:spcAft>
                <a:spcPts val="0"/>
              </a:spcAft>
              <a:buClr>
                <a:schemeClr val="lt1"/>
              </a:buClr>
              <a:buSzPts val="2400"/>
              <a:buNone/>
              <a:defRPr sz="2700">
                <a:solidFill>
                  <a:schemeClr val="lt1"/>
                </a:solidFill>
              </a:defRPr>
            </a:lvl6pPr>
            <a:lvl7pPr lvl="6" rtl="0">
              <a:spcBef>
                <a:spcPts val="0"/>
              </a:spcBef>
              <a:spcAft>
                <a:spcPts val="0"/>
              </a:spcAft>
              <a:buClr>
                <a:schemeClr val="lt1"/>
              </a:buClr>
              <a:buSzPts val="2400"/>
              <a:buNone/>
              <a:defRPr sz="2700">
                <a:solidFill>
                  <a:schemeClr val="lt1"/>
                </a:solidFill>
              </a:defRPr>
            </a:lvl7pPr>
            <a:lvl8pPr lvl="7" rtl="0">
              <a:spcBef>
                <a:spcPts val="0"/>
              </a:spcBef>
              <a:spcAft>
                <a:spcPts val="0"/>
              </a:spcAft>
              <a:buClr>
                <a:schemeClr val="lt1"/>
              </a:buClr>
              <a:buSzPts val="2400"/>
              <a:buNone/>
              <a:defRPr sz="2700">
                <a:solidFill>
                  <a:schemeClr val="lt1"/>
                </a:solidFill>
              </a:defRPr>
            </a:lvl8pPr>
            <a:lvl9pPr lvl="8" rtl="0">
              <a:spcBef>
                <a:spcPts val="0"/>
              </a:spcBef>
              <a:spcAft>
                <a:spcPts val="0"/>
              </a:spcAft>
              <a:buClr>
                <a:schemeClr val="lt1"/>
              </a:buClr>
              <a:buSzPts val="2400"/>
              <a:buNone/>
              <a:defRPr sz="2700">
                <a:solidFill>
                  <a:schemeClr val="lt1"/>
                </a:solidFill>
              </a:defRPr>
            </a:lvl9pPr>
          </a:lstStyle>
          <a:p/>
        </p:txBody>
      </p:sp>
      <p:pic>
        <p:nvPicPr>
          <p:cNvPr id="310" name="Google Shape;310;p27"/>
          <p:cNvPicPr preferRelativeResize="0"/>
          <p:nvPr/>
        </p:nvPicPr>
        <p:blipFill rotWithShape="1">
          <a:blip r:embed="rId2">
            <a:alphaModFix/>
          </a:blip>
          <a:srcRect b="0" l="0" r="0" t="0"/>
          <a:stretch/>
        </p:blipFill>
        <p:spPr>
          <a:xfrm>
            <a:off x="5930870" y="1910233"/>
            <a:ext cx="3509052" cy="3480918"/>
          </a:xfrm>
          <a:prstGeom prst="rect">
            <a:avLst/>
          </a:prstGeom>
          <a:noFill/>
          <a:ln>
            <a:noFill/>
          </a:ln>
        </p:spPr>
      </p:pic>
      <p:grpSp>
        <p:nvGrpSpPr>
          <p:cNvPr id="311" name="Google Shape;311;p27"/>
          <p:cNvGrpSpPr/>
          <p:nvPr/>
        </p:nvGrpSpPr>
        <p:grpSpPr>
          <a:xfrm>
            <a:off x="7938200" y="194504"/>
            <a:ext cx="975402" cy="279890"/>
            <a:chOff x="840400" y="2001150"/>
            <a:chExt cx="5911525" cy="1696300"/>
          </a:xfrm>
        </p:grpSpPr>
        <p:sp>
          <p:nvSpPr>
            <p:cNvPr id="312" name="Google Shape;312;p27"/>
            <p:cNvSpPr/>
            <p:nvPr/>
          </p:nvSpPr>
          <p:spPr>
            <a:xfrm>
              <a:off x="2833950" y="2472950"/>
              <a:ext cx="636900" cy="638625"/>
            </a:xfrm>
            <a:custGeom>
              <a:rect b="b" l="l" r="r" t="t"/>
              <a:pathLst>
                <a:path extrusionOk="0" h="25545" w="25476">
                  <a:moveTo>
                    <a:pt x="12444" y="5807"/>
                  </a:moveTo>
                  <a:lnTo>
                    <a:pt x="15693" y="15486"/>
                  </a:lnTo>
                  <a:lnTo>
                    <a:pt x="9230" y="15486"/>
                  </a:lnTo>
                  <a:lnTo>
                    <a:pt x="12444" y="5807"/>
                  </a:lnTo>
                  <a:close/>
                  <a:moveTo>
                    <a:pt x="9644" y="1"/>
                  </a:moveTo>
                  <a:lnTo>
                    <a:pt x="1" y="25544"/>
                  </a:lnTo>
                  <a:lnTo>
                    <a:pt x="5842" y="25544"/>
                  </a:lnTo>
                  <a:lnTo>
                    <a:pt x="7709" y="20048"/>
                  </a:lnTo>
                  <a:lnTo>
                    <a:pt x="17249" y="20048"/>
                  </a:lnTo>
                  <a:lnTo>
                    <a:pt x="19115" y="25544"/>
                  </a:lnTo>
                  <a:lnTo>
                    <a:pt x="25475" y="25544"/>
                  </a:lnTo>
                  <a:lnTo>
                    <a:pt x="16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3556375" y="2611200"/>
              <a:ext cx="475275" cy="674050"/>
            </a:xfrm>
            <a:custGeom>
              <a:rect b="b" l="l" r="r" t="t"/>
              <a:pathLst>
                <a:path extrusionOk="0" h="26962" w="19011">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01" y="16005"/>
                    <a:pt x="8745" y="16005"/>
                  </a:cubicBezTo>
                  <a:cubicBezTo>
                    <a:pt x="8227" y="16005"/>
                    <a:pt x="7674" y="15935"/>
                    <a:pt x="7121" y="15797"/>
                  </a:cubicBezTo>
                  <a:cubicBezTo>
                    <a:pt x="6533" y="15693"/>
                    <a:pt x="6049" y="15486"/>
                    <a:pt x="5565" y="15210"/>
                  </a:cubicBezTo>
                  <a:lnTo>
                    <a:pt x="5565" y="6084"/>
                  </a:lnTo>
                  <a:cubicBezTo>
                    <a:pt x="5565" y="5220"/>
                    <a:pt x="6706" y="4771"/>
                    <a:pt x="8987" y="4771"/>
                  </a:cubicBezTo>
                  <a:close/>
                  <a:moveTo>
                    <a:pt x="9229" y="1"/>
                  </a:moveTo>
                  <a:cubicBezTo>
                    <a:pt x="6498"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11" y="13550"/>
                    <a:pt x="19011" y="10509"/>
                  </a:cubicBezTo>
                  <a:cubicBezTo>
                    <a:pt x="19011" y="6741"/>
                    <a:pt x="18181" y="4045"/>
                    <a:pt x="16453" y="2421"/>
                  </a:cubicBezTo>
                  <a:cubicBezTo>
                    <a:pt x="14759"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4122375" y="2611200"/>
              <a:ext cx="476150" cy="674050"/>
            </a:xfrm>
            <a:custGeom>
              <a:rect b="b" l="l" r="r" t="t"/>
              <a:pathLst>
                <a:path extrusionOk="0" h="26962" w="19046">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35" y="16005"/>
                    <a:pt x="8745" y="16005"/>
                  </a:cubicBezTo>
                  <a:cubicBezTo>
                    <a:pt x="8227" y="16005"/>
                    <a:pt x="7674" y="15935"/>
                    <a:pt x="7121" y="15797"/>
                  </a:cubicBezTo>
                  <a:cubicBezTo>
                    <a:pt x="6568" y="15693"/>
                    <a:pt x="6049" y="15486"/>
                    <a:pt x="5565" y="15210"/>
                  </a:cubicBezTo>
                  <a:lnTo>
                    <a:pt x="5565" y="6084"/>
                  </a:lnTo>
                  <a:cubicBezTo>
                    <a:pt x="5565" y="5220"/>
                    <a:pt x="6706" y="4771"/>
                    <a:pt x="8987" y="4771"/>
                  </a:cubicBezTo>
                  <a:close/>
                  <a:moveTo>
                    <a:pt x="9229" y="1"/>
                  </a:moveTo>
                  <a:cubicBezTo>
                    <a:pt x="6499"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46" y="13550"/>
                    <a:pt x="19046" y="10509"/>
                  </a:cubicBezTo>
                  <a:cubicBezTo>
                    <a:pt x="19046" y="6741"/>
                    <a:pt x="18182" y="4045"/>
                    <a:pt x="16453" y="2421"/>
                  </a:cubicBezTo>
                  <a:cubicBezTo>
                    <a:pt x="14760"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4690975" y="2617250"/>
              <a:ext cx="375900" cy="509000"/>
            </a:xfrm>
            <a:custGeom>
              <a:rect b="b" l="l" r="r" t="t"/>
              <a:pathLst>
                <a:path extrusionOk="0" h="20360" w="15036">
                  <a:moveTo>
                    <a:pt x="7674" y="1"/>
                  </a:moveTo>
                  <a:cubicBezTo>
                    <a:pt x="6395" y="1"/>
                    <a:pt x="5220" y="243"/>
                    <a:pt x="4044" y="692"/>
                  </a:cubicBezTo>
                  <a:cubicBezTo>
                    <a:pt x="2869" y="1142"/>
                    <a:pt x="1901" y="1833"/>
                    <a:pt x="1141" y="2801"/>
                  </a:cubicBezTo>
                  <a:cubicBezTo>
                    <a:pt x="380" y="3769"/>
                    <a:pt x="0" y="5013"/>
                    <a:pt x="0" y="6534"/>
                  </a:cubicBezTo>
                  <a:cubicBezTo>
                    <a:pt x="0" y="8297"/>
                    <a:pt x="484" y="9645"/>
                    <a:pt x="1452" y="10543"/>
                  </a:cubicBezTo>
                  <a:cubicBezTo>
                    <a:pt x="2385" y="11477"/>
                    <a:pt x="3630" y="12099"/>
                    <a:pt x="5081" y="12375"/>
                  </a:cubicBezTo>
                  <a:cubicBezTo>
                    <a:pt x="6498" y="12721"/>
                    <a:pt x="7535" y="13032"/>
                    <a:pt x="8158" y="13308"/>
                  </a:cubicBezTo>
                  <a:cubicBezTo>
                    <a:pt x="8814" y="13585"/>
                    <a:pt x="9125" y="14034"/>
                    <a:pt x="9125" y="14622"/>
                  </a:cubicBezTo>
                  <a:cubicBezTo>
                    <a:pt x="9125" y="15106"/>
                    <a:pt x="8918" y="15521"/>
                    <a:pt x="8538" y="15832"/>
                  </a:cubicBezTo>
                  <a:cubicBezTo>
                    <a:pt x="8123" y="16108"/>
                    <a:pt x="7501" y="16246"/>
                    <a:pt x="6637" y="16246"/>
                  </a:cubicBezTo>
                  <a:cubicBezTo>
                    <a:pt x="4355" y="16246"/>
                    <a:pt x="2178" y="15486"/>
                    <a:pt x="104" y="13931"/>
                  </a:cubicBezTo>
                  <a:lnTo>
                    <a:pt x="104" y="18943"/>
                  </a:lnTo>
                  <a:cubicBezTo>
                    <a:pt x="1245" y="19392"/>
                    <a:pt x="2247" y="19738"/>
                    <a:pt x="3180" y="19980"/>
                  </a:cubicBezTo>
                  <a:cubicBezTo>
                    <a:pt x="4113" y="20221"/>
                    <a:pt x="5185" y="20360"/>
                    <a:pt x="6395" y="20360"/>
                  </a:cubicBezTo>
                  <a:cubicBezTo>
                    <a:pt x="8883" y="20360"/>
                    <a:pt x="10923" y="19841"/>
                    <a:pt x="12513" y="18839"/>
                  </a:cubicBezTo>
                  <a:cubicBezTo>
                    <a:pt x="14137" y="17836"/>
                    <a:pt x="14967" y="16246"/>
                    <a:pt x="15036" y="14034"/>
                  </a:cubicBezTo>
                  <a:cubicBezTo>
                    <a:pt x="15036" y="12617"/>
                    <a:pt x="14725" y="11546"/>
                    <a:pt x="14137" y="10751"/>
                  </a:cubicBezTo>
                  <a:cubicBezTo>
                    <a:pt x="13550" y="9990"/>
                    <a:pt x="12893" y="9437"/>
                    <a:pt x="12133" y="9126"/>
                  </a:cubicBezTo>
                  <a:cubicBezTo>
                    <a:pt x="11407" y="8780"/>
                    <a:pt x="10404" y="8469"/>
                    <a:pt x="9125" y="8124"/>
                  </a:cubicBezTo>
                  <a:cubicBezTo>
                    <a:pt x="7985" y="7813"/>
                    <a:pt x="7190" y="7536"/>
                    <a:pt x="6671" y="7225"/>
                  </a:cubicBezTo>
                  <a:cubicBezTo>
                    <a:pt x="6153" y="6948"/>
                    <a:pt x="5911" y="6465"/>
                    <a:pt x="5911" y="5842"/>
                  </a:cubicBezTo>
                  <a:cubicBezTo>
                    <a:pt x="5911" y="5289"/>
                    <a:pt x="6118" y="4875"/>
                    <a:pt x="6602" y="4598"/>
                  </a:cubicBezTo>
                  <a:cubicBezTo>
                    <a:pt x="7051" y="4287"/>
                    <a:pt x="7743" y="4149"/>
                    <a:pt x="8711" y="4149"/>
                  </a:cubicBezTo>
                  <a:cubicBezTo>
                    <a:pt x="9644" y="4149"/>
                    <a:pt x="10473" y="4287"/>
                    <a:pt x="11199" y="4598"/>
                  </a:cubicBezTo>
                  <a:cubicBezTo>
                    <a:pt x="11891" y="4909"/>
                    <a:pt x="12928" y="5428"/>
                    <a:pt x="14206" y="6154"/>
                  </a:cubicBezTo>
                  <a:lnTo>
                    <a:pt x="14206" y="1660"/>
                  </a:lnTo>
                  <a:cubicBezTo>
                    <a:pt x="13308" y="1107"/>
                    <a:pt x="12340" y="692"/>
                    <a:pt x="11407" y="416"/>
                  </a:cubicBezTo>
                  <a:cubicBezTo>
                    <a:pt x="10439" y="139"/>
                    <a:pt x="9194" y="1"/>
                    <a:pt x="76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5178325" y="2451350"/>
              <a:ext cx="147800" cy="660225"/>
            </a:xfrm>
            <a:custGeom>
              <a:rect b="b" l="l" r="r" t="t"/>
              <a:pathLst>
                <a:path extrusionOk="0" h="26409" w="5912">
                  <a:moveTo>
                    <a:pt x="1" y="0"/>
                  </a:moveTo>
                  <a:lnTo>
                    <a:pt x="1" y="4390"/>
                  </a:lnTo>
                  <a:lnTo>
                    <a:pt x="5912" y="4390"/>
                  </a:lnTo>
                  <a:lnTo>
                    <a:pt x="5912" y="0"/>
                  </a:lnTo>
                  <a:close/>
                  <a:moveTo>
                    <a:pt x="139" y="7294"/>
                  </a:moveTo>
                  <a:lnTo>
                    <a:pt x="139" y="26408"/>
                  </a:lnTo>
                  <a:lnTo>
                    <a:pt x="5877" y="26408"/>
                  </a:lnTo>
                  <a:lnTo>
                    <a:pt x="5842" y="72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5461775" y="2444425"/>
              <a:ext cx="141725" cy="667150"/>
            </a:xfrm>
            <a:custGeom>
              <a:rect b="b" l="l" r="r" t="t"/>
              <a:pathLst>
                <a:path extrusionOk="0" h="26686" w="5669">
                  <a:moveTo>
                    <a:pt x="0" y="1"/>
                  </a:moveTo>
                  <a:lnTo>
                    <a:pt x="0" y="26685"/>
                  </a:lnTo>
                  <a:lnTo>
                    <a:pt x="5669" y="26685"/>
                  </a:lnTo>
                  <a:lnTo>
                    <a:pt x="56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5713225" y="2611200"/>
              <a:ext cx="493450" cy="515050"/>
            </a:xfrm>
            <a:custGeom>
              <a:rect b="b" l="l" r="r" t="t"/>
              <a:pathLst>
                <a:path extrusionOk="0" h="20602" w="19738">
                  <a:moveTo>
                    <a:pt x="9783" y="4494"/>
                  </a:moveTo>
                  <a:cubicBezTo>
                    <a:pt x="11234" y="4494"/>
                    <a:pt x="12306" y="4944"/>
                    <a:pt x="12997" y="5842"/>
                  </a:cubicBezTo>
                  <a:cubicBezTo>
                    <a:pt x="13689" y="6707"/>
                    <a:pt x="14034" y="8193"/>
                    <a:pt x="14034" y="10267"/>
                  </a:cubicBezTo>
                  <a:cubicBezTo>
                    <a:pt x="14034" y="12133"/>
                    <a:pt x="13689" y="13585"/>
                    <a:pt x="12963" y="14553"/>
                  </a:cubicBezTo>
                  <a:cubicBezTo>
                    <a:pt x="12271" y="15555"/>
                    <a:pt x="11200" y="16039"/>
                    <a:pt x="9783" y="16039"/>
                  </a:cubicBezTo>
                  <a:cubicBezTo>
                    <a:pt x="8365" y="16039"/>
                    <a:pt x="7329" y="15555"/>
                    <a:pt x="6637" y="14622"/>
                  </a:cubicBezTo>
                  <a:cubicBezTo>
                    <a:pt x="5946" y="13689"/>
                    <a:pt x="5635" y="12237"/>
                    <a:pt x="5635" y="10267"/>
                  </a:cubicBezTo>
                  <a:cubicBezTo>
                    <a:pt x="5635" y="8193"/>
                    <a:pt x="5946" y="6707"/>
                    <a:pt x="6603" y="5842"/>
                  </a:cubicBezTo>
                  <a:cubicBezTo>
                    <a:pt x="7259" y="4944"/>
                    <a:pt x="8331" y="4494"/>
                    <a:pt x="9783" y="4494"/>
                  </a:cubicBezTo>
                  <a:close/>
                  <a:moveTo>
                    <a:pt x="9783" y="1"/>
                  </a:moveTo>
                  <a:cubicBezTo>
                    <a:pt x="6499" y="1"/>
                    <a:pt x="4045" y="796"/>
                    <a:pt x="2420" y="2455"/>
                  </a:cubicBezTo>
                  <a:cubicBezTo>
                    <a:pt x="796" y="4080"/>
                    <a:pt x="1" y="6672"/>
                    <a:pt x="1" y="10267"/>
                  </a:cubicBezTo>
                  <a:cubicBezTo>
                    <a:pt x="1" y="13689"/>
                    <a:pt x="796" y="16247"/>
                    <a:pt x="2455" y="18009"/>
                  </a:cubicBezTo>
                  <a:cubicBezTo>
                    <a:pt x="4079" y="19738"/>
                    <a:pt x="6534" y="20602"/>
                    <a:pt x="9783" y="20602"/>
                  </a:cubicBezTo>
                  <a:cubicBezTo>
                    <a:pt x="12997" y="20602"/>
                    <a:pt x="15451" y="19703"/>
                    <a:pt x="17145" y="17940"/>
                  </a:cubicBezTo>
                  <a:cubicBezTo>
                    <a:pt x="18873" y="16177"/>
                    <a:pt x="19737" y="13620"/>
                    <a:pt x="19737" y="10267"/>
                  </a:cubicBezTo>
                  <a:cubicBezTo>
                    <a:pt x="19737" y="6741"/>
                    <a:pt x="18908" y="4183"/>
                    <a:pt x="17214" y="2490"/>
                  </a:cubicBezTo>
                  <a:cubicBezTo>
                    <a:pt x="15555" y="831"/>
                    <a:pt x="13101" y="1"/>
                    <a:pt x="9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6295650" y="2613800"/>
              <a:ext cx="456275" cy="497775"/>
            </a:xfrm>
            <a:custGeom>
              <a:rect b="b" l="l" r="r" t="t"/>
              <a:pathLst>
                <a:path extrusionOk="0" h="19911" w="18251">
                  <a:moveTo>
                    <a:pt x="10025" y="1"/>
                  </a:moveTo>
                  <a:cubicBezTo>
                    <a:pt x="8400" y="1"/>
                    <a:pt x="6603" y="243"/>
                    <a:pt x="4563" y="692"/>
                  </a:cubicBezTo>
                  <a:cubicBezTo>
                    <a:pt x="2489" y="1141"/>
                    <a:pt x="968" y="1660"/>
                    <a:pt x="1" y="2178"/>
                  </a:cubicBezTo>
                  <a:lnTo>
                    <a:pt x="1" y="19910"/>
                  </a:lnTo>
                  <a:lnTo>
                    <a:pt x="5704" y="19910"/>
                  </a:lnTo>
                  <a:lnTo>
                    <a:pt x="5704" y="5358"/>
                  </a:lnTo>
                  <a:cubicBezTo>
                    <a:pt x="6015" y="5185"/>
                    <a:pt x="6499" y="5047"/>
                    <a:pt x="7086" y="4909"/>
                  </a:cubicBezTo>
                  <a:cubicBezTo>
                    <a:pt x="7674" y="4771"/>
                    <a:pt x="8227" y="4702"/>
                    <a:pt x="8815" y="4702"/>
                  </a:cubicBezTo>
                  <a:cubicBezTo>
                    <a:pt x="11303" y="4702"/>
                    <a:pt x="12548" y="5808"/>
                    <a:pt x="12548" y="8054"/>
                  </a:cubicBezTo>
                  <a:lnTo>
                    <a:pt x="12548" y="19910"/>
                  </a:lnTo>
                  <a:lnTo>
                    <a:pt x="18251" y="19910"/>
                  </a:lnTo>
                  <a:lnTo>
                    <a:pt x="18251" y="6879"/>
                  </a:lnTo>
                  <a:cubicBezTo>
                    <a:pt x="18251" y="4460"/>
                    <a:pt x="17560" y="2697"/>
                    <a:pt x="16177" y="1625"/>
                  </a:cubicBezTo>
                  <a:cubicBezTo>
                    <a:pt x="14829" y="519"/>
                    <a:pt x="12755" y="1"/>
                    <a:pt x="10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960525" y="2081500"/>
              <a:ext cx="1333375" cy="1539025"/>
            </a:xfrm>
            <a:custGeom>
              <a:rect b="b" l="l" r="r" t="t"/>
              <a:pathLst>
                <a:path extrusionOk="0" h="61561" w="53335">
                  <a:moveTo>
                    <a:pt x="3664" y="4356"/>
                  </a:moveTo>
                  <a:lnTo>
                    <a:pt x="47700" y="29796"/>
                  </a:lnTo>
                  <a:lnTo>
                    <a:pt x="18355" y="29796"/>
                  </a:lnTo>
                  <a:lnTo>
                    <a:pt x="3664" y="4356"/>
                  </a:lnTo>
                  <a:close/>
                  <a:moveTo>
                    <a:pt x="1971" y="5358"/>
                  </a:moveTo>
                  <a:lnTo>
                    <a:pt x="16661" y="30763"/>
                  </a:lnTo>
                  <a:lnTo>
                    <a:pt x="1971" y="56169"/>
                  </a:lnTo>
                  <a:lnTo>
                    <a:pt x="1971" y="5358"/>
                  </a:lnTo>
                  <a:close/>
                  <a:moveTo>
                    <a:pt x="47700" y="31731"/>
                  </a:moveTo>
                  <a:lnTo>
                    <a:pt x="3664" y="57171"/>
                  </a:lnTo>
                  <a:lnTo>
                    <a:pt x="3664" y="57171"/>
                  </a:lnTo>
                  <a:lnTo>
                    <a:pt x="18355" y="31731"/>
                  </a:lnTo>
                  <a:close/>
                  <a:moveTo>
                    <a:pt x="0" y="1"/>
                  </a:moveTo>
                  <a:lnTo>
                    <a:pt x="0" y="61561"/>
                  </a:lnTo>
                  <a:lnTo>
                    <a:pt x="53334" y="30763"/>
                  </a:lnTo>
                  <a:lnTo>
                    <a:pt x="0" y="1"/>
                  </a:lnTo>
                  <a:close/>
                </a:path>
              </a:pathLst>
            </a:custGeom>
            <a:solidFill>
              <a:srgbClr val="FFFFFF">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843000" y="2001150"/>
              <a:ext cx="291250" cy="254925"/>
            </a:xfrm>
            <a:custGeom>
              <a:rect b="b" l="l" r="r" t="t"/>
              <a:pathLst>
                <a:path extrusionOk="0" h="10197" w="11650">
                  <a:moveTo>
                    <a:pt x="5813" y="0"/>
                  </a:moveTo>
                  <a:cubicBezTo>
                    <a:pt x="4944" y="0"/>
                    <a:pt x="4061" y="223"/>
                    <a:pt x="3250" y="691"/>
                  </a:cubicBezTo>
                  <a:cubicBezTo>
                    <a:pt x="830" y="2074"/>
                    <a:pt x="1" y="5219"/>
                    <a:pt x="1383" y="7639"/>
                  </a:cubicBezTo>
                  <a:cubicBezTo>
                    <a:pt x="2332" y="9282"/>
                    <a:pt x="4040" y="10197"/>
                    <a:pt x="5802" y="10197"/>
                  </a:cubicBezTo>
                  <a:cubicBezTo>
                    <a:pt x="6671" y="10197"/>
                    <a:pt x="7554" y="9974"/>
                    <a:pt x="8365" y="9505"/>
                  </a:cubicBezTo>
                  <a:cubicBezTo>
                    <a:pt x="10785" y="8123"/>
                    <a:pt x="11649" y="4977"/>
                    <a:pt x="10232" y="2558"/>
                  </a:cubicBezTo>
                  <a:cubicBezTo>
                    <a:pt x="9283" y="915"/>
                    <a:pt x="7575" y="0"/>
                    <a:pt x="581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1259500" y="2722875"/>
              <a:ext cx="291250" cy="255050"/>
            </a:xfrm>
            <a:custGeom>
              <a:rect b="b" l="l" r="r" t="t"/>
              <a:pathLst>
                <a:path extrusionOk="0" h="10202" w="11650">
                  <a:moveTo>
                    <a:pt x="5810" y="0"/>
                  </a:moveTo>
                  <a:cubicBezTo>
                    <a:pt x="4948" y="0"/>
                    <a:pt x="4078" y="220"/>
                    <a:pt x="3285" y="684"/>
                  </a:cubicBezTo>
                  <a:cubicBezTo>
                    <a:pt x="831" y="2101"/>
                    <a:pt x="1" y="5212"/>
                    <a:pt x="1418" y="7666"/>
                  </a:cubicBezTo>
                  <a:cubicBezTo>
                    <a:pt x="2348" y="9293"/>
                    <a:pt x="4075" y="10201"/>
                    <a:pt x="5842" y="10201"/>
                  </a:cubicBezTo>
                  <a:cubicBezTo>
                    <a:pt x="6703" y="10201"/>
                    <a:pt x="7573" y="9986"/>
                    <a:pt x="8366" y="9533"/>
                  </a:cubicBezTo>
                  <a:cubicBezTo>
                    <a:pt x="10820" y="8116"/>
                    <a:pt x="11649" y="5005"/>
                    <a:pt x="10232" y="2551"/>
                  </a:cubicBezTo>
                  <a:cubicBezTo>
                    <a:pt x="9303" y="924"/>
                    <a:pt x="7576" y="0"/>
                    <a:pt x="5810"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840400" y="3442500"/>
              <a:ext cx="291250" cy="254950"/>
            </a:xfrm>
            <a:custGeom>
              <a:rect b="b" l="l" r="r" t="t"/>
              <a:pathLst>
                <a:path extrusionOk="0" h="10198" w="11650">
                  <a:moveTo>
                    <a:pt x="5833" y="0"/>
                  </a:moveTo>
                  <a:cubicBezTo>
                    <a:pt x="4963" y="0"/>
                    <a:pt x="4084" y="223"/>
                    <a:pt x="3285" y="692"/>
                  </a:cubicBezTo>
                  <a:cubicBezTo>
                    <a:pt x="830" y="2074"/>
                    <a:pt x="1" y="5220"/>
                    <a:pt x="1418" y="7639"/>
                  </a:cubicBezTo>
                  <a:cubicBezTo>
                    <a:pt x="2367" y="9282"/>
                    <a:pt x="4075" y="10197"/>
                    <a:pt x="5837" y="10197"/>
                  </a:cubicBezTo>
                  <a:cubicBezTo>
                    <a:pt x="6706" y="10197"/>
                    <a:pt x="7589" y="9974"/>
                    <a:pt x="8400" y="9506"/>
                  </a:cubicBezTo>
                  <a:cubicBezTo>
                    <a:pt x="10820" y="8123"/>
                    <a:pt x="11649" y="4978"/>
                    <a:pt x="10267" y="2558"/>
                  </a:cubicBezTo>
                  <a:cubicBezTo>
                    <a:pt x="9318" y="915"/>
                    <a:pt x="7595" y="0"/>
                    <a:pt x="583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2091675" y="2720100"/>
              <a:ext cx="291225" cy="254925"/>
            </a:xfrm>
            <a:custGeom>
              <a:rect b="b" l="l" r="r" t="t"/>
              <a:pathLst>
                <a:path extrusionOk="0" h="10197" w="11649">
                  <a:moveTo>
                    <a:pt x="5848" y="0"/>
                  </a:moveTo>
                  <a:cubicBezTo>
                    <a:pt x="4978" y="0"/>
                    <a:pt x="4095" y="223"/>
                    <a:pt x="3284" y="691"/>
                  </a:cubicBezTo>
                  <a:cubicBezTo>
                    <a:pt x="864" y="2074"/>
                    <a:pt x="0" y="5219"/>
                    <a:pt x="1417" y="7639"/>
                  </a:cubicBezTo>
                  <a:cubicBezTo>
                    <a:pt x="2366" y="9282"/>
                    <a:pt x="4074" y="10197"/>
                    <a:pt x="5836" y="10197"/>
                  </a:cubicBezTo>
                  <a:cubicBezTo>
                    <a:pt x="6706" y="10197"/>
                    <a:pt x="7588" y="9974"/>
                    <a:pt x="8400" y="9506"/>
                  </a:cubicBezTo>
                  <a:cubicBezTo>
                    <a:pt x="10819" y="8123"/>
                    <a:pt x="11649" y="4978"/>
                    <a:pt x="10266" y="2558"/>
                  </a:cubicBezTo>
                  <a:cubicBezTo>
                    <a:pt x="9317" y="915"/>
                    <a:pt x="7609" y="0"/>
                    <a:pt x="5848"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5" name="Google Shape;325;p27"/>
          <p:cNvPicPr preferRelativeResize="0"/>
          <p:nvPr/>
        </p:nvPicPr>
        <p:blipFill>
          <a:blip r:embed="rId3">
            <a:alphaModFix/>
          </a:blip>
          <a:stretch>
            <a:fillRect/>
          </a:stretch>
        </p:blipFill>
        <p:spPr>
          <a:xfrm>
            <a:off x="-278750" y="-256450"/>
            <a:ext cx="3744191" cy="3399313"/>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age [Dark]">
  <p:cSld name="OBJECT_2_1_2_2_1_1">
    <p:bg>
      <p:bgPr>
        <a:solidFill>
          <a:srgbClr val="15354A"/>
        </a:solidFill>
      </p:bgPr>
    </p:bg>
    <p:spTree>
      <p:nvGrpSpPr>
        <p:cNvPr id="326" name="Shape 326"/>
        <p:cNvGrpSpPr/>
        <p:nvPr/>
      </p:nvGrpSpPr>
      <p:grpSpPr>
        <a:xfrm>
          <a:off x="0" y="0"/>
          <a:ext cx="0" cy="0"/>
          <a:chOff x="0" y="0"/>
          <a:chExt cx="0" cy="0"/>
        </a:xfrm>
      </p:grpSpPr>
      <p:pic>
        <p:nvPicPr>
          <p:cNvPr id="327" name="Google Shape;327;p28"/>
          <p:cNvPicPr preferRelativeResize="0"/>
          <p:nvPr/>
        </p:nvPicPr>
        <p:blipFill>
          <a:blip r:embed="rId2">
            <a:alphaModFix/>
          </a:blip>
          <a:stretch>
            <a:fillRect/>
          </a:stretch>
        </p:blipFill>
        <p:spPr>
          <a:xfrm>
            <a:off x="-278750" y="-256450"/>
            <a:ext cx="3744191" cy="3399313"/>
          </a:xfrm>
          <a:prstGeom prst="rect">
            <a:avLst/>
          </a:prstGeom>
          <a:noFill/>
          <a:ln>
            <a:noFill/>
          </a:ln>
        </p:spPr>
      </p:pic>
      <p:pic>
        <p:nvPicPr>
          <p:cNvPr id="328" name="Google Shape;328;p28"/>
          <p:cNvPicPr preferRelativeResize="0"/>
          <p:nvPr/>
        </p:nvPicPr>
        <p:blipFill>
          <a:blip r:embed="rId3">
            <a:alphaModFix/>
          </a:blip>
          <a:stretch>
            <a:fillRect/>
          </a:stretch>
        </p:blipFill>
        <p:spPr>
          <a:xfrm>
            <a:off x="5930870" y="1910233"/>
            <a:ext cx="3509052" cy="3480918"/>
          </a:xfrm>
          <a:prstGeom prst="rect">
            <a:avLst/>
          </a:prstGeom>
          <a:noFill/>
          <a:ln>
            <a:noFill/>
          </a:ln>
        </p:spPr>
      </p:pic>
      <p:grpSp>
        <p:nvGrpSpPr>
          <p:cNvPr id="329" name="Google Shape;329;p28"/>
          <p:cNvGrpSpPr/>
          <p:nvPr/>
        </p:nvGrpSpPr>
        <p:grpSpPr>
          <a:xfrm>
            <a:off x="6184514" y="480220"/>
            <a:ext cx="2376433" cy="681913"/>
            <a:chOff x="840400" y="2001150"/>
            <a:chExt cx="5911525" cy="1696300"/>
          </a:xfrm>
        </p:grpSpPr>
        <p:sp>
          <p:nvSpPr>
            <p:cNvPr id="330" name="Google Shape;330;p28"/>
            <p:cNvSpPr/>
            <p:nvPr/>
          </p:nvSpPr>
          <p:spPr>
            <a:xfrm>
              <a:off x="2833950" y="2472950"/>
              <a:ext cx="636900" cy="638625"/>
            </a:xfrm>
            <a:custGeom>
              <a:rect b="b" l="l" r="r" t="t"/>
              <a:pathLst>
                <a:path extrusionOk="0" h="25545" w="25476">
                  <a:moveTo>
                    <a:pt x="12444" y="5807"/>
                  </a:moveTo>
                  <a:lnTo>
                    <a:pt x="15693" y="15486"/>
                  </a:lnTo>
                  <a:lnTo>
                    <a:pt x="9230" y="15486"/>
                  </a:lnTo>
                  <a:lnTo>
                    <a:pt x="12444" y="5807"/>
                  </a:lnTo>
                  <a:close/>
                  <a:moveTo>
                    <a:pt x="9644" y="1"/>
                  </a:moveTo>
                  <a:lnTo>
                    <a:pt x="1" y="25544"/>
                  </a:lnTo>
                  <a:lnTo>
                    <a:pt x="5842" y="25544"/>
                  </a:lnTo>
                  <a:lnTo>
                    <a:pt x="7709" y="20048"/>
                  </a:lnTo>
                  <a:lnTo>
                    <a:pt x="17249" y="20048"/>
                  </a:lnTo>
                  <a:lnTo>
                    <a:pt x="19115" y="25544"/>
                  </a:lnTo>
                  <a:lnTo>
                    <a:pt x="25475" y="25544"/>
                  </a:lnTo>
                  <a:lnTo>
                    <a:pt x="16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
            <p:cNvSpPr/>
            <p:nvPr/>
          </p:nvSpPr>
          <p:spPr>
            <a:xfrm>
              <a:off x="3556375" y="2611200"/>
              <a:ext cx="475275" cy="674050"/>
            </a:xfrm>
            <a:custGeom>
              <a:rect b="b" l="l" r="r" t="t"/>
              <a:pathLst>
                <a:path extrusionOk="0" h="26962" w="19011">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01" y="16005"/>
                    <a:pt x="8745" y="16005"/>
                  </a:cubicBezTo>
                  <a:cubicBezTo>
                    <a:pt x="8227" y="16005"/>
                    <a:pt x="7674" y="15935"/>
                    <a:pt x="7121" y="15797"/>
                  </a:cubicBezTo>
                  <a:cubicBezTo>
                    <a:pt x="6533" y="15693"/>
                    <a:pt x="6049" y="15486"/>
                    <a:pt x="5565" y="15210"/>
                  </a:cubicBezTo>
                  <a:lnTo>
                    <a:pt x="5565" y="6084"/>
                  </a:lnTo>
                  <a:cubicBezTo>
                    <a:pt x="5565" y="5220"/>
                    <a:pt x="6706" y="4771"/>
                    <a:pt x="8987" y="4771"/>
                  </a:cubicBezTo>
                  <a:close/>
                  <a:moveTo>
                    <a:pt x="9229" y="1"/>
                  </a:moveTo>
                  <a:cubicBezTo>
                    <a:pt x="6498"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11" y="13550"/>
                    <a:pt x="19011" y="10509"/>
                  </a:cubicBezTo>
                  <a:cubicBezTo>
                    <a:pt x="19011" y="6741"/>
                    <a:pt x="18181" y="4045"/>
                    <a:pt x="16453" y="2421"/>
                  </a:cubicBezTo>
                  <a:cubicBezTo>
                    <a:pt x="14759"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p:nvPr/>
          </p:nvSpPr>
          <p:spPr>
            <a:xfrm>
              <a:off x="4122375" y="2611200"/>
              <a:ext cx="476150" cy="674050"/>
            </a:xfrm>
            <a:custGeom>
              <a:rect b="b" l="l" r="r" t="t"/>
              <a:pathLst>
                <a:path extrusionOk="0" h="26962" w="19046">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35" y="16005"/>
                    <a:pt x="8745" y="16005"/>
                  </a:cubicBezTo>
                  <a:cubicBezTo>
                    <a:pt x="8227" y="16005"/>
                    <a:pt x="7674" y="15935"/>
                    <a:pt x="7121" y="15797"/>
                  </a:cubicBezTo>
                  <a:cubicBezTo>
                    <a:pt x="6568" y="15693"/>
                    <a:pt x="6049" y="15486"/>
                    <a:pt x="5565" y="15210"/>
                  </a:cubicBezTo>
                  <a:lnTo>
                    <a:pt x="5565" y="6084"/>
                  </a:lnTo>
                  <a:cubicBezTo>
                    <a:pt x="5565" y="5220"/>
                    <a:pt x="6706" y="4771"/>
                    <a:pt x="8987" y="4771"/>
                  </a:cubicBezTo>
                  <a:close/>
                  <a:moveTo>
                    <a:pt x="9229" y="1"/>
                  </a:moveTo>
                  <a:cubicBezTo>
                    <a:pt x="6499"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46" y="13550"/>
                    <a:pt x="19046" y="10509"/>
                  </a:cubicBezTo>
                  <a:cubicBezTo>
                    <a:pt x="19046" y="6741"/>
                    <a:pt x="18182" y="4045"/>
                    <a:pt x="16453" y="2421"/>
                  </a:cubicBezTo>
                  <a:cubicBezTo>
                    <a:pt x="14760"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
            <p:cNvSpPr/>
            <p:nvPr/>
          </p:nvSpPr>
          <p:spPr>
            <a:xfrm>
              <a:off x="4690975" y="2617250"/>
              <a:ext cx="375900" cy="509000"/>
            </a:xfrm>
            <a:custGeom>
              <a:rect b="b" l="l" r="r" t="t"/>
              <a:pathLst>
                <a:path extrusionOk="0" h="20360" w="15036">
                  <a:moveTo>
                    <a:pt x="7674" y="1"/>
                  </a:moveTo>
                  <a:cubicBezTo>
                    <a:pt x="6395" y="1"/>
                    <a:pt x="5220" y="243"/>
                    <a:pt x="4044" y="692"/>
                  </a:cubicBezTo>
                  <a:cubicBezTo>
                    <a:pt x="2869" y="1142"/>
                    <a:pt x="1901" y="1833"/>
                    <a:pt x="1141" y="2801"/>
                  </a:cubicBezTo>
                  <a:cubicBezTo>
                    <a:pt x="380" y="3769"/>
                    <a:pt x="0" y="5013"/>
                    <a:pt x="0" y="6534"/>
                  </a:cubicBezTo>
                  <a:cubicBezTo>
                    <a:pt x="0" y="8297"/>
                    <a:pt x="484" y="9645"/>
                    <a:pt x="1452" y="10543"/>
                  </a:cubicBezTo>
                  <a:cubicBezTo>
                    <a:pt x="2385" y="11477"/>
                    <a:pt x="3630" y="12099"/>
                    <a:pt x="5081" y="12375"/>
                  </a:cubicBezTo>
                  <a:cubicBezTo>
                    <a:pt x="6498" y="12721"/>
                    <a:pt x="7535" y="13032"/>
                    <a:pt x="8158" y="13308"/>
                  </a:cubicBezTo>
                  <a:cubicBezTo>
                    <a:pt x="8814" y="13585"/>
                    <a:pt x="9125" y="14034"/>
                    <a:pt x="9125" y="14622"/>
                  </a:cubicBezTo>
                  <a:cubicBezTo>
                    <a:pt x="9125" y="15106"/>
                    <a:pt x="8918" y="15521"/>
                    <a:pt x="8538" y="15832"/>
                  </a:cubicBezTo>
                  <a:cubicBezTo>
                    <a:pt x="8123" y="16108"/>
                    <a:pt x="7501" y="16246"/>
                    <a:pt x="6637" y="16246"/>
                  </a:cubicBezTo>
                  <a:cubicBezTo>
                    <a:pt x="4355" y="16246"/>
                    <a:pt x="2178" y="15486"/>
                    <a:pt x="104" y="13931"/>
                  </a:cubicBezTo>
                  <a:lnTo>
                    <a:pt x="104" y="18943"/>
                  </a:lnTo>
                  <a:cubicBezTo>
                    <a:pt x="1245" y="19392"/>
                    <a:pt x="2247" y="19738"/>
                    <a:pt x="3180" y="19980"/>
                  </a:cubicBezTo>
                  <a:cubicBezTo>
                    <a:pt x="4113" y="20221"/>
                    <a:pt x="5185" y="20360"/>
                    <a:pt x="6395" y="20360"/>
                  </a:cubicBezTo>
                  <a:cubicBezTo>
                    <a:pt x="8883" y="20360"/>
                    <a:pt x="10923" y="19841"/>
                    <a:pt x="12513" y="18839"/>
                  </a:cubicBezTo>
                  <a:cubicBezTo>
                    <a:pt x="14137" y="17836"/>
                    <a:pt x="14967" y="16246"/>
                    <a:pt x="15036" y="14034"/>
                  </a:cubicBezTo>
                  <a:cubicBezTo>
                    <a:pt x="15036" y="12617"/>
                    <a:pt x="14725" y="11546"/>
                    <a:pt x="14137" y="10751"/>
                  </a:cubicBezTo>
                  <a:cubicBezTo>
                    <a:pt x="13550" y="9990"/>
                    <a:pt x="12893" y="9437"/>
                    <a:pt x="12133" y="9126"/>
                  </a:cubicBezTo>
                  <a:cubicBezTo>
                    <a:pt x="11407" y="8780"/>
                    <a:pt x="10404" y="8469"/>
                    <a:pt x="9125" y="8124"/>
                  </a:cubicBezTo>
                  <a:cubicBezTo>
                    <a:pt x="7985" y="7813"/>
                    <a:pt x="7190" y="7536"/>
                    <a:pt x="6671" y="7225"/>
                  </a:cubicBezTo>
                  <a:cubicBezTo>
                    <a:pt x="6153" y="6948"/>
                    <a:pt x="5911" y="6465"/>
                    <a:pt x="5911" y="5842"/>
                  </a:cubicBezTo>
                  <a:cubicBezTo>
                    <a:pt x="5911" y="5289"/>
                    <a:pt x="6118" y="4875"/>
                    <a:pt x="6602" y="4598"/>
                  </a:cubicBezTo>
                  <a:cubicBezTo>
                    <a:pt x="7051" y="4287"/>
                    <a:pt x="7743" y="4149"/>
                    <a:pt x="8711" y="4149"/>
                  </a:cubicBezTo>
                  <a:cubicBezTo>
                    <a:pt x="9644" y="4149"/>
                    <a:pt x="10473" y="4287"/>
                    <a:pt x="11199" y="4598"/>
                  </a:cubicBezTo>
                  <a:cubicBezTo>
                    <a:pt x="11891" y="4909"/>
                    <a:pt x="12928" y="5428"/>
                    <a:pt x="14206" y="6154"/>
                  </a:cubicBezTo>
                  <a:lnTo>
                    <a:pt x="14206" y="1660"/>
                  </a:lnTo>
                  <a:cubicBezTo>
                    <a:pt x="13308" y="1107"/>
                    <a:pt x="12340" y="692"/>
                    <a:pt x="11407" y="416"/>
                  </a:cubicBezTo>
                  <a:cubicBezTo>
                    <a:pt x="10439" y="139"/>
                    <a:pt x="9194" y="1"/>
                    <a:pt x="76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p:nvPr/>
          </p:nvSpPr>
          <p:spPr>
            <a:xfrm>
              <a:off x="5178325" y="2451350"/>
              <a:ext cx="147800" cy="660225"/>
            </a:xfrm>
            <a:custGeom>
              <a:rect b="b" l="l" r="r" t="t"/>
              <a:pathLst>
                <a:path extrusionOk="0" h="26409" w="5912">
                  <a:moveTo>
                    <a:pt x="1" y="0"/>
                  </a:moveTo>
                  <a:lnTo>
                    <a:pt x="1" y="4390"/>
                  </a:lnTo>
                  <a:lnTo>
                    <a:pt x="5912" y="4390"/>
                  </a:lnTo>
                  <a:lnTo>
                    <a:pt x="5912" y="0"/>
                  </a:lnTo>
                  <a:close/>
                  <a:moveTo>
                    <a:pt x="139" y="7294"/>
                  </a:moveTo>
                  <a:lnTo>
                    <a:pt x="139" y="26408"/>
                  </a:lnTo>
                  <a:lnTo>
                    <a:pt x="5877" y="26408"/>
                  </a:lnTo>
                  <a:lnTo>
                    <a:pt x="5842" y="72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8"/>
            <p:cNvSpPr/>
            <p:nvPr/>
          </p:nvSpPr>
          <p:spPr>
            <a:xfrm>
              <a:off x="5461775" y="2444425"/>
              <a:ext cx="141725" cy="667150"/>
            </a:xfrm>
            <a:custGeom>
              <a:rect b="b" l="l" r="r" t="t"/>
              <a:pathLst>
                <a:path extrusionOk="0" h="26686" w="5669">
                  <a:moveTo>
                    <a:pt x="0" y="1"/>
                  </a:moveTo>
                  <a:lnTo>
                    <a:pt x="0" y="26685"/>
                  </a:lnTo>
                  <a:lnTo>
                    <a:pt x="5669" y="26685"/>
                  </a:lnTo>
                  <a:lnTo>
                    <a:pt x="56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5713225" y="2611200"/>
              <a:ext cx="493450" cy="515050"/>
            </a:xfrm>
            <a:custGeom>
              <a:rect b="b" l="l" r="r" t="t"/>
              <a:pathLst>
                <a:path extrusionOk="0" h="20602" w="19738">
                  <a:moveTo>
                    <a:pt x="9783" y="4494"/>
                  </a:moveTo>
                  <a:cubicBezTo>
                    <a:pt x="11234" y="4494"/>
                    <a:pt x="12306" y="4944"/>
                    <a:pt x="12997" y="5842"/>
                  </a:cubicBezTo>
                  <a:cubicBezTo>
                    <a:pt x="13689" y="6707"/>
                    <a:pt x="14034" y="8193"/>
                    <a:pt x="14034" y="10267"/>
                  </a:cubicBezTo>
                  <a:cubicBezTo>
                    <a:pt x="14034" y="12133"/>
                    <a:pt x="13689" y="13585"/>
                    <a:pt x="12963" y="14553"/>
                  </a:cubicBezTo>
                  <a:cubicBezTo>
                    <a:pt x="12271" y="15555"/>
                    <a:pt x="11200" y="16039"/>
                    <a:pt x="9783" y="16039"/>
                  </a:cubicBezTo>
                  <a:cubicBezTo>
                    <a:pt x="8365" y="16039"/>
                    <a:pt x="7329" y="15555"/>
                    <a:pt x="6637" y="14622"/>
                  </a:cubicBezTo>
                  <a:cubicBezTo>
                    <a:pt x="5946" y="13689"/>
                    <a:pt x="5635" y="12237"/>
                    <a:pt x="5635" y="10267"/>
                  </a:cubicBezTo>
                  <a:cubicBezTo>
                    <a:pt x="5635" y="8193"/>
                    <a:pt x="5946" y="6707"/>
                    <a:pt x="6603" y="5842"/>
                  </a:cubicBezTo>
                  <a:cubicBezTo>
                    <a:pt x="7259" y="4944"/>
                    <a:pt x="8331" y="4494"/>
                    <a:pt x="9783" y="4494"/>
                  </a:cubicBezTo>
                  <a:close/>
                  <a:moveTo>
                    <a:pt x="9783" y="1"/>
                  </a:moveTo>
                  <a:cubicBezTo>
                    <a:pt x="6499" y="1"/>
                    <a:pt x="4045" y="796"/>
                    <a:pt x="2420" y="2455"/>
                  </a:cubicBezTo>
                  <a:cubicBezTo>
                    <a:pt x="796" y="4080"/>
                    <a:pt x="1" y="6672"/>
                    <a:pt x="1" y="10267"/>
                  </a:cubicBezTo>
                  <a:cubicBezTo>
                    <a:pt x="1" y="13689"/>
                    <a:pt x="796" y="16247"/>
                    <a:pt x="2455" y="18009"/>
                  </a:cubicBezTo>
                  <a:cubicBezTo>
                    <a:pt x="4079" y="19738"/>
                    <a:pt x="6534" y="20602"/>
                    <a:pt x="9783" y="20602"/>
                  </a:cubicBezTo>
                  <a:cubicBezTo>
                    <a:pt x="12997" y="20602"/>
                    <a:pt x="15451" y="19703"/>
                    <a:pt x="17145" y="17940"/>
                  </a:cubicBezTo>
                  <a:cubicBezTo>
                    <a:pt x="18873" y="16177"/>
                    <a:pt x="19737" y="13620"/>
                    <a:pt x="19737" y="10267"/>
                  </a:cubicBezTo>
                  <a:cubicBezTo>
                    <a:pt x="19737" y="6741"/>
                    <a:pt x="18908" y="4183"/>
                    <a:pt x="17214" y="2490"/>
                  </a:cubicBezTo>
                  <a:cubicBezTo>
                    <a:pt x="15555" y="831"/>
                    <a:pt x="13101" y="1"/>
                    <a:pt x="9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6295650" y="2613800"/>
              <a:ext cx="456275" cy="497775"/>
            </a:xfrm>
            <a:custGeom>
              <a:rect b="b" l="l" r="r" t="t"/>
              <a:pathLst>
                <a:path extrusionOk="0" h="19911" w="18251">
                  <a:moveTo>
                    <a:pt x="10025" y="1"/>
                  </a:moveTo>
                  <a:cubicBezTo>
                    <a:pt x="8400" y="1"/>
                    <a:pt x="6603" y="243"/>
                    <a:pt x="4563" y="692"/>
                  </a:cubicBezTo>
                  <a:cubicBezTo>
                    <a:pt x="2489" y="1141"/>
                    <a:pt x="968" y="1660"/>
                    <a:pt x="1" y="2178"/>
                  </a:cubicBezTo>
                  <a:lnTo>
                    <a:pt x="1" y="19910"/>
                  </a:lnTo>
                  <a:lnTo>
                    <a:pt x="5704" y="19910"/>
                  </a:lnTo>
                  <a:lnTo>
                    <a:pt x="5704" y="5358"/>
                  </a:lnTo>
                  <a:cubicBezTo>
                    <a:pt x="6015" y="5185"/>
                    <a:pt x="6499" y="5047"/>
                    <a:pt x="7086" y="4909"/>
                  </a:cubicBezTo>
                  <a:cubicBezTo>
                    <a:pt x="7674" y="4771"/>
                    <a:pt x="8227" y="4702"/>
                    <a:pt x="8815" y="4702"/>
                  </a:cubicBezTo>
                  <a:cubicBezTo>
                    <a:pt x="11303" y="4702"/>
                    <a:pt x="12548" y="5808"/>
                    <a:pt x="12548" y="8054"/>
                  </a:cubicBezTo>
                  <a:lnTo>
                    <a:pt x="12548" y="19910"/>
                  </a:lnTo>
                  <a:lnTo>
                    <a:pt x="18251" y="19910"/>
                  </a:lnTo>
                  <a:lnTo>
                    <a:pt x="18251" y="6879"/>
                  </a:lnTo>
                  <a:cubicBezTo>
                    <a:pt x="18251" y="4460"/>
                    <a:pt x="17560" y="2697"/>
                    <a:pt x="16177" y="1625"/>
                  </a:cubicBezTo>
                  <a:cubicBezTo>
                    <a:pt x="14829" y="519"/>
                    <a:pt x="12755" y="1"/>
                    <a:pt x="10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8"/>
            <p:cNvSpPr/>
            <p:nvPr/>
          </p:nvSpPr>
          <p:spPr>
            <a:xfrm>
              <a:off x="960525" y="2081500"/>
              <a:ext cx="1333375" cy="1539025"/>
            </a:xfrm>
            <a:custGeom>
              <a:rect b="b" l="l" r="r" t="t"/>
              <a:pathLst>
                <a:path extrusionOk="0" h="61561" w="53335">
                  <a:moveTo>
                    <a:pt x="3664" y="4356"/>
                  </a:moveTo>
                  <a:lnTo>
                    <a:pt x="47700" y="29796"/>
                  </a:lnTo>
                  <a:lnTo>
                    <a:pt x="18355" y="29796"/>
                  </a:lnTo>
                  <a:lnTo>
                    <a:pt x="3664" y="4356"/>
                  </a:lnTo>
                  <a:close/>
                  <a:moveTo>
                    <a:pt x="1971" y="5358"/>
                  </a:moveTo>
                  <a:lnTo>
                    <a:pt x="16661" y="30763"/>
                  </a:lnTo>
                  <a:lnTo>
                    <a:pt x="1971" y="56169"/>
                  </a:lnTo>
                  <a:lnTo>
                    <a:pt x="1971" y="5358"/>
                  </a:lnTo>
                  <a:close/>
                  <a:moveTo>
                    <a:pt x="47700" y="31731"/>
                  </a:moveTo>
                  <a:lnTo>
                    <a:pt x="3664" y="57171"/>
                  </a:lnTo>
                  <a:lnTo>
                    <a:pt x="3664" y="57171"/>
                  </a:lnTo>
                  <a:lnTo>
                    <a:pt x="18355" y="31731"/>
                  </a:lnTo>
                  <a:close/>
                  <a:moveTo>
                    <a:pt x="0" y="1"/>
                  </a:moveTo>
                  <a:lnTo>
                    <a:pt x="0" y="61561"/>
                  </a:lnTo>
                  <a:lnTo>
                    <a:pt x="53334" y="30763"/>
                  </a:lnTo>
                  <a:lnTo>
                    <a:pt x="0" y="1"/>
                  </a:lnTo>
                  <a:close/>
                </a:path>
              </a:pathLst>
            </a:custGeom>
            <a:solidFill>
              <a:srgbClr val="FFFFFF">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8"/>
            <p:cNvSpPr/>
            <p:nvPr/>
          </p:nvSpPr>
          <p:spPr>
            <a:xfrm>
              <a:off x="843000" y="2001150"/>
              <a:ext cx="291250" cy="254925"/>
            </a:xfrm>
            <a:custGeom>
              <a:rect b="b" l="l" r="r" t="t"/>
              <a:pathLst>
                <a:path extrusionOk="0" h="10197" w="11650">
                  <a:moveTo>
                    <a:pt x="5813" y="0"/>
                  </a:moveTo>
                  <a:cubicBezTo>
                    <a:pt x="4944" y="0"/>
                    <a:pt x="4061" y="223"/>
                    <a:pt x="3250" y="691"/>
                  </a:cubicBezTo>
                  <a:cubicBezTo>
                    <a:pt x="830" y="2074"/>
                    <a:pt x="1" y="5219"/>
                    <a:pt x="1383" y="7639"/>
                  </a:cubicBezTo>
                  <a:cubicBezTo>
                    <a:pt x="2332" y="9282"/>
                    <a:pt x="4040" y="10197"/>
                    <a:pt x="5802" y="10197"/>
                  </a:cubicBezTo>
                  <a:cubicBezTo>
                    <a:pt x="6671" y="10197"/>
                    <a:pt x="7554" y="9974"/>
                    <a:pt x="8365" y="9505"/>
                  </a:cubicBezTo>
                  <a:cubicBezTo>
                    <a:pt x="10785" y="8123"/>
                    <a:pt x="11649" y="4977"/>
                    <a:pt x="10232" y="2558"/>
                  </a:cubicBezTo>
                  <a:cubicBezTo>
                    <a:pt x="9283" y="915"/>
                    <a:pt x="7575" y="0"/>
                    <a:pt x="581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p:nvPr/>
          </p:nvSpPr>
          <p:spPr>
            <a:xfrm>
              <a:off x="1259500" y="2722875"/>
              <a:ext cx="291250" cy="255050"/>
            </a:xfrm>
            <a:custGeom>
              <a:rect b="b" l="l" r="r" t="t"/>
              <a:pathLst>
                <a:path extrusionOk="0" h="10202" w="11650">
                  <a:moveTo>
                    <a:pt x="5810" y="0"/>
                  </a:moveTo>
                  <a:cubicBezTo>
                    <a:pt x="4948" y="0"/>
                    <a:pt x="4078" y="220"/>
                    <a:pt x="3285" y="684"/>
                  </a:cubicBezTo>
                  <a:cubicBezTo>
                    <a:pt x="831" y="2101"/>
                    <a:pt x="1" y="5212"/>
                    <a:pt x="1418" y="7666"/>
                  </a:cubicBezTo>
                  <a:cubicBezTo>
                    <a:pt x="2348" y="9293"/>
                    <a:pt x="4075" y="10201"/>
                    <a:pt x="5842" y="10201"/>
                  </a:cubicBezTo>
                  <a:cubicBezTo>
                    <a:pt x="6703" y="10201"/>
                    <a:pt x="7573" y="9986"/>
                    <a:pt x="8366" y="9533"/>
                  </a:cubicBezTo>
                  <a:cubicBezTo>
                    <a:pt x="10820" y="8116"/>
                    <a:pt x="11649" y="5005"/>
                    <a:pt x="10232" y="2551"/>
                  </a:cubicBezTo>
                  <a:cubicBezTo>
                    <a:pt x="9303" y="924"/>
                    <a:pt x="7576" y="0"/>
                    <a:pt x="5810"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
            <p:cNvSpPr/>
            <p:nvPr/>
          </p:nvSpPr>
          <p:spPr>
            <a:xfrm>
              <a:off x="840400" y="3442500"/>
              <a:ext cx="291250" cy="254950"/>
            </a:xfrm>
            <a:custGeom>
              <a:rect b="b" l="l" r="r" t="t"/>
              <a:pathLst>
                <a:path extrusionOk="0" h="10198" w="11650">
                  <a:moveTo>
                    <a:pt x="5833" y="0"/>
                  </a:moveTo>
                  <a:cubicBezTo>
                    <a:pt x="4963" y="0"/>
                    <a:pt x="4084" y="223"/>
                    <a:pt x="3285" y="692"/>
                  </a:cubicBezTo>
                  <a:cubicBezTo>
                    <a:pt x="830" y="2074"/>
                    <a:pt x="1" y="5220"/>
                    <a:pt x="1418" y="7639"/>
                  </a:cubicBezTo>
                  <a:cubicBezTo>
                    <a:pt x="2367" y="9282"/>
                    <a:pt x="4075" y="10197"/>
                    <a:pt x="5837" y="10197"/>
                  </a:cubicBezTo>
                  <a:cubicBezTo>
                    <a:pt x="6706" y="10197"/>
                    <a:pt x="7589" y="9974"/>
                    <a:pt x="8400" y="9506"/>
                  </a:cubicBezTo>
                  <a:cubicBezTo>
                    <a:pt x="10820" y="8123"/>
                    <a:pt x="11649" y="4978"/>
                    <a:pt x="10267" y="2558"/>
                  </a:cubicBezTo>
                  <a:cubicBezTo>
                    <a:pt x="9318" y="915"/>
                    <a:pt x="7595" y="0"/>
                    <a:pt x="583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2091675" y="2720100"/>
              <a:ext cx="291225" cy="254925"/>
            </a:xfrm>
            <a:custGeom>
              <a:rect b="b" l="l" r="r" t="t"/>
              <a:pathLst>
                <a:path extrusionOk="0" h="10197" w="11649">
                  <a:moveTo>
                    <a:pt x="5848" y="0"/>
                  </a:moveTo>
                  <a:cubicBezTo>
                    <a:pt x="4978" y="0"/>
                    <a:pt x="4095" y="223"/>
                    <a:pt x="3284" y="691"/>
                  </a:cubicBezTo>
                  <a:cubicBezTo>
                    <a:pt x="864" y="2074"/>
                    <a:pt x="0" y="5219"/>
                    <a:pt x="1417" y="7639"/>
                  </a:cubicBezTo>
                  <a:cubicBezTo>
                    <a:pt x="2366" y="9282"/>
                    <a:pt x="4074" y="10197"/>
                    <a:pt x="5836" y="10197"/>
                  </a:cubicBezTo>
                  <a:cubicBezTo>
                    <a:pt x="6706" y="10197"/>
                    <a:pt x="7588" y="9974"/>
                    <a:pt x="8400" y="9506"/>
                  </a:cubicBezTo>
                  <a:cubicBezTo>
                    <a:pt x="10819" y="8123"/>
                    <a:pt x="11649" y="4978"/>
                    <a:pt x="10266" y="2558"/>
                  </a:cubicBezTo>
                  <a:cubicBezTo>
                    <a:pt x="9317" y="915"/>
                    <a:pt x="7609" y="0"/>
                    <a:pt x="5848"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28"/>
          <p:cNvSpPr txBox="1"/>
          <p:nvPr>
            <p:ph type="title"/>
          </p:nvPr>
        </p:nvSpPr>
        <p:spPr>
          <a:xfrm>
            <a:off x="1619250" y="1910225"/>
            <a:ext cx="5743500" cy="5811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SzPts val="3300"/>
              <a:buNone/>
              <a:defRPr sz="330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age [Light]">
  <p:cSld name="OBJECT_2_1_2_2_1_1_1">
    <p:bg>
      <p:bgPr>
        <a:solidFill>
          <a:schemeClr val="lt1"/>
        </a:solidFill>
      </p:bgPr>
    </p:bg>
    <p:spTree>
      <p:nvGrpSpPr>
        <p:cNvPr id="344" name="Shape 344"/>
        <p:cNvGrpSpPr/>
        <p:nvPr/>
      </p:nvGrpSpPr>
      <p:grpSpPr>
        <a:xfrm>
          <a:off x="0" y="0"/>
          <a:ext cx="0" cy="0"/>
          <a:chOff x="0" y="0"/>
          <a:chExt cx="0" cy="0"/>
        </a:xfrm>
      </p:grpSpPr>
      <p:grpSp>
        <p:nvGrpSpPr>
          <p:cNvPr id="345" name="Google Shape;345;p29"/>
          <p:cNvGrpSpPr/>
          <p:nvPr/>
        </p:nvGrpSpPr>
        <p:grpSpPr>
          <a:xfrm>
            <a:off x="6184501" y="480161"/>
            <a:ext cx="2376469" cy="682039"/>
            <a:chOff x="216200" y="1823450"/>
            <a:chExt cx="7134400" cy="2047550"/>
          </a:xfrm>
        </p:grpSpPr>
        <p:sp>
          <p:nvSpPr>
            <p:cNvPr id="346" name="Google Shape;346;p29"/>
            <p:cNvSpPr/>
            <p:nvPr/>
          </p:nvSpPr>
          <p:spPr>
            <a:xfrm>
              <a:off x="2622150" y="2392875"/>
              <a:ext cx="768625" cy="770700"/>
            </a:xfrm>
            <a:custGeom>
              <a:rect b="b" l="l" r="r" t="t"/>
              <a:pathLst>
                <a:path extrusionOk="0" h="30828" w="30745">
                  <a:moveTo>
                    <a:pt x="15018" y="7050"/>
                  </a:moveTo>
                  <a:lnTo>
                    <a:pt x="18939" y="18689"/>
                  </a:lnTo>
                  <a:lnTo>
                    <a:pt x="11138" y="18689"/>
                  </a:lnTo>
                  <a:lnTo>
                    <a:pt x="15018" y="7050"/>
                  </a:lnTo>
                  <a:close/>
                  <a:moveTo>
                    <a:pt x="11639" y="0"/>
                  </a:moveTo>
                  <a:lnTo>
                    <a:pt x="0" y="30828"/>
                  </a:lnTo>
                  <a:lnTo>
                    <a:pt x="7050" y="30828"/>
                  </a:lnTo>
                  <a:lnTo>
                    <a:pt x="9261" y="24195"/>
                  </a:lnTo>
                  <a:lnTo>
                    <a:pt x="20774" y="24195"/>
                  </a:lnTo>
                  <a:lnTo>
                    <a:pt x="23069" y="30828"/>
                  </a:lnTo>
                  <a:lnTo>
                    <a:pt x="30744" y="30828"/>
                  </a:lnTo>
                  <a:lnTo>
                    <a:pt x="19815" y="0"/>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3492950" y="2559725"/>
              <a:ext cx="574650" cy="813475"/>
            </a:xfrm>
            <a:custGeom>
              <a:rect b="b" l="l" r="r" t="t"/>
              <a:pathLst>
                <a:path extrusionOk="0" h="32539" w="22986">
                  <a:moveTo>
                    <a:pt x="10888" y="5758"/>
                  </a:moveTo>
                  <a:cubicBezTo>
                    <a:pt x="12807" y="5758"/>
                    <a:pt x="14142" y="6342"/>
                    <a:pt x="14935" y="7468"/>
                  </a:cubicBezTo>
                  <a:cubicBezTo>
                    <a:pt x="15727" y="8594"/>
                    <a:pt x="16103" y="10263"/>
                    <a:pt x="16103" y="12474"/>
                  </a:cubicBezTo>
                  <a:cubicBezTo>
                    <a:pt x="16103" y="14935"/>
                    <a:pt x="15644" y="16687"/>
                    <a:pt x="14768" y="17730"/>
                  </a:cubicBezTo>
                  <a:cubicBezTo>
                    <a:pt x="13892" y="18814"/>
                    <a:pt x="12473" y="19315"/>
                    <a:pt x="10596" y="19315"/>
                  </a:cubicBezTo>
                  <a:cubicBezTo>
                    <a:pt x="9971" y="19315"/>
                    <a:pt x="9303" y="19232"/>
                    <a:pt x="8636" y="19106"/>
                  </a:cubicBezTo>
                  <a:cubicBezTo>
                    <a:pt x="7926" y="18939"/>
                    <a:pt x="7301" y="18689"/>
                    <a:pt x="6758" y="18355"/>
                  </a:cubicBezTo>
                  <a:lnTo>
                    <a:pt x="6758" y="7343"/>
                  </a:lnTo>
                  <a:cubicBezTo>
                    <a:pt x="6758" y="6300"/>
                    <a:pt x="8135" y="5758"/>
                    <a:pt x="10888" y="5758"/>
                  </a:cubicBezTo>
                  <a:close/>
                  <a:moveTo>
                    <a:pt x="11180" y="1"/>
                  </a:moveTo>
                  <a:cubicBezTo>
                    <a:pt x="7885" y="43"/>
                    <a:pt x="5215" y="501"/>
                    <a:pt x="3129" y="1461"/>
                  </a:cubicBezTo>
                  <a:cubicBezTo>
                    <a:pt x="1043" y="2420"/>
                    <a:pt x="1" y="3839"/>
                    <a:pt x="1" y="5716"/>
                  </a:cubicBezTo>
                  <a:lnTo>
                    <a:pt x="1" y="32539"/>
                  </a:lnTo>
                  <a:lnTo>
                    <a:pt x="6758" y="32539"/>
                  </a:lnTo>
                  <a:lnTo>
                    <a:pt x="6758" y="23612"/>
                  </a:lnTo>
                  <a:cubicBezTo>
                    <a:pt x="8344" y="24446"/>
                    <a:pt x="10304" y="24863"/>
                    <a:pt x="12640" y="24863"/>
                  </a:cubicBezTo>
                  <a:cubicBezTo>
                    <a:pt x="15852" y="24863"/>
                    <a:pt x="18355" y="23778"/>
                    <a:pt x="20232" y="21526"/>
                  </a:cubicBezTo>
                  <a:cubicBezTo>
                    <a:pt x="22068" y="19315"/>
                    <a:pt x="22986" y="16395"/>
                    <a:pt x="22986" y="12724"/>
                  </a:cubicBezTo>
                  <a:cubicBezTo>
                    <a:pt x="22986" y="8135"/>
                    <a:pt x="21943" y="4882"/>
                    <a:pt x="19899" y="2921"/>
                  </a:cubicBezTo>
                  <a:cubicBezTo>
                    <a:pt x="17813" y="960"/>
                    <a:pt x="14935"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4176050" y="2559725"/>
              <a:ext cx="574650" cy="813475"/>
            </a:xfrm>
            <a:custGeom>
              <a:rect b="b" l="l" r="r" t="t"/>
              <a:pathLst>
                <a:path extrusionOk="0" h="32539" w="22986">
                  <a:moveTo>
                    <a:pt x="10888" y="5758"/>
                  </a:moveTo>
                  <a:cubicBezTo>
                    <a:pt x="12807" y="5758"/>
                    <a:pt x="14142" y="6342"/>
                    <a:pt x="14934" y="7468"/>
                  </a:cubicBezTo>
                  <a:cubicBezTo>
                    <a:pt x="15727" y="8594"/>
                    <a:pt x="16102" y="10263"/>
                    <a:pt x="16102" y="12474"/>
                  </a:cubicBezTo>
                  <a:cubicBezTo>
                    <a:pt x="16102" y="14935"/>
                    <a:pt x="15643" y="16687"/>
                    <a:pt x="14767" y="17730"/>
                  </a:cubicBezTo>
                  <a:cubicBezTo>
                    <a:pt x="13891" y="18814"/>
                    <a:pt x="12473" y="19315"/>
                    <a:pt x="10596" y="19315"/>
                  </a:cubicBezTo>
                  <a:cubicBezTo>
                    <a:pt x="9970" y="19315"/>
                    <a:pt x="9303" y="19232"/>
                    <a:pt x="8635" y="19106"/>
                  </a:cubicBezTo>
                  <a:cubicBezTo>
                    <a:pt x="7926" y="18939"/>
                    <a:pt x="7342" y="18689"/>
                    <a:pt x="6758" y="18355"/>
                  </a:cubicBezTo>
                  <a:lnTo>
                    <a:pt x="6758" y="7343"/>
                  </a:lnTo>
                  <a:cubicBezTo>
                    <a:pt x="6758" y="6300"/>
                    <a:pt x="8135" y="5758"/>
                    <a:pt x="10888" y="5758"/>
                  </a:cubicBezTo>
                  <a:close/>
                  <a:moveTo>
                    <a:pt x="11180" y="1"/>
                  </a:moveTo>
                  <a:cubicBezTo>
                    <a:pt x="7884" y="43"/>
                    <a:pt x="5215" y="501"/>
                    <a:pt x="3129" y="1461"/>
                  </a:cubicBezTo>
                  <a:cubicBezTo>
                    <a:pt x="1043" y="2420"/>
                    <a:pt x="0" y="3839"/>
                    <a:pt x="0" y="5716"/>
                  </a:cubicBezTo>
                  <a:lnTo>
                    <a:pt x="0" y="32539"/>
                  </a:lnTo>
                  <a:lnTo>
                    <a:pt x="6758" y="32539"/>
                  </a:lnTo>
                  <a:lnTo>
                    <a:pt x="6758" y="23612"/>
                  </a:lnTo>
                  <a:cubicBezTo>
                    <a:pt x="8343" y="24446"/>
                    <a:pt x="10304" y="24863"/>
                    <a:pt x="12640" y="24863"/>
                  </a:cubicBezTo>
                  <a:cubicBezTo>
                    <a:pt x="15852" y="24863"/>
                    <a:pt x="18355" y="23778"/>
                    <a:pt x="20232" y="21526"/>
                  </a:cubicBezTo>
                  <a:cubicBezTo>
                    <a:pt x="22067" y="19315"/>
                    <a:pt x="22985" y="16395"/>
                    <a:pt x="22985" y="12724"/>
                  </a:cubicBezTo>
                  <a:cubicBezTo>
                    <a:pt x="22985" y="8135"/>
                    <a:pt x="21984" y="4882"/>
                    <a:pt x="19898" y="2921"/>
                  </a:cubicBezTo>
                  <a:cubicBezTo>
                    <a:pt x="17854" y="960"/>
                    <a:pt x="14934" y="1"/>
                    <a:pt x="11180"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4863300" y="2568075"/>
              <a:ext cx="452625" cy="613250"/>
            </a:xfrm>
            <a:custGeom>
              <a:rect b="b" l="l" r="r" t="t"/>
              <a:pathLst>
                <a:path extrusionOk="0" h="24530" w="18105">
                  <a:moveTo>
                    <a:pt x="9261" y="1"/>
                  </a:moveTo>
                  <a:cubicBezTo>
                    <a:pt x="7718" y="1"/>
                    <a:pt x="6258" y="251"/>
                    <a:pt x="4881" y="793"/>
                  </a:cubicBezTo>
                  <a:cubicBezTo>
                    <a:pt x="3463" y="1335"/>
                    <a:pt x="2295" y="2170"/>
                    <a:pt x="1377" y="3338"/>
                  </a:cubicBezTo>
                  <a:cubicBezTo>
                    <a:pt x="459" y="4548"/>
                    <a:pt x="0" y="6008"/>
                    <a:pt x="0" y="7843"/>
                  </a:cubicBezTo>
                  <a:cubicBezTo>
                    <a:pt x="0" y="9970"/>
                    <a:pt x="585" y="11597"/>
                    <a:pt x="1711" y="12682"/>
                  </a:cubicBezTo>
                  <a:cubicBezTo>
                    <a:pt x="2879" y="13808"/>
                    <a:pt x="4339" y="14559"/>
                    <a:pt x="6133" y="14935"/>
                  </a:cubicBezTo>
                  <a:cubicBezTo>
                    <a:pt x="7843" y="15310"/>
                    <a:pt x="9053" y="15685"/>
                    <a:pt x="9845" y="16019"/>
                  </a:cubicBezTo>
                  <a:cubicBezTo>
                    <a:pt x="10596" y="16353"/>
                    <a:pt x="11013" y="16895"/>
                    <a:pt x="11013" y="17604"/>
                  </a:cubicBezTo>
                  <a:cubicBezTo>
                    <a:pt x="11013" y="18230"/>
                    <a:pt x="10763" y="18689"/>
                    <a:pt x="10262" y="19064"/>
                  </a:cubicBezTo>
                  <a:cubicBezTo>
                    <a:pt x="9804" y="19398"/>
                    <a:pt x="9053" y="19607"/>
                    <a:pt x="8010" y="19607"/>
                  </a:cubicBezTo>
                  <a:cubicBezTo>
                    <a:pt x="5257" y="19607"/>
                    <a:pt x="2629" y="18647"/>
                    <a:pt x="126" y="16770"/>
                  </a:cubicBezTo>
                  <a:lnTo>
                    <a:pt x="126" y="22819"/>
                  </a:lnTo>
                  <a:cubicBezTo>
                    <a:pt x="1502" y="23361"/>
                    <a:pt x="2712" y="23820"/>
                    <a:pt x="3838" y="24112"/>
                  </a:cubicBezTo>
                  <a:cubicBezTo>
                    <a:pt x="4923" y="24404"/>
                    <a:pt x="6216" y="24529"/>
                    <a:pt x="7718" y="24529"/>
                  </a:cubicBezTo>
                  <a:cubicBezTo>
                    <a:pt x="10721" y="24529"/>
                    <a:pt x="13183" y="23903"/>
                    <a:pt x="15101" y="22694"/>
                  </a:cubicBezTo>
                  <a:cubicBezTo>
                    <a:pt x="17062" y="21484"/>
                    <a:pt x="18063" y="19565"/>
                    <a:pt x="18105" y="16895"/>
                  </a:cubicBezTo>
                  <a:cubicBezTo>
                    <a:pt x="18105" y="15227"/>
                    <a:pt x="17771" y="13892"/>
                    <a:pt x="17062" y="12932"/>
                  </a:cubicBezTo>
                  <a:cubicBezTo>
                    <a:pt x="16353" y="12015"/>
                    <a:pt x="15560" y="11347"/>
                    <a:pt x="14643" y="10972"/>
                  </a:cubicBezTo>
                  <a:cubicBezTo>
                    <a:pt x="13767" y="10596"/>
                    <a:pt x="12557" y="10179"/>
                    <a:pt x="11013" y="9804"/>
                  </a:cubicBezTo>
                  <a:cubicBezTo>
                    <a:pt x="9637" y="9428"/>
                    <a:pt x="8636" y="9053"/>
                    <a:pt x="8052" y="8677"/>
                  </a:cubicBezTo>
                  <a:cubicBezTo>
                    <a:pt x="7426" y="8344"/>
                    <a:pt x="7134" y="7760"/>
                    <a:pt x="7134" y="7009"/>
                  </a:cubicBezTo>
                  <a:cubicBezTo>
                    <a:pt x="7134" y="6341"/>
                    <a:pt x="7384" y="5841"/>
                    <a:pt x="7968" y="5507"/>
                  </a:cubicBezTo>
                  <a:cubicBezTo>
                    <a:pt x="8510" y="5132"/>
                    <a:pt x="9345" y="4965"/>
                    <a:pt x="10471" y="4965"/>
                  </a:cubicBezTo>
                  <a:cubicBezTo>
                    <a:pt x="11639" y="4965"/>
                    <a:pt x="12640" y="5173"/>
                    <a:pt x="13475" y="5549"/>
                  </a:cubicBezTo>
                  <a:cubicBezTo>
                    <a:pt x="14351" y="5882"/>
                    <a:pt x="15560" y="6508"/>
                    <a:pt x="17145" y="7384"/>
                  </a:cubicBezTo>
                  <a:lnTo>
                    <a:pt x="17145" y="1961"/>
                  </a:lnTo>
                  <a:cubicBezTo>
                    <a:pt x="16019" y="1294"/>
                    <a:pt x="14893" y="793"/>
                    <a:pt x="13767" y="459"/>
                  </a:cubicBezTo>
                  <a:cubicBezTo>
                    <a:pt x="12599" y="126"/>
                    <a:pt x="11097" y="1"/>
                    <a:pt x="9261"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5451475" y="2366800"/>
              <a:ext cx="178375" cy="796775"/>
            </a:xfrm>
            <a:custGeom>
              <a:rect b="b" l="l" r="r" t="t"/>
              <a:pathLst>
                <a:path extrusionOk="0" h="31871" w="7135">
                  <a:moveTo>
                    <a:pt x="1" y="1"/>
                  </a:moveTo>
                  <a:lnTo>
                    <a:pt x="1" y="5298"/>
                  </a:lnTo>
                  <a:lnTo>
                    <a:pt x="7134" y="5298"/>
                  </a:lnTo>
                  <a:lnTo>
                    <a:pt x="7134" y="1"/>
                  </a:lnTo>
                  <a:close/>
                  <a:moveTo>
                    <a:pt x="126" y="8802"/>
                  </a:moveTo>
                  <a:lnTo>
                    <a:pt x="126" y="31871"/>
                  </a:lnTo>
                  <a:lnTo>
                    <a:pt x="7093" y="31871"/>
                  </a:lnTo>
                  <a:lnTo>
                    <a:pt x="7009" y="8802"/>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5793550" y="2358450"/>
              <a:ext cx="171050" cy="805125"/>
            </a:xfrm>
            <a:custGeom>
              <a:rect b="b" l="l" r="r" t="t"/>
              <a:pathLst>
                <a:path extrusionOk="0" h="32205" w="6842">
                  <a:moveTo>
                    <a:pt x="1" y="1"/>
                  </a:moveTo>
                  <a:lnTo>
                    <a:pt x="1" y="32205"/>
                  </a:lnTo>
                  <a:lnTo>
                    <a:pt x="6842" y="32205"/>
                  </a:lnTo>
                  <a:lnTo>
                    <a:pt x="6842" y="1"/>
                  </a:ln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6097025" y="2559725"/>
              <a:ext cx="594475" cy="621600"/>
            </a:xfrm>
            <a:custGeom>
              <a:rect b="b" l="l" r="r" t="t"/>
              <a:pathLst>
                <a:path extrusionOk="0" h="24864" w="23779">
                  <a:moveTo>
                    <a:pt x="11806" y="5466"/>
                  </a:moveTo>
                  <a:cubicBezTo>
                    <a:pt x="13558" y="5466"/>
                    <a:pt x="14810" y="5966"/>
                    <a:pt x="15686" y="7051"/>
                  </a:cubicBezTo>
                  <a:cubicBezTo>
                    <a:pt x="16520" y="8094"/>
                    <a:pt x="16937" y="9887"/>
                    <a:pt x="16937" y="12390"/>
                  </a:cubicBezTo>
                  <a:cubicBezTo>
                    <a:pt x="16937" y="14685"/>
                    <a:pt x="16520" y="16395"/>
                    <a:pt x="15644" y="17605"/>
                  </a:cubicBezTo>
                  <a:cubicBezTo>
                    <a:pt x="14810" y="18773"/>
                    <a:pt x="13516" y="19357"/>
                    <a:pt x="11806" y="19357"/>
                  </a:cubicBezTo>
                  <a:cubicBezTo>
                    <a:pt x="10096" y="19357"/>
                    <a:pt x="8803" y="18814"/>
                    <a:pt x="8010" y="17646"/>
                  </a:cubicBezTo>
                  <a:cubicBezTo>
                    <a:pt x="7176" y="16520"/>
                    <a:pt x="6759" y="14768"/>
                    <a:pt x="6759" y="12390"/>
                  </a:cubicBezTo>
                  <a:cubicBezTo>
                    <a:pt x="6759" y="9887"/>
                    <a:pt x="7176" y="8094"/>
                    <a:pt x="7968" y="7051"/>
                  </a:cubicBezTo>
                  <a:cubicBezTo>
                    <a:pt x="8761" y="5966"/>
                    <a:pt x="10012" y="5466"/>
                    <a:pt x="11806" y="5466"/>
                  </a:cubicBezTo>
                  <a:close/>
                  <a:moveTo>
                    <a:pt x="11806" y="1"/>
                  </a:moveTo>
                  <a:cubicBezTo>
                    <a:pt x="7843" y="1"/>
                    <a:pt x="4881" y="960"/>
                    <a:pt x="2921" y="2963"/>
                  </a:cubicBezTo>
                  <a:cubicBezTo>
                    <a:pt x="960" y="4923"/>
                    <a:pt x="1" y="8052"/>
                    <a:pt x="1" y="12390"/>
                  </a:cubicBezTo>
                  <a:cubicBezTo>
                    <a:pt x="1" y="16520"/>
                    <a:pt x="960" y="19607"/>
                    <a:pt x="2921" y="21734"/>
                  </a:cubicBezTo>
                  <a:cubicBezTo>
                    <a:pt x="4923" y="23820"/>
                    <a:pt x="7885" y="24863"/>
                    <a:pt x="11806" y="24863"/>
                  </a:cubicBezTo>
                  <a:cubicBezTo>
                    <a:pt x="15686" y="24863"/>
                    <a:pt x="18647" y="23820"/>
                    <a:pt x="20692" y="21693"/>
                  </a:cubicBezTo>
                  <a:cubicBezTo>
                    <a:pt x="22777" y="19565"/>
                    <a:pt x="23778" y="16437"/>
                    <a:pt x="23778" y="12390"/>
                  </a:cubicBezTo>
                  <a:cubicBezTo>
                    <a:pt x="23778" y="8177"/>
                    <a:pt x="22777" y="5048"/>
                    <a:pt x="20775" y="3004"/>
                  </a:cubicBezTo>
                  <a:cubicBezTo>
                    <a:pt x="18773" y="1002"/>
                    <a:pt x="15811" y="1"/>
                    <a:pt x="11806"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6798900" y="2562850"/>
              <a:ext cx="551700" cy="600725"/>
            </a:xfrm>
            <a:custGeom>
              <a:rect b="b" l="l" r="r" t="t"/>
              <a:pathLst>
                <a:path extrusionOk="0" h="24029" w="22068">
                  <a:moveTo>
                    <a:pt x="12139" y="1"/>
                  </a:moveTo>
                  <a:cubicBezTo>
                    <a:pt x="10179" y="1"/>
                    <a:pt x="7968" y="293"/>
                    <a:pt x="5507" y="835"/>
                  </a:cubicBezTo>
                  <a:cubicBezTo>
                    <a:pt x="3045" y="1378"/>
                    <a:pt x="1210" y="2003"/>
                    <a:pt x="0" y="2629"/>
                  </a:cubicBezTo>
                  <a:lnTo>
                    <a:pt x="0" y="24029"/>
                  </a:lnTo>
                  <a:lnTo>
                    <a:pt x="6925" y="24029"/>
                  </a:lnTo>
                  <a:lnTo>
                    <a:pt x="6925" y="6467"/>
                  </a:lnTo>
                  <a:cubicBezTo>
                    <a:pt x="7300" y="6258"/>
                    <a:pt x="7843" y="6091"/>
                    <a:pt x="8552" y="5925"/>
                  </a:cubicBezTo>
                  <a:cubicBezTo>
                    <a:pt x="9261" y="5758"/>
                    <a:pt x="9970" y="5674"/>
                    <a:pt x="10638" y="5674"/>
                  </a:cubicBezTo>
                  <a:cubicBezTo>
                    <a:pt x="13683" y="5674"/>
                    <a:pt x="15185" y="7051"/>
                    <a:pt x="15185" y="9721"/>
                  </a:cubicBezTo>
                  <a:lnTo>
                    <a:pt x="15185" y="24029"/>
                  </a:lnTo>
                  <a:lnTo>
                    <a:pt x="22068" y="24029"/>
                  </a:lnTo>
                  <a:lnTo>
                    <a:pt x="22068" y="8344"/>
                  </a:lnTo>
                  <a:cubicBezTo>
                    <a:pt x="22068" y="5382"/>
                    <a:pt x="21233" y="3255"/>
                    <a:pt x="19565" y="1962"/>
                  </a:cubicBezTo>
                  <a:cubicBezTo>
                    <a:pt x="17896" y="668"/>
                    <a:pt x="15435" y="1"/>
                    <a:pt x="12139" y="1"/>
                  </a:cubicBezTo>
                  <a:close/>
                </a:path>
              </a:pathLst>
            </a:custGeom>
            <a:solidFill>
              <a:srgbClr val="6E75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361175" y="1920450"/>
              <a:ext cx="1609200" cy="1857400"/>
            </a:xfrm>
            <a:custGeom>
              <a:rect b="b" l="l" r="r" t="t"/>
              <a:pathLst>
                <a:path extrusionOk="0" h="74296" w="64368">
                  <a:moveTo>
                    <a:pt x="4422" y="5298"/>
                  </a:moveTo>
                  <a:lnTo>
                    <a:pt x="57568" y="35959"/>
                  </a:lnTo>
                  <a:lnTo>
                    <a:pt x="22151" y="35959"/>
                  </a:lnTo>
                  <a:lnTo>
                    <a:pt x="4422" y="5298"/>
                  </a:lnTo>
                  <a:close/>
                  <a:moveTo>
                    <a:pt x="2378" y="6466"/>
                  </a:moveTo>
                  <a:lnTo>
                    <a:pt x="20065" y="37127"/>
                  </a:lnTo>
                  <a:lnTo>
                    <a:pt x="2378" y="67788"/>
                  </a:lnTo>
                  <a:lnTo>
                    <a:pt x="2378" y="6466"/>
                  </a:lnTo>
                  <a:close/>
                  <a:moveTo>
                    <a:pt x="57568" y="38337"/>
                  </a:moveTo>
                  <a:lnTo>
                    <a:pt x="4422" y="68997"/>
                  </a:lnTo>
                  <a:lnTo>
                    <a:pt x="22151" y="38337"/>
                  </a:lnTo>
                  <a:close/>
                  <a:moveTo>
                    <a:pt x="0" y="1"/>
                  </a:moveTo>
                  <a:lnTo>
                    <a:pt x="0" y="74295"/>
                  </a:lnTo>
                  <a:lnTo>
                    <a:pt x="64367" y="37127"/>
                  </a:lnTo>
                  <a:lnTo>
                    <a:pt x="0" y="1"/>
                  </a:lnTo>
                  <a:close/>
                </a:path>
              </a:pathLst>
            </a:custGeom>
            <a:solidFill>
              <a:srgbClr val="B3B8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218300" y="1823450"/>
              <a:ext cx="351475" cy="307700"/>
            </a:xfrm>
            <a:custGeom>
              <a:rect b="b" l="l" r="r" t="t"/>
              <a:pathLst>
                <a:path extrusionOk="0" h="12308" w="14059">
                  <a:moveTo>
                    <a:pt x="7057" y="1"/>
                  </a:moveTo>
                  <a:cubicBezTo>
                    <a:pt x="6008" y="1"/>
                    <a:pt x="4942" y="270"/>
                    <a:pt x="3963" y="835"/>
                  </a:cubicBezTo>
                  <a:cubicBezTo>
                    <a:pt x="1043" y="2504"/>
                    <a:pt x="0" y="6300"/>
                    <a:pt x="1711" y="9220"/>
                  </a:cubicBezTo>
                  <a:cubicBezTo>
                    <a:pt x="2856" y="11203"/>
                    <a:pt x="4917" y="12307"/>
                    <a:pt x="7043" y="12307"/>
                  </a:cubicBezTo>
                  <a:cubicBezTo>
                    <a:pt x="8093" y="12307"/>
                    <a:pt x="9158" y="12038"/>
                    <a:pt x="10137" y="11473"/>
                  </a:cubicBezTo>
                  <a:cubicBezTo>
                    <a:pt x="13057" y="9804"/>
                    <a:pt x="14058" y="6008"/>
                    <a:pt x="12390" y="3088"/>
                  </a:cubicBezTo>
                  <a:cubicBezTo>
                    <a:pt x="11245" y="1105"/>
                    <a:pt x="9184" y="1"/>
                    <a:pt x="7057"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722000" y="2694950"/>
              <a:ext cx="351475" cy="307800"/>
            </a:xfrm>
            <a:custGeom>
              <a:rect b="b" l="l" r="r" t="t"/>
              <a:pathLst>
                <a:path extrusionOk="0" h="12312" w="14059">
                  <a:moveTo>
                    <a:pt x="6988" y="1"/>
                  </a:moveTo>
                  <a:cubicBezTo>
                    <a:pt x="5948" y="1"/>
                    <a:pt x="4892" y="261"/>
                    <a:pt x="3922" y="807"/>
                  </a:cubicBezTo>
                  <a:cubicBezTo>
                    <a:pt x="1002" y="2518"/>
                    <a:pt x="1" y="6272"/>
                    <a:pt x="1670" y="9234"/>
                  </a:cubicBezTo>
                  <a:cubicBezTo>
                    <a:pt x="2819" y="11197"/>
                    <a:pt x="4912" y="12312"/>
                    <a:pt x="7047" y="12312"/>
                  </a:cubicBezTo>
                  <a:cubicBezTo>
                    <a:pt x="8088" y="12312"/>
                    <a:pt x="9139" y="12047"/>
                    <a:pt x="10096" y="11486"/>
                  </a:cubicBezTo>
                  <a:cubicBezTo>
                    <a:pt x="13058" y="9776"/>
                    <a:pt x="14059" y="6022"/>
                    <a:pt x="12349" y="3060"/>
                  </a:cubicBezTo>
                  <a:cubicBezTo>
                    <a:pt x="11199" y="1097"/>
                    <a:pt x="9124" y="1"/>
                    <a:pt x="698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216200" y="3562975"/>
              <a:ext cx="351500" cy="308025"/>
            </a:xfrm>
            <a:custGeom>
              <a:rect b="b" l="l" r="r" t="t"/>
              <a:pathLst>
                <a:path extrusionOk="0" h="12321" w="14060">
                  <a:moveTo>
                    <a:pt x="7038" y="1"/>
                  </a:moveTo>
                  <a:cubicBezTo>
                    <a:pt x="5990" y="1"/>
                    <a:pt x="4929" y="270"/>
                    <a:pt x="3964" y="835"/>
                  </a:cubicBezTo>
                  <a:cubicBezTo>
                    <a:pt x="1002" y="2545"/>
                    <a:pt x="1" y="6300"/>
                    <a:pt x="1711" y="9262"/>
                  </a:cubicBezTo>
                  <a:cubicBezTo>
                    <a:pt x="2861" y="11225"/>
                    <a:pt x="4936" y="12321"/>
                    <a:pt x="7059" y="12321"/>
                  </a:cubicBezTo>
                  <a:cubicBezTo>
                    <a:pt x="8093" y="12321"/>
                    <a:pt x="9139" y="12061"/>
                    <a:pt x="10096" y="11514"/>
                  </a:cubicBezTo>
                  <a:cubicBezTo>
                    <a:pt x="13058" y="9804"/>
                    <a:pt x="14059" y="6008"/>
                    <a:pt x="12349" y="3088"/>
                  </a:cubicBezTo>
                  <a:cubicBezTo>
                    <a:pt x="11232" y="1105"/>
                    <a:pt x="9161" y="1"/>
                    <a:pt x="7038"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1726300" y="2691125"/>
              <a:ext cx="351475" cy="308000"/>
            </a:xfrm>
            <a:custGeom>
              <a:rect b="b" l="l" r="r" t="t"/>
              <a:pathLst>
                <a:path extrusionOk="0" h="12320" w="14059">
                  <a:moveTo>
                    <a:pt x="7039" y="1"/>
                  </a:moveTo>
                  <a:cubicBezTo>
                    <a:pt x="5990" y="1"/>
                    <a:pt x="4929" y="270"/>
                    <a:pt x="3964" y="835"/>
                  </a:cubicBezTo>
                  <a:cubicBezTo>
                    <a:pt x="1002" y="2504"/>
                    <a:pt x="1" y="6300"/>
                    <a:pt x="1711" y="9220"/>
                  </a:cubicBezTo>
                  <a:cubicBezTo>
                    <a:pt x="2863" y="11214"/>
                    <a:pt x="4941" y="12320"/>
                    <a:pt x="7067" y="12320"/>
                  </a:cubicBezTo>
                  <a:cubicBezTo>
                    <a:pt x="8099" y="12320"/>
                    <a:pt x="9142" y="12059"/>
                    <a:pt x="10096" y="11514"/>
                  </a:cubicBezTo>
                  <a:cubicBezTo>
                    <a:pt x="13058" y="9804"/>
                    <a:pt x="14059" y="6008"/>
                    <a:pt x="12390" y="3088"/>
                  </a:cubicBezTo>
                  <a:cubicBezTo>
                    <a:pt x="11245" y="1105"/>
                    <a:pt x="9165" y="1"/>
                    <a:pt x="7039" y="1"/>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9" name="Google Shape;359;p29"/>
          <p:cNvPicPr preferRelativeResize="0"/>
          <p:nvPr/>
        </p:nvPicPr>
        <p:blipFill rotWithShape="1">
          <a:blip r:embed="rId2">
            <a:alphaModFix/>
          </a:blip>
          <a:srcRect b="0" l="0" r="0" t="0"/>
          <a:stretch/>
        </p:blipFill>
        <p:spPr>
          <a:xfrm>
            <a:off x="-278750" y="-256450"/>
            <a:ext cx="3744191" cy="3399313"/>
          </a:xfrm>
          <a:prstGeom prst="rect">
            <a:avLst/>
          </a:prstGeom>
          <a:noFill/>
          <a:ln>
            <a:noFill/>
          </a:ln>
        </p:spPr>
      </p:pic>
      <p:pic>
        <p:nvPicPr>
          <p:cNvPr id="360" name="Google Shape;360;p29"/>
          <p:cNvPicPr preferRelativeResize="0"/>
          <p:nvPr/>
        </p:nvPicPr>
        <p:blipFill rotWithShape="1">
          <a:blip r:embed="rId3">
            <a:alphaModFix/>
          </a:blip>
          <a:srcRect b="0" l="0" r="0" t="0"/>
          <a:stretch/>
        </p:blipFill>
        <p:spPr>
          <a:xfrm>
            <a:off x="5930870" y="1910233"/>
            <a:ext cx="3509052" cy="3480918"/>
          </a:xfrm>
          <a:prstGeom prst="rect">
            <a:avLst/>
          </a:prstGeom>
          <a:noFill/>
          <a:ln>
            <a:noFill/>
          </a:ln>
        </p:spPr>
      </p:pic>
      <p:sp>
        <p:nvSpPr>
          <p:cNvPr id="361" name="Google Shape;361;p29"/>
          <p:cNvSpPr txBox="1"/>
          <p:nvPr>
            <p:ph type="title"/>
          </p:nvPr>
        </p:nvSpPr>
        <p:spPr>
          <a:xfrm>
            <a:off x="1619250" y="1910225"/>
            <a:ext cx="5743500" cy="5811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rgbClr val="15354A"/>
              </a:buClr>
              <a:buSzPts val="3300"/>
              <a:buNone/>
              <a:defRPr sz="3300">
                <a:solidFill>
                  <a:srgbClr val="15354A"/>
                </a:solidFill>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Page [+Bottom Colors]">
  <p:cSld name="OBJECT_2_1_2_1">
    <p:bg>
      <p:bgPr>
        <a:solidFill>
          <a:srgbClr val="15354A"/>
        </a:solidFill>
      </p:bgPr>
    </p:bg>
    <p:spTree>
      <p:nvGrpSpPr>
        <p:cNvPr id="362" name="Shape 362"/>
        <p:cNvGrpSpPr/>
        <p:nvPr/>
      </p:nvGrpSpPr>
      <p:grpSpPr>
        <a:xfrm>
          <a:off x="0" y="0"/>
          <a:ext cx="0" cy="0"/>
          <a:chOff x="0" y="0"/>
          <a:chExt cx="0" cy="0"/>
        </a:xfrm>
      </p:grpSpPr>
      <p:sp>
        <p:nvSpPr>
          <p:cNvPr id="363" name="Google Shape;363;p30"/>
          <p:cNvSpPr txBox="1"/>
          <p:nvPr/>
        </p:nvSpPr>
        <p:spPr>
          <a:xfrm>
            <a:off x="7620600" y="5081699"/>
            <a:ext cx="1523400" cy="61200"/>
          </a:xfrm>
          <a:prstGeom prst="rect">
            <a:avLst/>
          </a:prstGeom>
          <a:solidFill>
            <a:srgbClr val="80D1E5"/>
          </a:solidFill>
          <a:ln>
            <a:noFill/>
          </a:ln>
          <a:effectLst>
            <a:outerShdw blurRad="142875" rotWithShape="0" algn="bl" dir="16200000" dist="38100">
              <a:srgbClr val="000000">
                <a:alpha val="1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Maven Pro"/>
              <a:ea typeface="Maven Pro"/>
              <a:cs typeface="Maven Pro"/>
              <a:sym typeface="Maven Pro"/>
            </a:endParaRPr>
          </a:p>
        </p:txBody>
      </p:sp>
      <p:sp>
        <p:nvSpPr>
          <p:cNvPr id="364" name="Google Shape;364;p30"/>
          <p:cNvSpPr txBox="1"/>
          <p:nvPr/>
        </p:nvSpPr>
        <p:spPr>
          <a:xfrm>
            <a:off x="1524120" y="5081699"/>
            <a:ext cx="1523400" cy="61200"/>
          </a:xfrm>
          <a:prstGeom prst="rect">
            <a:avLst/>
          </a:prstGeom>
          <a:solidFill>
            <a:srgbClr val="0099F9"/>
          </a:solidFill>
          <a:ln>
            <a:noFill/>
          </a:ln>
          <a:effectLst>
            <a:outerShdw blurRad="142875" rotWithShape="0" algn="bl" dir="16200000" dist="38100">
              <a:srgbClr val="000000">
                <a:alpha val="1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Maven Pro"/>
              <a:ea typeface="Maven Pro"/>
              <a:cs typeface="Maven Pro"/>
              <a:sym typeface="Maven Pro"/>
            </a:endParaRPr>
          </a:p>
        </p:txBody>
      </p:sp>
      <p:sp>
        <p:nvSpPr>
          <p:cNvPr id="365" name="Google Shape;365;p30"/>
          <p:cNvSpPr txBox="1"/>
          <p:nvPr/>
        </p:nvSpPr>
        <p:spPr>
          <a:xfrm>
            <a:off x="3048240" y="5081699"/>
            <a:ext cx="1523400" cy="61200"/>
          </a:xfrm>
          <a:prstGeom prst="rect">
            <a:avLst/>
          </a:prstGeom>
          <a:solidFill>
            <a:srgbClr val="FCC300"/>
          </a:solidFill>
          <a:ln>
            <a:noFill/>
          </a:ln>
          <a:effectLst>
            <a:outerShdw blurRad="142875" rotWithShape="0" algn="bl" dir="16200000" dist="38100">
              <a:srgbClr val="000000">
                <a:alpha val="1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Maven Pro"/>
              <a:ea typeface="Maven Pro"/>
              <a:cs typeface="Maven Pro"/>
              <a:sym typeface="Maven Pro"/>
            </a:endParaRPr>
          </a:p>
        </p:txBody>
      </p:sp>
      <p:sp>
        <p:nvSpPr>
          <p:cNvPr id="366" name="Google Shape;366;p30"/>
          <p:cNvSpPr txBox="1"/>
          <p:nvPr/>
        </p:nvSpPr>
        <p:spPr>
          <a:xfrm>
            <a:off x="4572360" y="5081699"/>
            <a:ext cx="1523400" cy="61200"/>
          </a:xfrm>
          <a:prstGeom prst="rect">
            <a:avLst/>
          </a:prstGeom>
          <a:solidFill>
            <a:srgbClr val="770F7B"/>
          </a:solidFill>
          <a:ln>
            <a:noFill/>
          </a:ln>
          <a:effectLst>
            <a:outerShdw blurRad="142875" rotWithShape="0" algn="bl" dir="16200000" dist="38100">
              <a:srgbClr val="000000">
                <a:alpha val="1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Maven Pro"/>
              <a:ea typeface="Maven Pro"/>
              <a:cs typeface="Maven Pro"/>
              <a:sym typeface="Maven Pro"/>
            </a:endParaRPr>
          </a:p>
        </p:txBody>
      </p:sp>
      <p:sp>
        <p:nvSpPr>
          <p:cNvPr id="367" name="Google Shape;367;p30"/>
          <p:cNvSpPr txBox="1"/>
          <p:nvPr/>
        </p:nvSpPr>
        <p:spPr>
          <a:xfrm>
            <a:off x="0" y="5081699"/>
            <a:ext cx="1523400" cy="61200"/>
          </a:xfrm>
          <a:prstGeom prst="rect">
            <a:avLst/>
          </a:prstGeom>
          <a:solidFill>
            <a:srgbClr val="6D757A"/>
          </a:solidFill>
          <a:ln>
            <a:noFill/>
          </a:ln>
          <a:effectLst>
            <a:outerShdw blurRad="142875" rotWithShape="0" algn="bl" dir="16200000" dist="38100">
              <a:srgbClr val="000000">
                <a:alpha val="1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Maven Pro"/>
              <a:ea typeface="Maven Pro"/>
              <a:cs typeface="Maven Pro"/>
              <a:sym typeface="Maven Pro"/>
            </a:endParaRPr>
          </a:p>
        </p:txBody>
      </p:sp>
      <p:sp>
        <p:nvSpPr>
          <p:cNvPr id="368" name="Google Shape;368;p30"/>
          <p:cNvSpPr txBox="1"/>
          <p:nvPr/>
        </p:nvSpPr>
        <p:spPr>
          <a:xfrm>
            <a:off x="6096480" y="5081699"/>
            <a:ext cx="1523400" cy="61200"/>
          </a:xfrm>
          <a:prstGeom prst="rect">
            <a:avLst/>
          </a:prstGeom>
          <a:solidFill>
            <a:srgbClr val="F1853A"/>
          </a:solidFill>
          <a:ln>
            <a:noFill/>
          </a:ln>
          <a:effectLst>
            <a:outerShdw blurRad="142875" rotWithShape="0" algn="bl" dir="16200000" dist="38100">
              <a:srgbClr val="000000">
                <a:alpha val="17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Maven Pro"/>
              <a:ea typeface="Maven Pro"/>
              <a:cs typeface="Maven Pro"/>
              <a:sym typeface="Maven Pro"/>
            </a:endParaRPr>
          </a:p>
        </p:txBody>
      </p:sp>
      <p:sp>
        <p:nvSpPr>
          <p:cNvPr id="369" name="Google Shape;369;p30"/>
          <p:cNvSpPr txBox="1"/>
          <p:nvPr>
            <p:ph type="title"/>
          </p:nvPr>
        </p:nvSpPr>
        <p:spPr>
          <a:xfrm>
            <a:off x="587200" y="457100"/>
            <a:ext cx="6915300" cy="8601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800"/>
              <a:buNone/>
              <a:defRPr sz="2800"/>
            </a:lvl1pPr>
            <a:lvl2pPr lvl="1" rtl="0">
              <a:spcBef>
                <a:spcPts val="0"/>
              </a:spcBef>
              <a:spcAft>
                <a:spcPts val="0"/>
              </a:spcAft>
              <a:buClr>
                <a:schemeClr val="lt1"/>
              </a:buClr>
              <a:buSzPts val="700"/>
              <a:buNone/>
              <a:defRPr>
                <a:solidFill>
                  <a:schemeClr val="lt1"/>
                </a:solidFill>
              </a:defRPr>
            </a:lvl2pPr>
            <a:lvl3pPr lvl="2" rtl="0">
              <a:spcBef>
                <a:spcPts val="0"/>
              </a:spcBef>
              <a:spcAft>
                <a:spcPts val="0"/>
              </a:spcAft>
              <a:buClr>
                <a:schemeClr val="lt1"/>
              </a:buClr>
              <a:buSzPts val="700"/>
              <a:buNone/>
              <a:defRPr>
                <a:solidFill>
                  <a:schemeClr val="lt1"/>
                </a:solidFill>
              </a:defRPr>
            </a:lvl3pPr>
            <a:lvl4pPr lvl="3" rtl="0">
              <a:spcBef>
                <a:spcPts val="0"/>
              </a:spcBef>
              <a:spcAft>
                <a:spcPts val="0"/>
              </a:spcAft>
              <a:buClr>
                <a:schemeClr val="lt1"/>
              </a:buClr>
              <a:buSzPts val="700"/>
              <a:buNone/>
              <a:defRPr>
                <a:solidFill>
                  <a:schemeClr val="lt1"/>
                </a:solidFill>
              </a:defRPr>
            </a:lvl4pPr>
            <a:lvl5pPr lvl="4" rtl="0">
              <a:spcBef>
                <a:spcPts val="0"/>
              </a:spcBef>
              <a:spcAft>
                <a:spcPts val="0"/>
              </a:spcAft>
              <a:buClr>
                <a:schemeClr val="lt1"/>
              </a:buClr>
              <a:buSzPts val="700"/>
              <a:buNone/>
              <a:defRPr>
                <a:solidFill>
                  <a:schemeClr val="lt1"/>
                </a:solidFill>
              </a:defRPr>
            </a:lvl5pPr>
            <a:lvl6pPr lvl="5" rtl="0">
              <a:spcBef>
                <a:spcPts val="0"/>
              </a:spcBef>
              <a:spcAft>
                <a:spcPts val="0"/>
              </a:spcAft>
              <a:buClr>
                <a:schemeClr val="lt1"/>
              </a:buClr>
              <a:buSzPts val="700"/>
              <a:buNone/>
              <a:defRPr>
                <a:solidFill>
                  <a:schemeClr val="lt1"/>
                </a:solidFill>
              </a:defRPr>
            </a:lvl6pPr>
            <a:lvl7pPr lvl="6" rtl="0">
              <a:spcBef>
                <a:spcPts val="0"/>
              </a:spcBef>
              <a:spcAft>
                <a:spcPts val="0"/>
              </a:spcAft>
              <a:buClr>
                <a:schemeClr val="lt1"/>
              </a:buClr>
              <a:buSzPts val="700"/>
              <a:buNone/>
              <a:defRPr>
                <a:solidFill>
                  <a:schemeClr val="lt1"/>
                </a:solidFill>
              </a:defRPr>
            </a:lvl7pPr>
            <a:lvl8pPr lvl="7" rtl="0">
              <a:spcBef>
                <a:spcPts val="0"/>
              </a:spcBef>
              <a:spcAft>
                <a:spcPts val="0"/>
              </a:spcAft>
              <a:buClr>
                <a:schemeClr val="lt1"/>
              </a:buClr>
              <a:buSzPts val="700"/>
              <a:buNone/>
              <a:defRPr>
                <a:solidFill>
                  <a:schemeClr val="lt1"/>
                </a:solidFill>
              </a:defRPr>
            </a:lvl8pPr>
            <a:lvl9pPr lvl="8" rtl="0">
              <a:spcBef>
                <a:spcPts val="0"/>
              </a:spcBef>
              <a:spcAft>
                <a:spcPts val="0"/>
              </a:spcAft>
              <a:buClr>
                <a:schemeClr val="lt1"/>
              </a:buClr>
              <a:buSzPts val="700"/>
              <a:buNone/>
              <a:defRPr>
                <a:solidFill>
                  <a:schemeClr val="lt1"/>
                </a:solidFill>
              </a:defRPr>
            </a:lvl9pPr>
          </a:lstStyle>
          <a:p/>
        </p:txBody>
      </p:sp>
      <p:sp>
        <p:nvSpPr>
          <p:cNvPr id="370" name="Google Shape;370;p30"/>
          <p:cNvSpPr txBox="1"/>
          <p:nvPr>
            <p:ph idx="1" type="subTitle"/>
          </p:nvPr>
        </p:nvSpPr>
        <p:spPr>
          <a:xfrm>
            <a:off x="1144650" y="1388050"/>
            <a:ext cx="69153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chemeClr val="lt1"/>
              </a:buClr>
              <a:buSzPts val="1400"/>
              <a:buFont typeface="Maven Pro"/>
              <a:buChar char="●"/>
              <a:defRPr>
                <a:solidFill>
                  <a:schemeClr val="lt1"/>
                </a:solidFill>
                <a:latin typeface="Maven Pro"/>
                <a:ea typeface="Maven Pro"/>
                <a:cs typeface="Maven Pro"/>
                <a:sym typeface="Maven Pro"/>
              </a:defRPr>
            </a:lvl1pPr>
            <a:lvl2pPr lvl="1" rtl="0">
              <a:spcBef>
                <a:spcPts val="0"/>
              </a:spcBef>
              <a:spcAft>
                <a:spcPts val="0"/>
              </a:spcAft>
              <a:buClr>
                <a:schemeClr val="lt1"/>
              </a:buClr>
              <a:buSzPts val="1400"/>
              <a:buChar char="○"/>
              <a:defRPr>
                <a:solidFill>
                  <a:schemeClr val="lt1"/>
                </a:solidFill>
              </a:defRPr>
            </a:lvl2pPr>
            <a:lvl3pPr lvl="2" rtl="0">
              <a:spcBef>
                <a:spcPts val="0"/>
              </a:spcBef>
              <a:spcAft>
                <a:spcPts val="0"/>
              </a:spcAft>
              <a:buClr>
                <a:schemeClr val="lt1"/>
              </a:buClr>
              <a:buSzPts val="1400"/>
              <a:buChar char="■"/>
              <a:defRPr>
                <a:solidFill>
                  <a:schemeClr val="lt1"/>
                </a:solidFill>
              </a:defRPr>
            </a:lvl3pPr>
            <a:lvl4pPr lvl="3" rtl="0">
              <a:spcBef>
                <a:spcPts val="0"/>
              </a:spcBef>
              <a:spcAft>
                <a:spcPts val="0"/>
              </a:spcAft>
              <a:buClr>
                <a:schemeClr val="lt1"/>
              </a:buClr>
              <a:buSzPts val="1400"/>
              <a:buChar char="●"/>
              <a:defRPr>
                <a:solidFill>
                  <a:schemeClr val="lt1"/>
                </a:solidFill>
              </a:defRPr>
            </a:lvl4pPr>
            <a:lvl5pPr lvl="4" rtl="0">
              <a:spcBef>
                <a:spcPts val="0"/>
              </a:spcBef>
              <a:spcAft>
                <a:spcPts val="0"/>
              </a:spcAft>
              <a:buClr>
                <a:schemeClr val="lt1"/>
              </a:buClr>
              <a:buSzPts val="1400"/>
              <a:buChar char="○"/>
              <a:defRPr>
                <a:solidFill>
                  <a:schemeClr val="lt1"/>
                </a:solidFill>
              </a:defRPr>
            </a:lvl5pPr>
            <a:lvl6pPr lvl="5" rtl="0">
              <a:spcBef>
                <a:spcPts val="0"/>
              </a:spcBef>
              <a:spcAft>
                <a:spcPts val="0"/>
              </a:spcAft>
              <a:buClr>
                <a:schemeClr val="lt1"/>
              </a:buClr>
              <a:buSzPts val="1400"/>
              <a:buChar char="■"/>
              <a:defRPr>
                <a:solidFill>
                  <a:schemeClr val="lt1"/>
                </a:solidFill>
              </a:defRPr>
            </a:lvl6pPr>
            <a:lvl7pPr lvl="6" rtl="0">
              <a:spcBef>
                <a:spcPts val="0"/>
              </a:spcBef>
              <a:spcAft>
                <a:spcPts val="0"/>
              </a:spcAft>
              <a:buClr>
                <a:schemeClr val="lt1"/>
              </a:buClr>
              <a:buSzPts val="1400"/>
              <a:buChar char="●"/>
              <a:defRPr>
                <a:solidFill>
                  <a:schemeClr val="lt1"/>
                </a:solidFill>
              </a:defRPr>
            </a:lvl7pPr>
            <a:lvl8pPr lvl="7" rtl="0">
              <a:spcBef>
                <a:spcPts val="0"/>
              </a:spcBef>
              <a:spcAft>
                <a:spcPts val="0"/>
              </a:spcAft>
              <a:buClr>
                <a:schemeClr val="lt1"/>
              </a:buClr>
              <a:buSzPts val="1400"/>
              <a:buChar char="○"/>
              <a:defRPr>
                <a:solidFill>
                  <a:schemeClr val="lt1"/>
                </a:solidFill>
              </a:defRPr>
            </a:lvl8pPr>
            <a:lvl9pPr lvl="8" rtl="0">
              <a:spcBef>
                <a:spcPts val="0"/>
              </a:spcBef>
              <a:spcAft>
                <a:spcPts val="0"/>
              </a:spcAft>
              <a:buClr>
                <a:schemeClr val="lt1"/>
              </a:buClr>
              <a:buSzPts val="1400"/>
              <a:buChar char="■"/>
              <a:defRPr>
                <a:solidFill>
                  <a:schemeClr val="lt1"/>
                </a:solidFill>
              </a:defRPr>
            </a:lvl9pPr>
          </a:lstStyle>
          <a:p/>
        </p:txBody>
      </p:sp>
      <p:grpSp>
        <p:nvGrpSpPr>
          <p:cNvPr id="371" name="Google Shape;371;p30"/>
          <p:cNvGrpSpPr/>
          <p:nvPr/>
        </p:nvGrpSpPr>
        <p:grpSpPr>
          <a:xfrm>
            <a:off x="7938200" y="194504"/>
            <a:ext cx="975402" cy="279890"/>
            <a:chOff x="840400" y="2001150"/>
            <a:chExt cx="5911525" cy="1696300"/>
          </a:xfrm>
        </p:grpSpPr>
        <p:sp>
          <p:nvSpPr>
            <p:cNvPr id="372" name="Google Shape;372;p30"/>
            <p:cNvSpPr/>
            <p:nvPr/>
          </p:nvSpPr>
          <p:spPr>
            <a:xfrm>
              <a:off x="2833950" y="2472950"/>
              <a:ext cx="636900" cy="638625"/>
            </a:xfrm>
            <a:custGeom>
              <a:rect b="b" l="l" r="r" t="t"/>
              <a:pathLst>
                <a:path extrusionOk="0" h="25545" w="25476">
                  <a:moveTo>
                    <a:pt x="12444" y="5807"/>
                  </a:moveTo>
                  <a:lnTo>
                    <a:pt x="15693" y="15486"/>
                  </a:lnTo>
                  <a:lnTo>
                    <a:pt x="9230" y="15486"/>
                  </a:lnTo>
                  <a:lnTo>
                    <a:pt x="12444" y="5807"/>
                  </a:lnTo>
                  <a:close/>
                  <a:moveTo>
                    <a:pt x="9644" y="1"/>
                  </a:moveTo>
                  <a:lnTo>
                    <a:pt x="1" y="25544"/>
                  </a:lnTo>
                  <a:lnTo>
                    <a:pt x="5842" y="25544"/>
                  </a:lnTo>
                  <a:lnTo>
                    <a:pt x="7709" y="20048"/>
                  </a:lnTo>
                  <a:lnTo>
                    <a:pt x="17249" y="20048"/>
                  </a:lnTo>
                  <a:lnTo>
                    <a:pt x="19115" y="25544"/>
                  </a:lnTo>
                  <a:lnTo>
                    <a:pt x="25475" y="25544"/>
                  </a:lnTo>
                  <a:lnTo>
                    <a:pt x="16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3556375" y="2611200"/>
              <a:ext cx="475275" cy="674050"/>
            </a:xfrm>
            <a:custGeom>
              <a:rect b="b" l="l" r="r" t="t"/>
              <a:pathLst>
                <a:path extrusionOk="0" h="26962" w="19011">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01" y="16005"/>
                    <a:pt x="8745" y="16005"/>
                  </a:cubicBezTo>
                  <a:cubicBezTo>
                    <a:pt x="8227" y="16005"/>
                    <a:pt x="7674" y="15935"/>
                    <a:pt x="7121" y="15797"/>
                  </a:cubicBezTo>
                  <a:cubicBezTo>
                    <a:pt x="6533" y="15693"/>
                    <a:pt x="6049" y="15486"/>
                    <a:pt x="5565" y="15210"/>
                  </a:cubicBezTo>
                  <a:lnTo>
                    <a:pt x="5565" y="6084"/>
                  </a:lnTo>
                  <a:cubicBezTo>
                    <a:pt x="5565" y="5220"/>
                    <a:pt x="6706" y="4771"/>
                    <a:pt x="8987" y="4771"/>
                  </a:cubicBezTo>
                  <a:close/>
                  <a:moveTo>
                    <a:pt x="9229" y="1"/>
                  </a:moveTo>
                  <a:cubicBezTo>
                    <a:pt x="6498"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11" y="13550"/>
                    <a:pt x="19011" y="10509"/>
                  </a:cubicBezTo>
                  <a:cubicBezTo>
                    <a:pt x="19011" y="6741"/>
                    <a:pt x="18181" y="4045"/>
                    <a:pt x="16453" y="2421"/>
                  </a:cubicBezTo>
                  <a:cubicBezTo>
                    <a:pt x="14759"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4122375" y="2611200"/>
              <a:ext cx="476150" cy="674050"/>
            </a:xfrm>
            <a:custGeom>
              <a:rect b="b" l="l" r="r" t="t"/>
              <a:pathLst>
                <a:path extrusionOk="0" h="26962" w="19046">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35" y="16005"/>
                    <a:pt x="8745" y="16005"/>
                  </a:cubicBezTo>
                  <a:cubicBezTo>
                    <a:pt x="8227" y="16005"/>
                    <a:pt x="7674" y="15935"/>
                    <a:pt x="7121" y="15797"/>
                  </a:cubicBezTo>
                  <a:cubicBezTo>
                    <a:pt x="6568" y="15693"/>
                    <a:pt x="6049" y="15486"/>
                    <a:pt x="5565" y="15210"/>
                  </a:cubicBezTo>
                  <a:lnTo>
                    <a:pt x="5565" y="6084"/>
                  </a:lnTo>
                  <a:cubicBezTo>
                    <a:pt x="5565" y="5220"/>
                    <a:pt x="6706" y="4771"/>
                    <a:pt x="8987" y="4771"/>
                  </a:cubicBezTo>
                  <a:close/>
                  <a:moveTo>
                    <a:pt x="9229" y="1"/>
                  </a:moveTo>
                  <a:cubicBezTo>
                    <a:pt x="6499"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46" y="13550"/>
                    <a:pt x="19046" y="10509"/>
                  </a:cubicBezTo>
                  <a:cubicBezTo>
                    <a:pt x="19046" y="6741"/>
                    <a:pt x="18182" y="4045"/>
                    <a:pt x="16453" y="2421"/>
                  </a:cubicBezTo>
                  <a:cubicBezTo>
                    <a:pt x="14760"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4690975" y="2617250"/>
              <a:ext cx="375900" cy="509000"/>
            </a:xfrm>
            <a:custGeom>
              <a:rect b="b" l="l" r="r" t="t"/>
              <a:pathLst>
                <a:path extrusionOk="0" h="20360" w="15036">
                  <a:moveTo>
                    <a:pt x="7674" y="1"/>
                  </a:moveTo>
                  <a:cubicBezTo>
                    <a:pt x="6395" y="1"/>
                    <a:pt x="5220" y="243"/>
                    <a:pt x="4044" y="692"/>
                  </a:cubicBezTo>
                  <a:cubicBezTo>
                    <a:pt x="2869" y="1142"/>
                    <a:pt x="1901" y="1833"/>
                    <a:pt x="1141" y="2801"/>
                  </a:cubicBezTo>
                  <a:cubicBezTo>
                    <a:pt x="380" y="3769"/>
                    <a:pt x="0" y="5013"/>
                    <a:pt x="0" y="6534"/>
                  </a:cubicBezTo>
                  <a:cubicBezTo>
                    <a:pt x="0" y="8297"/>
                    <a:pt x="484" y="9645"/>
                    <a:pt x="1452" y="10543"/>
                  </a:cubicBezTo>
                  <a:cubicBezTo>
                    <a:pt x="2385" y="11477"/>
                    <a:pt x="3630" y="12099"/>
                    <a:pt x="5081" y="12375"/>
                  </a:cubicBezTo>
                  <a:cubicBezTo>
                    <a:pt x="6498" y="12721"/>
                    <a:pt x="7535" y="13032"/>
                    <a:pt x="8158" y="13308"/>
                  </a:cubicBezTo>
                  <a:cubicBezTo>
                    <a:pt x="8814" y="13585"/>
                    <a:pt x="9125" y="14034"/>
                    <a:pt x="9125" y="14622"/>
                  </a:cubicBezTo>
                  <a:cubicBezTo>
                    <a:pt x="9125" y="15106"/>
                    <a:pt x="8918" y="15521"/>
                    <a:pt x="8538" y="15832"/>
                  </a:cubicBezTo>
                  <a:cubicBezTo>
                    <a:pt x="8123" y="16108"/>
                    <a:pt x="7501" y="16246"/>
                    <a:pt x="6637" y="16246"/>
                  </a:cubicBezTo>
                  <a:cubicBezTo>
                    <a:pt x="4355" y="16246"/>
                    <a:pt x="2178" y="15486"/>
                    <a:pt x="104" y="13931"/>
                  </a:cubicBezTo>
                  <a:lnTo>
                    <a:pt x="104" y="18943"/>
                  </a:lnTo>
                  <a:cubicBezTo>
                    <a:pt x="1245" y="19392"/>
                    <a:pt x="2247" y="19738"/>
                    <a:pt x="3180" y="19980"/>
                  </a:cubicBezTo>
                  <a:cubicBezTo>
                    <a:pt x="4113" y="20221"/>
                    <a:pt x="5185" y="20360"/>
                    <a:pt x="6395" y="20360"/>
                  </a:cubicBezTo>
                  <a:cubicBezTo>
                    <a:pt x="8883" y="20360"/>
                    <a:pt x="10923" y="19841"/>
                    <a:pt x="12513" y="18839"/>
                  </a:cubicBezTo>
                  <a:cubicBezTo>
                    <a:pt x="14137" y="17836"/>
                    <a:pt x="14967" y="16246"/>
                    <a:pt x="15036" y="14034"/>
                  </a:cubicBezTo>
                  <a:cubicBezTo>
                    <a:pt x="15036" y="12617"/>
                    <a:pt x="14725" y="11546"/>
                    <a:pt x="14137" y="10751"/>
                  </a:cubicBezTo>
                  <a:cubicBezTo>
                    <a:pt x="13550" y="9990"/>
                    <a:pt x="12893" y="9437"/>
                    <a:pt x="12133" y="9126"/>
                  </a:cubicBezTo>
                  <a:cubicBezTo>
                    <a:pt x="11407" y="8780"/>
                    <a:pt x="10404" y="8469"/>
                    <a:pt x="9125" y="8124"/>
                  </a:cubicBezTo>
                  <a:cubicBezTo>
                    <a:pt x="7985" y="7813"/>
                    <a:pt x="7190" y="7536"/>
                    <a:pt x="6671" y="7225"/>
                  </a:cubicBezTo>
                  <a:cubicBezTo>
                    <a:pt x="6153" y="6948"/>
                    <a:pt x="5911" y="6465"/>
                    <a:pt x="5911" y="5842"/>
                  </a:cubicBezTo>
                  <a:cubicBezTo>
                    <a:pt x="5911" y="5289"/>
                    <a:pt x="6118" y="4875"/>
                    <a:pt x="6602" y="4598"/>
                  </a:cubicBezTo>
                  <a:cubicBezTo>
                    <a:pt x="7051" y="4287"/>
                    <a:pt x="7743" y="4149"/>
                    <a:pt x="8711" y="4149"/>
                  </a:cubicBezTo>
                  <a:cubicBezTo>
                    <a:pt x="9644" y="4149"/>
                    <a:pt x="10473" y="4287"/>
                    <a:pt x="11199" y="4598"/>
                  </a:cubicBezTo>
                  <a:cubicBezTo>
                    <a:pt x="11891" y="4909"/>
                    <a:pt x="12928" y="5428"/>
                    <a:pt x="14206" y="6154"/>
                  </a:cubicBezTo>
                  <a:lnTo>
                    <a:pt x="14206" y="1660"/>
                  </a:lnTo>
                  <a:cubicBezTo>
                    <a:pt x="13308" y="1107"/>
                    <a:pt x="12340" y="692"/>
                    <a:pt x="11407" y="416"/>
                  </a:cubicBezTo>
                  <a:cubicBezTo>
                    <a:pt x="10439" y="139"/>
                    <a:pt x="9194" y="1"/>
                    <a:pt x="76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5178325" y="2451350"/>
              <a:ext cx="147800" cy="660225"/>
            </a:xfrm>
            <a:custGeom>
              <a:rect b="b" l="l" r="r" t="t"/>
              <a:pathLst>
                <a:path extrusionOk="0" h="26409" w="5912">
                  <a:moveTo>
                    <a:pt x="1" y="0"/>
                  </a:moveTo>
                  <a:lnTo>
                    <a:pt x="1" y="4390"/>
                  </a:lnTo>
                  <a:lnTo>
                    <a:pt x="5912" y="4390"/>
                  </a:lnTo>
                  <a:lnTo>
                    <a:pt x="5912" y="0"/>
                  </a:lnTo>
                  <a:close/>
                  <a:moveTo>
                    <a:pt x="139" y="7294"/>
                  </a:moveTo>
                  <a:lnTo>
                    <a:pt x="139" y="26408"/>
                  </a:lnTo>
                  <a:lnTo>
                    <a:pt x="5877" y="26408"/>
                  </a:lnTo>
                  <a:lnTo>
                    <a:pt x="5842" y="72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5461775" y="2444425"/>
              <a:ext cx="141725" cy="667150"/>
            </a:xfrm>
            <a:custGeom>
              <a:rect b="b" l="l" r="r" t="t"/>
              <a:pathLst>
                <a:path extrusionOk="0" h="26686" w="5669">
                  <a:moveTo>
                    <a:pt x="0" y="1"/>
                  </a:moveTo>
                  <a:lnTo>
                    <a:pt x="0" y="26685"/>
                  </a:lnTo>
                  <a:lnTo>
                    <a:pt x="5669" y="26685"/>
                  </a:lnTo>
                  <a:lnTo>
                    <a:pt x="56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5713225" y="2611200"/>
              <a:ext cx="493450" cy="515050"/>
            </a:xfrm>
            <a:custGeom>
              <a:rect b="b" l="l" r="r" t="t"/>
              <a:pathLst>
                <a:path extrusionOk="0" h="20602" w="19738">
                  <a:moveTo>
                    <a:pt x="9783" y="4494"/>
                  </a:moveTo>
                  <a:cubicBezTo>
                    <a:pt x="11234" y="4494"/>
                    <a:pt x="12306" y="4944"/>
                    <a:pt x="12997" y="5842"/>
                  </a:cubicBezTo>
                  <a:cubicBezTo>
                    <a:pt x="13689" y="6707"/>
                    <a:pt x="14034" y="8193"/>
                    <a:pt x="14034" y="10267"/>
                  </a:cubicBezTo>
                  <a:cubicBezTo>
                    <a:pt x="14034" y="12133"/>
                    <a:pt x="13689" y="13585"/>
                    <a:pt x="12963" y="14553"/>
                  </a:cubicBezTo>
                  <a:cubicBezTo>
                    <a:pt x="12271" y="15555"/>
                    <a:pt x="11200" y="16039"/>
                    <a:pt x="9783" y="16039"/>
                  </a:cubicBezTo>
                  <a:cubicBezTo>
                    <a:pt x="8365" y="16039"/>
                    <a:pt x="7329" y="15555"/>
                    <a:pt x="6637" y="14622"/>
                  </a:cubicBezTo>
                  <a:cubicBezTo>
                    <a:pt x="5946" y="13689"/>
                    <a:pt x="5635" y="12237"/>
                    <a:pt x="5635" y="10267"/>
                  </a:cubicBezTo>
                  <a:cubicBezTo>
                    <a:pt x="5635" y="8193"/>
                    <a:pt x="5946" y="6707"/>
                    <a:pt x="6603" y="5842"/>
                  </a:cubicBezTo>
                  <a:cubicBezTo>
                    <a:pt x="7259" y="4944"/>
                    <a:pt x="8331" y="4494"/>
                    <a:pt x="9783" y="4494"/>
                  </a:cubicBezTo>
                  <a:close/>
                  <a:moveTo>
                    <a:pt x="9783" y="1"/>
                  </a:moveTo>
                  <a:cubicBezTo>
                    <a:pt x="6499" y="1"/>
                    <a:pt x="4045" y="796"/>
                    <a:pt x="2420" y="2455"/>
                  </a:cubicBezTo>
                  <a:cubicBezTo>
                    <a:pt x="796" y="4080"/>
                    <a:pt x="1" y="6672"/>
                    <a:pt x="1" y="10267"/>
                  </a:cubicBezTo>
                  <a:cubicBezTo>
                    <a:pt x="1" y="13689"/>
                    <a:pt x="796" y="16247"/>
                    <a:pt x="2455" y="18009"/>
                  </a:cubicBezTo>
                  <a:cubicBezTo>
                    <a:pt x="4079" y="19738"/>
                    <a:pt x="6534" y="20602"/>
                    <a:pt x="9783" y="20602"/>
                  </a:cubicBezTo>
                  <a:cubicBezTo>
                    <a:pt x="12997" y="20602"/>
                    <a:pt x="15451" y="19703"/>
                    <a:pt x="17145" y="17940"/>
                  </a:cubicBezTo>
                  <a:cubicBezTo>
                    <a:pt x="18873" y="16177"/>
                    <a:pt x="19737" y="13620"/>
                    <a:pt x="19737" y="10267"/>
                  </a:cubicBezTo>
                  <a:cubicBezTo>
                    <a:pt x="19737" y="6741"/>
                    <a:pt x="18908" y="4183"/>
                    <a:pt x="17214" y="2490"/>
                  </a:cubicBezTo>
                  <a:cubicBezTo>
                    <a:pt x="15555" y="831"/>
                    <a:pt x="13101" y="1"/>
                    <a:pt x="9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6295650" y="2613800"/>
              <a:ext cx="456275" cy="497775"/>
            </a:xfrm>
            <a:custGeom>
              <a:rect b="b" l="l" r="r" t="t"/>
              <a:pathLst>
                <a:path extrusionOk="0" h="19911" w="18251">
                  <a:moveTo>
                    <a:pt x="10025" y="1"/>
                  </a:moveTo>
                  <a:cubicBezTo>
                    <a:pt x="8400" y="1"/>
                    <a:pt x="6603" y="243"/>
                    <a:pt x="4563" y="692"/>
                  </a:cubicBezTo>
                  <a:cubicBezTo>
                    <a:pt x="2489" y="1141"/>
                    <a:pt x="968" y="1660"/>
                    <a:pt x="1" y="2178"/>
                  </a:cubicBezTo>
                  <a:lnTo>
                    <a:pt x="1" y="19910"/>
                  </a:lnTo>
                  <a:lnTo>
                    <a:pt x="5704" y="19910"/>
                  </a:lnTo>
                  <a:lnTo>
                    <a:pt x="5704" y="5358"/>
                  </a:lnTo>
                  <a:cubicBezTo>
                    <a:pt x="6015" y="5185"/>
                    <a:pt x="6499" y="5047"/>
                    <a:pt x="7086" y="4909"/>
                  </a:cubicBezTo>
                  <a:cubicBezTo>
                    <a:pt x="7674" y="4771"/>
                    <a:pt x="8227" y="4702"/>
                    <a:pt x="8815" y="4702"/>
                  </a:cubicBezTo>
                  <a:cubicBezTo>
                    <a:pt x="11303" y="4702"/>
                    <a:pt x="12548" y="5808"/>
                    <a:pt x="12548" y="8054"/>
                  </a:cubicBezTo>
                  <a:lnTo>
                    <a:pt x="12548" y="19910"/>
                  </a:lnTo>
                  <a:lnTo>
                    <a:pt x="18251" y="19910"/>
                  </a:lnTo>
                  <a:lnTo>
                    <a:pt x="18251" y="6879"/>
                  </a:lnTo>
                  <a:cubicBezTo>
                    <a:pt x="18251" y="4460"/>
                    <a:pt x="17560" y="2697"/>
                    <a:pt x="16177" y="1625"/>
                  </a:cubicBezTo>
                  <a:cubicBezTo>
                    <a:pt x="14829" y="519"/>
                    <a:pt x="12755" y="1"/>
                    <a:pt x="10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960525" y="2081500"/>
              <a:ext cx="1333375" cy="1539025"/>
            </a:xfrm>
            <a:custGeom>
              <a:rect b="b" l="l" r="r" t="t"/>
              <a:pathLst>
                <a:path extrusionOk="0" h="61561" w="53335">
                  <a:moveTo>
                    <a:pt x="3664" y="4356"/>
                  </a:moveTo>
                  <a:lnTo>
                    <a:pt x="47700" y="29796"/>
                  </a:lnTo>
                  <a:lnTo>
                    <a:pt x="18355" y="29796"/>
                  </a:lnTo>
                  <a:lnTo>
                    <a:pt x="3664" y="4356"/>
                  </a:lnTo>
                  <a:close/>
                  <a:moveTo>
                    <a:pt x="1971" y="5358"/>
                  </a:moveTo>
                  <a:lnTo>
                    <a:pt x="16661" y="30763"/>
                  </a:lnTo>
                  <a:lnTo>
                    <a:pt x="1971" y="56169"/>
                  </a:lnTo>
                  <a:lnTo>
                    <a:pt x="1971" y="5358"/>
                  </a:lnTo>
                  <a:close/>
                  <a:moveTo>
                    <a:pt x="47700" y="31731"/>
                  </a:moveTo>
                  <a:lnTo>
                    <a:pt x="3664" y="57171"/>
                  </a:lnTo>
                  <a:lnTo>
                    <a:pt x="3664" y="57171"/>
                  </a:lnTo>
                  <a:lnTo>
                    <a:pt x="18355" y="31731"/>
                  </a:lnTo>
                  <a:close/>
                  <a:moveTo>
                    <a:pt x="0" y="1"/>
                  </a:moveTo>
                  <a:lnTo>
                    <a:pt x="0" y="61561"/>
                  </a:lnTo>
                  <a:lnTo>
                    <a:pt x="53334" y="30763"/>
                  </a:lnTo>
                  <a:lnTo>
                    <a:pt x="0" y="1"/>
                  </a:lnTo>
                  <a:close/>
                </a:path>
              </a:pathLst>
            </a:custGeom>
            <a:solidFill>
              <a:srgbClr val="FFFFFF">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843000" y="2001150"/>
              <a:ext cx="291250" cy="254925"/>
            </a:xfrm>
            <a:custGeom>
              <a:rect b="b" l="l" r="r" t="t"/>
              <a:pathLst>
                <a:path extrusionOk="0" h="10197" w="11650">
                  <a:moveTo>
                    <a:pt x="5813" y="0"/>
                  </a:moveTo>
                  <a:cubicBezTo>
                    <a:pt x="4944" y="0"/>
                    <a:pt x="4061" y="223"/>
                    <a:pt x="3250" y="691"/>
                  </a:cubicBezTo>
                  <a:cubicBezTo>
                    <a:pt x="830" y="2074"/>
                    <a:pt x="1" y="5219"/>
                    <a:pt x="1383" y="7639"/>
                  </a:cubicBezTo>
                  <a:cubicBezTo>
                    <a:pt x="2332" y="9282"/>
                    <a:pt x="4040" y="10197"/>
                    <a:pt x="5802" y="10197"/>
                  </a:cubicBezTo>
                  <a:cubicBezTo>
                    <a:pt x="6671" y="10197"/>
                    <a:pt x="7554" y="9974"/>
                    <a:pt x="8365" y="9505"/>
                  </a:cubicBezTo>
                  <a:cubicBezTo>
                    <a:pt x="10785" y="8123"/>
                    <a:pt x="11649" y="4977"/>
                    <a:pt x="10232" y="2558"/>
                  </a:cubicBezTo>
                  <a:cubicBezTo>
                    <a:pt x="9283" y="915"/>
                    <a:pt x="7575" y="0"/>
                    <a:pt x="581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1259500" y="2722875"/>
              <a:ext cx="291250" cy="255050"/>
            </a:xfrm>
            <a:custGeom>
              <a:rect b="b" l="l" r="r" t="t"/>
              <a:pathLst>
                <a:path extrusionOk="0" h="10202" w="11650">
                  <a:moveTo>
                    <a:pt x="5810" y="0"/>
                  </a:moveTo>
                  <a:cubicBezTo>
                    <a:pt x="4948" y="0"/>
                    <a:pt x="4078" y="220"/>
                    <a:pt x="3285" y="684"/>
                  </a:cubicBezTo>
                  <a:cubicBezTo>
                    <a:pt x="831" y="2101"/>
                    <a:pt x="1" y="5212"/>
                    <a:pt x="1418" y="7666"/>
                  </a:cubicBezTo>
                  <a:cubicBezTo>
                    <a:pt x="2348" y="9293"/>
                    <a:pt x="4075" y="10201"/>
                    <a:pt x="5842" y="10201"/>
                  </a:cubicBezTo>
                  <a:cubicBezTo>
                    <a:pt x="6703" y="10201"/>
                    <a:pt x="7573" y="9986"/>
                    <a:pt x="8366" y="9533"/>
                  </a:cubicBezTo>
                  <a:cubicBezTo>
                    <a:pt x="10820" y="8116"/>
                    <a:pt x="11649" y="5005"/>
                    <a:pt x="10232" y="2551"/>
                  </a:cubicBezTo>
                  <a:cubicBezTo>
                    <a:pt x="9303" y="924"/>
                    <a:pt x="7576" y="0"/>
                    <a:pt x="5810"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840400" y="3442500"/>
              <a:ext cx="291250" cy="254950"/>
            </a:xfrm>
            <a:custGeom>
              <a:rect b="b" l="l" r="r" t="t"/>
              <a:pathLst>
                <a:path extrusionOk="0" h="10198" w="11650">
                  <a:moveTo>
                    <a:pt x="5833" y="0"/>
                  </a:moveTo>
                  <a:cubicBezTo>
                    <a:pt x="4963" y="0"/>
                    <a:pt x="4084" y="223"/>
                    <a:pt x="3285" y="692"/>
                  </a:cubicBezTo>
                  <a:cubicBezTo>
                    <a:pt x="830" y="2074"/>
                    <a:pt x="1" y="5220"/>
                    <a:pt x="1418" y="7639"/>
                  </a:cubicBezTo>
                  <a:cubicBezTo>
                    <a:pt x="2367" y="9282"/>
                    <a:pt x="4075" y="10197"/>
                    <a:pt x="5837" y="10197"/>
                  </a:cubicBezTo>
                  <a:cubicBezTo>
                    <a:pt x="6706" y="10197"/>
                    <a:pt x="7589" y="9974"/>
                    <a:pt x="8400" y="9506"/>
                  </a:cubicBezTo>
                  <a:cubicBezTo>
                    <a:pt x="10820" y="8123"/>
                    <a:pt x="11649" y="4978"/>
                    <a:pt x="10267" y="2558"/>
                  </a:cubicBezTo>
                  <a:cubicBezTo>
                    <a:pt x="9318" y="915"/>
                    <a:pt x="7595" y="0"/>
                    <a:pt x="583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2091675" y="2720100"/>
              <a:ext cx="291225" cy="254925"/>
            </a:xfrm>
            <a:custGeom>
              <a:rect b="b" l="l" r="r" t="t"/>
              <a:pathLst>
                <a:path extrusionOk="0" h="10197" w="11649">
                  <a:moveTo>
                    <a:pt x="5848" y="0"/>
                  </a:moveTo>
                  <a:cubicBezTo>
                    <a:pt x="4978" y="0"/>
                    <a:pt x="4095" y="223"/>
                    <a:pt x="3284" y="691"/>
                  </a:cubicBezTo>
                  <a:cubicBezTo>
                    <a:pt x="864" y="2074"/>
                    <a:pt x="0" y="5219"/>
                    <a:pt x="1417" y="7639"/>
                  </a:cubicBezTo>
                  <a:cubicBezTo>
                    <a:pt x="2366" y="9282"/>
                    <a:pt x="4074" y="10197"/>
                    <a:pt x="5836" y="10197"/>
                  </a:cubicBezTo>
                  <a:cubicBezTo>
                    <a:pt x="6706" y="10197"/>
                    <a:pt x="7588" y="9974"/>
                    <a:pt x="8400" y="9506"/>
                  </a:cubicBezTo>
                  <a:cubicBezTo>
                    <a:pt x="10819" y="8123"/>
                    <a:pt x="11649" y="4978"/>
                    <a:pt x="10266" y="2558"/>
                  </a:cubicBezTo>
                  <a:cubicBezTo>
                    <a:pt x="9317" y="915"/>
                    <a:pt x="7609" y="0"/>
                    <a:pt x="5848"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Page [No Bottom Colors]">
  <p:cSld name="OBJECT_2_1_2_1_1">
    <p:bg>
      <p:bgPr>
        <a:solidFill>
          <a:srgbClr val="15354A"/>
        </a:solidFill>
      </p:bgPr>
    </p:bg>
    <p:spTree>
      <p:nvGrpSpPr>
        <p:cNvPr id="385" name="Shape 385"/>
        <p:cNvGrpSpPr/>
        <p:nvPr/>
      </p:nvGrpSpPr>
      <p:grpSpPr>
        <a:xfrm>
          <a:off x="0" y="0"/>
          <a:ext cx="0" cy="0"/>
          <a:chOff x="0" y="0"/>
          <a:chExt cx="0" cy="0"/>
        </a:xfrm>
      </p:grpSpPr>
      <p:sp>
        <p:nvSpPr>
          <p:cNvPr id="386" name="Google Shape;386;p31"/>
          <p:cNvSpPr txBox="1"/>
          <p:nvPr>
            <p:ph type="title"/>
          </p:nvPr>
        </p:nvSpPr>
        <p:spPr>
          <a:xfrm>
            <a:off x="587200" y="457100"/>
            <a:ext cx="6915300" cy="8601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800"/>
              <a:buNone/>
              <a:defRPr sz="2800"/>
            </a:lvl1pPr>
            <a:lvl2pPr lvl="1" rtl="0">
              <a:spcBef>
                <a:spcPts val="0"/>
              </a:spcBef>
              <a:spcAft>
                <a:spcPts val="0"/>
              </a:spcAft>
              <a:buClr>
                <a:schemeClr val="lt1"/>
              </a:buClr>
              <a:buSzPts val="700"/>
              <a:buNone/>
              <a:defRPr>
                <a:solidFill>
                  <a:schemeClr val="lt1"/>
                </a:solidFill>
              </a:defRPr>
            </a:lvl2pPr>
            <a:lvl3pPr lvl="2" rtl="0">
              <a:spcBef>
                <a:spcPts val="0"/>
              </a:spcBef>
              <a:spcAft>
                <a:spcPts val="0"/>
              </a:spcAft>
              <a:buClr>
                <a:schemeClr val="lt1"/>
              </a:buClr>
              <a:buSzPts val="700"/>
              <a:buNone/>
              <a:defRPr>
                <a:solidFill>
                  <a:schemeClr val="lt1"/>
                </a:solidFill>
              </a:defRPr>
            </a:lvl3pPr>
            <a:lvl4pPr lvl="3" rtl="0">
              <a:spcBef>
                <a:spcPts val="0"/>
              </a:spcBef>
              <a:spcAft>
                <a:spcPts val="0"/>
              </a:spcAft>
              <a:buClr>
                <a:schemeClr val="lt1"/>
              </a:buClr>
              <a:buSzPts val="700"/>
              <a:buNone/>
              <a:defRPr>
                <a:solidFill>
                  <a:schemeClr val="lt1"/>
                </a:solidFill>
              </a:defRPr>
            </a:lvl4pPr>
            <a:lvl5pPr lvl="4" rtl="0">
              <a:spcBef>
                <a:spcPts val="0"/>
              </a:spcBef>
              <a:spcAft>
                <a:spcPts val="0"/>
              </a:spcAft>
              <a:buClr>
                <a:schemeClr val="lt1"/>
              </a:buClr>
              <a:buSzPts val="700"/>
              <a:buNone/>
              <a:defRPr>
                <a:solidFill>
                  <a:schemeClr val="lt1"/>
                </a:solidFill>
              </a:defRPr>
            </a:lvl5pPr>
            <a:lvl6pPr lvl="5" rtl="0">
              <a:spcBef>
                <a:spcPts val="0"/>
              </a:spcBef>
              <a:spcAft>
                <a:spcPts val="0"/>
              </a:spcAft>
              <a:buClr>
                <a:schemeClr val="lt1"/>
              </a:buClr>
              <a:buSzPts val="700"/>
              <a:buNone/>
              <a:defRPr>
                <a:solidFill>
                  <a:schemeClr val="lt1"/>
                </a:solidFill>
              </a:defRPr>
            </a:lvl6pPr>
            <a:lvl7pPr lvl="6" rtl="0">
              <a:spcBef>
                <a:spcPts val="0"/>
              </a:spcBef>
              <a:spcAft>
                <a:spcPts val="0"/>
              </a:spcAft>
              <a:buClr>
                <a:schemeClr val="lt1"/>
              </a:buClr>
              <a:buSzPts val="700"/>
              <a:buNone/>
              <a:defRPr>
                <a:solidFill>
                  <a:schemeClr val="lt1"/>
                </a:solidFill>
              </a:defRPr>
            </a:lvl7pPr>
            <a:lvl8pPr lvl="7" rtl="0">
              <a:spcBef>
                <a:spcPts val="0"/>
              </a:spcBef>
              <a:spcAft>
                <a:spcPts val="0"/>
              </a:spcAft>
              <a:buClr>
                <a:schemeClr val="lt1"/>
              </a:buClr>
              <a:buSzPts val="700"/>
              <a:buNone/>
              <a:defRPr>
                <a:solidFill>
                  <a:schemeClr val="lt1"/>
                </a:solidFill>
              </a:defRPr>
            </a:lvl8pPr>
            <a:lvl9pPr lvl="8" rtl="0">
              <a:spcBef>
                <a:spcPts val="0"/>
              </a:spcBef>
              <a:spcAft>
                <a:spcPts val="0"/>
              </a:spcAft>
              <a:buClr>
                <a:schemeClr val="lt1"/>
              </a:buClr>
              <a:buSzPts val="700"/>
              <a:buNone/>
              <a:defRPr>
                <a:solidFill>
                  <a:schemeClr val="lt1"/>
                </a:solidFill>
              </a:defRPr>
            </a:lvl9pPr>
          </a:lstStyle>
          <a:p/>
        </p:txBody>
      </p:sp>
      <p:sp>
        <p:nvSpPr>
          <p:cNvPr id="387" name="Google Shape;387;p31"/>
          <p:cNvSpPr txBox="1"/>
          <p:nvPr>
            <p:ph idx="1" type="subTitle"/>
          </p:nvPr>
        </p:nvSpPr>
        <p:spPr>
          <a:xfrm>
            <a:off x="1144650" y="1388050"/>
            <a:ext cx="69153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chemeClr val="lt1"/>
              </a:buClr>
              <a:buSzPts val="1400"/>
              <a:buFont typeface="Maven Pro"/>
              <a:buChar char="●"/>
              <a:defRPr>
                <a:solidFill>
                  <a:schemeClr val="lt1"/>
                </a:solidFill>
                <a:latin typeface="Maven Pro"/>
                <a:ea typeface="Maven Pro"/>
                <a:cs typeface="Maven Pro"/>
                <a:sym typeface="Maven Pro"/>
              </a:defRPr>
            </a:lvl1pPr>
            <a:lvl2pPr lvl="1" rtl="0">
              <a:spcBef>
                <a:spcPts val="0"/>
              </a:spcBef>
              <a:spcAft>
                <a:spcPts val="0"/>
              </a:spcAft>
              <a:buClr>
                <a:schemeClr val="lt1"/>
              </a:buClr>
              <a:buSzPts val="1400"/>
              <a:buChar char="○"/>
              <a:defRPr>
                <a:solidFill>
                  <a:schemeClr val="lt1"/>
                </a:solidFill>
              </a:defRPr>
            </a:lvl2pPr>
            <a:lvl3pPr lvl="2" rtl="0">
              <a:spcBef>
                <a:spcPts val="0"/>
              </a:spcBef>
              <a:spcAft>
                <a:spcPts val="0"/>
              </a:spcAft>
              <a:buClr>
                <a:schemeClr val="lt1"/>
              </a:buClr>
              <a:buSzPts val="1400"/>
              <a:buChar char="■"/>
              <a:defRPr>
                <a:solidFill>
                  <a:schemeClr val="lt1"/>
                </a:solidFill>
              </a:defRPr>
            </a:lvl3pPr>
            <a:lvl4pPr lvl="3" rtl="0">
              <a:spcBef>
                <a:spcPts val="0"/>
              </a:spcBef>
              <a:spcAft>
                <a:spcPts val="0"/>
              </a:spcAft>
              <a:buClr>
                <a:schemeClr val="lt1"/>
              </a:buClr>
              <a:buSzPts val="1400"/>
              <a:buChar char="●"/>
              <a:defRPr>
                <a:solidFill>
                  <a:schemeClr val="lt1"/>
                </a:solidFill>
              </a:defRPr>
            </a:lvl4pPr>
            <a:lvl5pPr lvl="4" rtl="0">
              <a:spcBef>
                <a:spcPts val="0"/>
              </a:spcBef>
              <a:spcAft>
                <a:spcPts val="0"/>
              </a:spcAft>
              <a:buClr>
                <a:schemeClr val="lt1"/>
              </a:buClr>
              <a:buSzPts val="1400"/>
              <a:buChar char="○"/>
              <a:defRPr>
                <a:solidFill>
                  <a:schemeClr val="lt1"/>
                </a:solidFill>
              </a:defRPr>
            </a:lvl5pPr>
            <a:lvl6pPr lvl="5" rtl="0">
              <a:spcBef>
                <a:spcPts val="0"/>
              </a:spcBef>
              <a:spcAft>
                <a:spcPts val="0"/>
              </a:spcAft>
              <a:buClr>
                <a:schemeClr val="lt1"/>
              </a:buClr>
              <a:buSzPts val="1400"/>
              <a:buChar char="■"/>
              <a:defRPr>
                <a:solidFill>
                  <a:schemeClr val="lt1"/>
                </a:solidFill>
              </a:defRPr>
            </a:lvl6pPr>
            <a:lvl7pPr lvl="6" rtl="0">
              <a:spcBef>
                <a:spcPts val="0"/>
              </a:spcBef>
              <a:spcAft>
                <a:spcPts val="0"/>
              </a:spcAft>
              <a:buClr>
                <a:schemeClr val="lt1"/>
              </a:buClr>
              <a:buSzPts val="1400"/>
              <a:buChar char="●"/>
              <a:defRPr>
                <a:solidFill>
                  <a:schemeClr val="lt1"/>
                </a:solidFill>
              </a:defRPr>
            </a:lvl7pPr>
            <a:lvl8pPr lvl="7" rtl="0">
              <a:spcBef>
                <a:spcPts val="0"/>
              </a:spcBef>
              <a:spcAft>
                <a:spcPts val="0"/>
              </a:spcAft>
              <a:buClr>
                <a:schemeClr val="lt1"/>
              </a:buClr>
              <a:buSzPts val="1400"/>
              <a:buChar char="○"/>
              <a:defRPr>
                <a:solidFill>
                  <a:schemeClr val="lt1"/>
                </a:solidFill>
              </a:defRPr>
            </a:lvl8pPr>
            <a:lvl9pPr lvl="8" rtl="0">
              <a:spcBef>
                <a:spcPts val="0"/>
              </a:spcBef>
              <a:spcAft>
                <a:spcPts val="0"/>
              </a:spcAft>
              <a:buClr>
                <a:schemeClr val="lt1"/>
              </a:buClr>
              <a:buSzPts val="1400"/>
              <a:buChar char="■"/>
              <a:defRPr>
                <a:solidFill>
                  <a:schemeClr val="lt1"/>
                </a:solidFill>
              </a:defRPr>
            </a:lvl9pPr>
          </a:lstStyle>
          <a:p/>
        </p:txBody>
      </p:sp>
      <p:grpSp>
        <p:nvGrpSpPr>
          <p:cNvPr id="388" name="Google Shape;388;p31"/>
          <p:cNvGrpSpPr/>
          <p:nvPr/>
        </p:nvGrpSpPr>
        <p:grpSpPr>
          <a:xfrm>
            <a:off x="7938200" y="194504"/>
            <a:ext cx="975402" cy="279890"/>
            <a:chOff x="840400" y="2001150"/>
            <a:chExt cx="5911525" cy="1696300"/>
          </a:xfrm>
        </p:grpSpPr>
        <p:sp>
          <p:nvSpPr>
            <p:cNvPr id="389" name="Google Shape;389;p31"/>
            <p:cNvSpPr/>
            <p:nvPr/>
          </p:nvSpPr>
          <p:spPr>
            <a:xfrm>
              <a:off x="2833950" y="2472950"/>
              <a:ext cx="636900" cy="638625"/>
            </a:xfrm>
            <a:custGeom>
              <a:rect b="b" l="l" r="r" t="t"/>
              <a:pathLst>
                <a:path extrusionOk="0" h="25545" w="25476">
                  <a:moveTo>
                    <a:pt x="12444" y="5807"/>
                  </a:moveTo>
                  <a:lnTo>
                    <a:pt x="15693" y="15486"/>
                  </a:lnTo>
                  <a:lnTo>
                    <a:pt x="9230" y="15486"/>
                  </a:lnTo>
                  <a:lnTo>
                    <a:pt x="12444" y="5807"/>
                  </a:lnTo>
                  <a:close/>
                  <a:moveTo>
                    <a:pt x="9644" y="1"/>
                  </a:moveTo>
                  <a:lnTo>
                    <a:pt x="1" y="25544"/>
                  </a:lnTo>
                  <a:lnTo>
                    <a:pt x="5842" y="25544"/>
                  </a:lnTo>
                  <a:lnTo>
                    <a:pt x="7709" y="20048"/>
                  </a:lnTo>
                  <a:lnTo>
                    <a:pt x="17249" y="20048"/>
                  </a:lnTo>
                  <a:lnTo>
                    <a:pt x="19115" y="25544"/>
                  </a:lnTo>
                  <a:lnTo>
                    <a:pt x="25475" y="25544"/>
                  </a:lnTo>
                  <a:lnTo>
                    <a:pt x="16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3556375" y="2611200"/>
              <a:ext cx="475275" cy="674050"/>
            </a:xfrm>
            <a:custGeom>
              <a:rect b="b" l="l" r="r" t="t"/>
              <a:pathLst>
                <a:path extrusionOk="0" h="26962" w="19011">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01" y="16005"/>
                    <a:pt x="8745" y="16005"/>
                  </a:cubicBezTo>
                  <a:cubicBezTo>
                    <a:pt x="8227" y="16005"/>
                    <a:pt x="7674" y="15935"/>
                    <a:pt x="7121" y="15797"/>
                  </a:cubicBezTo>
                  <a:cubicBezTo>
                    <a:pt x="6533" y="15693"/>
                    <a:pt x="6049" y="15486"/>
                    <a:pt x="5565" y="15210"/>
                  </a:cubicBezTo>
                  <a:lnTo>
                    <a:pt x="5565" y="6084"/>
                  </a:lnTo>
                  <a:cubicBezTo>
                    <a:pt x="5565" y="5220"/>
                    <a:pt x="6706" y="4771"/>
                    <a:pt x="8987" y="4771"/>
                  </a:cubicBezTo>
                  <a:close/>
                  <a:moveTo>
                    <a:pt x="9229" y="1"/>
                  </a:moveTo>
                  <a:cubicBezTo>
                    <a:pt x="6498"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11" y="13550"/>
                    <a:pt x="19011" y="10509"/>
                  </a:cubicBezTo>
                  <a:cubicBezTo>
                    <a:pt x="19011" y="6741"/>
                    <a:pt x="18181" y="4045"/>
                    <a:pt x="16453" y="2421"/>
                  </a:cubicBezTo>
                  <a:cubicBezTo>
                    <a:pt x="14759"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4122375" y="2611200"/>
              <a:ext cx="476150" cy="674050"/>
            </a:xfrm>
            <a:custGeom>
              <a:rect b="b" l="l" r="r" t="t"/>
              <a:pathLst>
                <a:path extrusionOk="0" h="26962" w="19046">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35" y="16005"/>
                    <a:pt x="8745" y="16005"/>
                  </a:cubicBezTo>
                  <a:cubicBezTo>
                    <a:pt x="8227" y="16005"/>
                    <a:pt x="7674" y="15935"/>
                    <a:pt x="7121" y="15797"/>
                  </a:cubicBezTo>
                  <a:cubicBezTo>
                    <a:pt x="6568" y="15693"/>
                    <a:pt x="6049" y="15486"/>
                    <a:pt x="5565" y="15210"/>
                  </a:cubicBezTo>
                  <a:lnTo>
                    <a:pt x="5565" y="6084"/>
                  </a:lnTo>
                  <a:cubicBezTo>
                    <a:pt x="5565" y="5220"/>
                    <a:pt x="6706" y="4771"/>
                    <a:pt x="8987" y="4771"/>
                  </a:cubicBezTo>
                  <a:close/>
                  <a:moveTo>
                    <a:pt x="9229" y="1"/>
                  </a:moveTo>
                  <a:cubicBezTo>
                    <a:pt x="6499"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46" y="13550"/>
                    <a:pt x="19046" y="10509"/>
                  </a:cubicBezTo>
                  <a:cubicBezTo>
                    <a:pt x="19046" y="6741"/>
                    <a:pt x="18182" y="4045"/>
                    <a:pt x="16453" y="2421"/>
                  </a:cubicBezTo>
                  <a:cubicBezTo>
                    <a:pt x="14760"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4690975" y="2617250"/>
              <a:ext cx="375900" cy="509000"/>
            </a:xfrm>
            <a:custGeom>
              <a:rect b="b" l="l" r="r" t="t"/>
              <a:pathLst>
                <a:path extrusionOk="0" h="20360" w="15036">
                  <a:moveTo>
                    <a:pt x="7674" y="1"/>
                  </a:moveTo>
                  <a:cubicBezTo>
                    <a:pt x="6395" y="1"/>
                    <a:pt x="5220" y="243"/>
                    <a:pt x="4044" y="692"/>
                  </a:cubicBezTo>
                  <a:cubicBezTo>
                    <a:pt x="2869" y="1142"/>
                    <a:pt x="1901" y="1833"/>
                    <a:pt x="1141" y="2801"/>
                  </a:cubicBezTo>
                  <a:cubicBezTo>
                    <a:pt x="380" y="3769"/>
                    <a:pt x="0" y="5013"/>
                    <a:pt x="0" y="6534"/>
                  </a:cubicBezTo>
                  <a:cubicBezTo>
                    <a:pt x="0" y="8297"/>
                    <a:pt x="484" y="9645"/>
                    <a:pt x="1452" y="10543"/>
                  </a:cubicBezTo>
                  <a:cubicBezTo>
                    <a:pt x="2385" y="11477"/>
                    <a:pt x="3630" y="12099"/>
                    <a:pt x="5081" y="12375"/>
                  </a:cubicBezTo>
                  <a:cubicBezTo>
                    <a:pt x="6498" y="12721"/>
                    <a:pt x="7535" y="13032"/>
                    <a:pt x="8158" y="13308"/>
                  </a:cubicBezTo>
                  <a:cubicBezTo>
                    <a:pt x="8814" y="13585"/>
                    <a:pt x="9125" y="14034"/>
                    <a:pt x="9125" y="14622"/>
                  </a:cubicBezTo>
                  <a:cubicBezTo>
                    <a:pt x="9125" y="15106"/>
                    <a:pt x="8918" y="15521"/>
                    <a:pt x="8538" y="15832"/>
                  </a:cubicBezTo>
                  <a:cubicBezTo>
                    <a:pt x="8123" y="16108"/>
                    <a:pt x="7501" y="16246"/>
                    <a:pt x="6637" y="16246"/>
                  </a:cubicBezTo>
                  <a:cubicBezTo>
                    <a:pt x="4355" y="16246"/>
                    <a:pt x="2178" y="15486"/>
                    <a:pt x="104" y="13931"/>
                  </a:cubicBezTo>
                  <a:lnTo>
                    <a:pt x="104" y="18943"/>
                  </a:lnTo>
                  <a:cubicBezTo>
                    <a:pt x="1245" y="19392"/>
                    <a:pt x="2247" y="19738"/>
                    <a:pt x="3180" y="19980"/>
                  </a:cubicBezTo>
                  <a:cubicBezTo>
                    <a:pt x="4113" y="20221"/>
                    <a:pt x="5185" y="20360"/>
                    <a:pt x="6395" y="20360"/>
                  </a:cubicBezTo>
                  <a:cubicBezTo>
                    <a:pt x="8883" y="20360"/>
                    <a:pt x="10923" y="19841"/>
                    <a:pt x="12513" y="18839"/>
                  </a:cubicBezTo>
                  <a:cubicBezTo>
                    <a:pt x="14137" y="17836"/>
                    <a:pt x="14967" y="16246"/>
                    <a:pt x="15036" y="14034"/>
                  </a:cubicBezTo>
                  <a:cubicBezTo>
                    <a:pt x="15036" y="12617"/>
                    <a:pt x="14725" y="11546"/>
                    <a:pt x="14137" y="10751"/>
                  </a:cubicBezTo>
                  <a:cubicBezTo>
                    <a:pt x="13550" y="9990"/>
                    <a:pt x="12893" y="9437"/>
                    <a:pt x="12133" y="9126"/>
                  </a:cubicBezTo>
                  <a:cubicBezTo>
                    <a:pt x="11407" y="8780"/>
                    <a:pt x="10404" y="8469"/>
                    <a:pt x="9125" y="8124"/>
                  </a:cubicBezTo>
                  <a:cubicBezTo>
                    <a:pt x="7985" y="7813"/>
                    <a:pt x="7190" y="7536"/>
                    <a:pt x="6671" y="7225"/>
                  </a:cubicBezTo>
                  <a:cubicBezTo>
                    <a:pt x="6153" y="6948"/>
                    <a:pt x="5911" y="6465"/>
                    <a:pt x="5911" y="5842"/>
                  </a:cubicBezTo>
                  <a:cubicBezTo>
                    <a:pt x="5911" y="5289"/>
                    <a:pt x="6118" y="4875"/>
                    <a:pt x="6602" y="4598"/>
                  </a:cubicBezTo>
                  <a:cubicBezTo>
                    <a:pt x="7051" y="4287"/>
                    <a:pt x="7743" y="4149"/>
                    <a:pt x="8711" y="4149"/>
                  </a:cubicBezTo>
                  <a:cubicBezTo>
                    <a:pt x="9644" y="4149"/>
                    <a:pt x="10473" y="4287"/>
                    <a:pt x="11199" y="4598"/>
                  </a:cubicBezTo>
                  <a:cubicBezTo>
                    <a:pt x="11891" y="4909"/>
                    <a:pt x="12928" y="5428"/>
                    <a:pt x="14206" y="6154"/>
                  </a:cubicBezTo>
                  <a:lnTo>
                    <a:pt x="14206" y="1660"/>
                  </a:lnTo>
                  <a:cubicBezTo>
                    <a:pt x="13308" y="1107"/>
                    <a:pt x="12340" y="692"/>
                    <a:pt x="11407" y="416"/>
                  </a:cubicBezTo>
                  <a:cubicBezTo>
                    <a:pt x="10439" y="139"/>
                    <a:pt x="9194" y="1"/>
                    <a:pt x="76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5178325" y="2451350"/>
              <a:ext cx="147800" cy="660225"/>
            </a:xfrm>
            <a:custGeom>
              <a:rect b="b" l="l" r="r" t="t"/>
              <a:pathLst>
                <a:path extrusionOk="0" h="26409" w="5912">
                  <a:moveTo>
                    <a:pt x="1" y="0"/>
                  </a:moveTo>
                  <a:lnTo>
                    <a:pt x="1" y="4390"/>
                  </a:lnTo>
                  <a:lnTo>
                    <a:pt x="5912" y="4390"/>
                  </a:lnTo>
                  <a:lnTo>
                    <a:pt x="5912" y="0"/>
                  </a:lnTo>
                  <a:close/>
                  <a:moveTo>
                    <a:pt x="139" y="7294"/>
                  </a:moveTo>
                  <a:lnTo>
                    <a:pt x="139" y="26408"/>
                  </a:lnTo>
                  <a:lnTo>
                    <a:pt x="5877" y="26408"/>
                  </a:lnTo>
                  <a:lnTo>
                    <a:pt x="5842" y="72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5461775" y="2444425"/>
              <a:ext cx="141725" cy="667150"/>
            </a:xfrm>
            <a:custGeom>
              <a:rect b="b" l="l" r="r" t="t"/>
              <a:pathLst>
                <a:path extrusionOk="0" h="26686" w="5669">
                  <a:moveTo>
                    <a:pt x="0" y="1"/>
                  </a:moveTo>
                  <a:lnTo>
                    <a:pt x="0" y="26685"/>
                  </a:lnTo>
                  <a:lnTo>
                    <a:pt x="5669" y="26685"/>
                  </a:lnTo>
                  <a:lnTo>
                    <a:pt x="56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a:off x="5713225" y="2611200"/>
              <a:ext cx="493450" cy="515050"/>
            </a:xfrm>
            <a:custGeom>
              <a:rect b="b" l="l" r="r" t="t"/>
              <a:pathLst>
                <a:path extrusionOk="0" h="20602" w="19738">
                  <a:moveTo>
                    <a:pt x="9783" y="4494"/>
                  </a:moveTo>
                  <a:cubicBezTo>
                    <a:pt x="11234" y="4494"/>
                    <a:pt x="12306" y="4944"/>
                    <a:pt x="12997" y="5842"/>
                  </a:cubicBezTo>
                  <a:cubicBezTo>
                    <a:pt x="13689" y="6707"/>
                    <a:pt x="14034" y="8193"/>
                    <a:pt x="14034" y="10267"/>
                  </a:cubicBezTo>
                  <a:cubicBezTo>
                    <a:pt x="14034" y="12133"/>
                    <a:pt x="13689" y="13585"/>
                    <a:pt x="12963" y="14553"/>
                  </a:cubicBezTo>
                  <a:cubicBezTo>
                    <a:pt x="12271" y="15555"/>
                    <a:pt x="11200" y="16039"/>
                    <a:pt x="9783" y="16039"/>
                  </a:cubicBezTo>
                  <a:cubicBezTo>
                    <a:pt x="8365" y="16039"/>
                    <a:pt x="7329" y="15555"/>
                    <a:pt x="6637" y="14622"/>
                  </a:cubicBezTo>
                  <a:cubicBezTo>
                    <a:pt x="5946" y="13689"/>
                    <a:pt x="5635" y="12237"/>
                    <a:pt x="5635" y="10267"/>
                  </a:cubicBezTo>
                  <a:cubicBezTo>
                    <a:pt x="5635" y="8193"/>
                    <a:pt x="5946" y="6707"/>
                    <a:pt x="6603" y="5842"/>
                  </a:cubicBezTo>
                  <a:cubicBezTo>
                    <a:pt x="7259" y="4944"/>
                    <a:pt x="8331" y="4494"/>
                    <a:pt x="9783" y="4494"/>
                  </a:cubicBezTo>
                  <a:close/>
                  <a:moveTo>
                    <a:pt x="9783" y="1"/>
                  </a:moveTo>
                  <a:cubicBezTo>
                    <a:pt x="6499" y="1"/>
                    <a:pt x="4045" y="796"/>
                    <a:pt x="2420" y="2455"/>
                  </a:cubicBezTo>
                  <a:cubicBezTo>
                    <a:pt x="796" y="4080"/>
                    <a:pt x="1" y="6672"/>
                    <a:pt x="1" y="10267"/>
                  </a:cubicBezTo>
                  <a:cubicBezTo>
                    <a:pt x="1" y="13689"/>
                    <a:pt x="796" y="16247"/>
                    <a:pt x="2455" y="18009"/>
                  </a:cubicBezTo>
                  <a:cubicBezTo>
                    <a:pt x="4079" y="19738"/>
                    <a:pt x="6534" y="20602"/>
                    <a:pt x="9783" y="20602"/>
                  </a:cubicBezTo>
                  <a:cubicBezTo>
                    <a:pt x="12997" y="20602"/>
                    <a:pt x="15451" y="19703"/>
                    <a:pt x="17145" y="17940"/>
                  </a:cubicBezTo>
                  <a:cubicBezTo>
                    <a:pt x="18873" y="16177"/>
                    <a:pt x="19737" y="13620"/>
                    <a:pt x="19737" y="10267"/>
                  </a:cubicBezTo>
                  <a:cubicBezTo>
                    <a:pt x="19737" y="6741"/>
                    <a:pt x="18908" y="4183"/>
                    <a:pt x="17214" y="2490"/>
                  </a:cubicBezTo>
                  <a:cubicBezTo>
                    <a:pt x="15555" y="831"/>
                    <a:pt x="13101" y="1"/>
                    <a:pt x="9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6295650" y="2613800"/>
              <a:ext cx="456275" cy="497775"/>
            </a:xfrm>
            <a:custGeom>
              <a:rect b="b" l="l" r="r" t="t"/>
              <a:pathLst>
                <a:path extrusionOk="0" h="19911" w="18251">
                  <a:moveTo>
                    <a:pt x="10025" y="1"/>
                  </a:moveTo>
                  <a:cubicBezTo>
                    <a:pt x="8400" y="1"/>
                    <a:pt x="6603" y="243"/>
                    <a:pt x="4563" y="692"/>
                  </a:cubicBezTo>
                  <a:cubicBezTo>
                    <a:pt x="2489" y="1141"/>
                    <a:pt x="968" y="1660"/>
                    <a:pt x="1" y="2178"/>
                  </a:cubicBezTo>
                  <a:lnTo>
                    <a:pt x="1" y="19910"/>
                  </a:lnTo>
                  <a:lnTo>
                    <a:pt x="5704" y="19910"/>
                  </a:lnTo>
                  <a:lnTo>
                    <a:pt x="5704" y="5358"/>
                  </a:lnTo>
                  <a:cubicBezTo>
                    <a:pt x="6015" y="5185"/>
                    <a:pt x="6499" y="5047"/>
                    <a:pt x="7086" y="4909"/>
                  </a:cubicBezTo>
                  <a:cubicBezTo>
                    <a:pt x="7674" y="4771"/>
                    <a:pt x="8227" y="4702"/>
                    <a:pt x="8815" y="4702"/>
                  </a:cubicBezTo>
                  <a:cubicBezTo>
                    <a:pt x="11303" y="4702"/>
                    <a:pt x="12548" y="5808"/>
                    <a:pt x="12548" y="8054"/>
                  </a:cubicBezTo>
                  <a:lnTo>
                    <a:pt x="12548" y="19910"/>
                  </a:lnTo>
                  <a:lnTo>
                    <a:pt x="18251" y="19910"/>
                  </a:lnTo>
                  <a:lnTo>
                    <a:pt x="18251" y="6879"/>
                  </a:lnTo>
                  <a:cubicBezTo>
                    <a:pt x="18251" y="4460"/>
                    <a:pt x="17560" y="2697"/>
                    <a:pt x="16177" y="1625"/>
                  </a:cubicBezTo>
                  <a:cubicBezTo>
                    <a:pt x="14829" y="519"/>
                    <a:pt x="12755" y="1"/>
                    <a:pt x="10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960525" y="2081500"/>
              <a:ext cx="1333375" cy="1539025"/>
            </a:xfrm>
            <a:custGeom>
              <a:rect b="b" l="l" r="r" t="t"/>
              <a:pathLst>
                <a:path extrusionOk="0" h="61561" w="53335">
                  <a:moveTo>
                    <a:pt x="3664" y="4356"/>
                  </a:moveTo>
                  <a:lnTo>
                    <a:pt x="47700" y="29796"/>
                  </a:lnTo>
                  <a:lnTo>
                    <a:pt x="18355" y="29796"/>
                  </a:lnTo>
                  <a:lnTo>
                    <a:pt x="3664" y="4356"/>
                  </a:lnTo>
                  <a:close/>
                  <a:moveTo>
                    <a:pt x="1971" y="5358"/>
                  </a:moveTo>
                  <a:lnTo>
                    <a:pt x="16661" y="30763"/>
                  </a:lnTo>
                  <a:lnTo>
                    <a:pt x="1971" y="56169"/>
                  </a:lnTo>
                  <a:lnTo>
                    <a:pt x="1971" y="5358"/>
                  </a:lnTo>
                  <a:close/>
                  <a:moveTo>
                    <a:pt x="47700" y="31731"/>
                  </a:moveTo>
                  <a:lnTo>
                    <a:pt x="3664" y="57171"/>
                  </a:lnTo>
                  <a:lnTo>
                    <a:pt x="3664" y="57171"/>
                  </a:lnTo>
                  <a:lnTo>
                    <a:pt x="18355" y="31731"/>
                  </a:lnTo>
                  <a:close/>
                  <a:moveTo>
                    <a:pt x="0" y="1"/>
                  </a:moveTo>
                  <a:lnTo>
                    <a:pt x="0" y="61561"/>
                  </a:lnTo>
                  <a:lnTo>
                    <a:pt x="53334" y="30763"/>
                  </a:lnTo>
                  <a:lnTo>
                    <a:pt x="0" y="1"/>
                  </a:lnTo>
                  <a:close/>
                </a:path>
              </a:pathLst>
            </a:custGeom>
            <a:solidFill>
              <a:srgbClr val="FFFFFF">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843000" y="2001150"/>
              <a:ext cx="291250" cy="254925"/>
            </a:xfrm>
            <a:custGeom>
              <a:rect b="b" l="l" r="r" t="t"/>
              <a:pathLst>
                <a:path extrusionOk="0" h="10197" w="11650">
                  <a:moveTo>
                    <a:pt x="5813" y="0"/>
                  </a:moveTo>
                  <a:cubicBezTo>
                    <a:pt x="4944" y="0"/>
                    <a:pt x="4061" y="223"/>
                    <a:pt x="3250" y="691"/>
                  </a:cubicBezTo>
                  <a:cubicBezTo>
                    <a:pt x="830" y="2074"/>
                    <a:pt x="1" y="5219"/>
                    <a:pt x="1383" y="7639"/>
                  </a:cubicBezTo>
                  <a:cubicBezTo>
                    <a:pt x="2332" y="9282"/>
                    <a:pt x="4040" y="10197"/>
                    <a:pt x="5802" y="10197"/>
                  </a:cubicBezTo>
                  <a:cubicBezTo>
                    <a:pt x="6671" y="10197"/>
                    <a:pt x="7554" y="9974"/>
                    <a:pt x="8365" y="9505"/>
                  </a:cubicBezTo>
                  <a:cubicBezTo>
                    <a:pt x="10785" y="8123"/>
                    <a:pt x="11649" y="4977"/>
                    <a:pt x="10232" y="2558"/>
                  </a:cubicBezTo>
                  <a:cubicBezTo>
                    <a:pt x="9283" y="915"/>
                    <a:pt x="7575" y="0"/>
                    <a:pt x="581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1259500" y="2722875"/>
              <a:ext cx="291250" cy="255050"/>
            </a:xfrm>
            <a:custGeom>
              <a:rect b="b" l="l" r="r" t="t"/>
              <a:pathLst>
                <a:path extrusionOk="0" h="10202" w="11650">
                  <a:moveTo>
                    <a:pt x="5810" y="0"/>
                  </a:moveTo>
                  <a:cubicBezTo>
                    <a:pt x="4948" y="0"/>
                    <a:pt x="4078" y="220"/>
                    <a:pt x="3285" y="684"/>
                  </a:cubicBezTo>
                  <a:cubicBezTo>
                    <a:pt x="831" y="2101"/>
                    <a:pt x="1" y="5212"/>
                    <a:pt x="1418" y="7666"/>
                  </a:cubicBezTo>
                  <a:cubicBezTo>
                    <a:pt x="2348" y="9293"/>
                    <a:pt x="4075" y="10201"/>
                    <a:pt x="5842" y="10201"/>
                  </a:cubicBezTo>
                  <a:cubicBezTo>
                    <a:pt x="6703" y="10201"/>
                    <a:pt x="7573" y="9986"/>
                    <a:pt x="8366" y="9533"/>
                  </a:cubicBezTo>
                  <a:cubicBezTo>
                    <a:pt x="10820" y="8116"/>
                    <a:pt x="11649" y="5005"/>
                    <a:pt x="10232" y="2551"/>
                  </a:cubicBezTo>
                  <a:cubicBezTo>
                    <a:pt x="9303" y="924"/>
                    <a:pt x="7576" y="0"/>
                    <a:pt x="5810"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840400" y="3442500"/>
              <a:ext cx="291250" cy="254950"/>
            </a:xfrm>
            <a:custGeom>
              <a:rect b="b" l="l" r="r" t="t"/>
              <a:pathLst>
                <a:path extrusionOk="0" h="10198" w="11650">
                  <a:moveTo>
                    <a:pt x="5833" y="0"/>
                  </a:moveTo>
                  <a:cubicBezTo>
                    <a:pt x="4963" y="0"/>
                    <a:pt x="4084" y="223"/>
                    <a:pt x="3285" y="692"/>
                  </a:cubicBezTo>
                  <a:cubicBezTo>
                    <a:pt x="830" y="2074"/>
                    <a:pt x="1" y="5220"/>
                    <a:pt x="1418" y="7639"/>
                  </a:cubicBezTo>
                  <a:cubicBezTo>
                    <a:pt x="2367" y="9282"/>
                    <a:pt x="4075" y="10197"/>
                    <a:pt x="5837" y="10197"/>
                  </a:cubicBezTo>
                  <a:cubicBezTo>
                    <a:pt x="6706" y="10197"/>
                    <a:pt x="7589" y="9974"/>
                    <a:pt x="8400" y="9506"/>
                  </a:cubicBezTo>
                  <a:cubicBezTo>
                    <a:pt x="10820" y="8123"/>
                    <a:pt x="11649" y="4978"/>
                    <a:pt x="10267" y="2558"/>
                  </a:cubicBezTo>
                  <a:cubicBezTo>
                    <a:pt x="9318" y="915"/>
                    <a:pt x="7595" y="0"/>
                    <a:pt x="583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2091675" y="2720100"/>
              <a:ext cx="291225" cy="254925"/>
            </a:xfrm>
            <a:custGeom>
              <a:rect b="b" l="l" r="r" t="t"/>
              <a:pathLst>
                <a:path extrusionOk="0" h="10197" w="11649">
                  <a:moveTo>
                    <a:pt x="5848" y="0"/>
                  </a:moveTo>
                  <a:cubicBezTo>
                    <a:pt x="4978" y="0"/>
                    <a:pt x="4095" y="223"/>
                    <a:pt x="3284" y="691"/>
                  </a:cubicBezTo>
                  <a:cubicBezTo>
                    <a:pt x="864" y="2074"/>
                    <a:pt x="0" y="5219"/>
                    <a:pt x="1417" y="7639"/>
                  </a:cubicBezTo>
                  <a:cubicBezTo>
                    <a:pt x="2366" y="9282"/>
                    <a:pt x="4074" y="10197"/>
                    <a:pt x="5836" y="10197"/>
                  </a:cubicBezTo>
                  <a:cubicBezTo>
                    <a:pt x="6706" y="10197"/>
                    <a:pt x="7588" y="9974"/>
                    <a:pt x="8400" y="9506"/>
                  </a:cubicBezTo>
                  <a:cubicBezTo>
                    <a:pt x="10819" y="8123"/>
                    <a:pt x="11649" y="4978"/>
                    <a:pt x="10266" y="2558"/>
                  </a:cubicBezTo>
                  <a:cubicBezTo>
                    <a:pt x="9317" y="915"/>
                    <a:pt x="7609" y="0"/>
                    <a:pt x="5848"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Page [Graphics Blue and White]">
  <p:cSld name="OBJECT_2_1_2_1_1_1_1">
    <p:bg>
      <p:bgPr>
        <a:solidFill>
          <a:srgbClr val="15354A"/>
        </a:solidFill>
      </p:bgPr>
    </p:bg>
    <p:spTree>
      <p:nvGrpSpPr>
        <p:cNvPr id="402" name="Shape 402"/>
        <p:cNvGrpSpPr/>
        <p:nvPr/>
      </p:nvGrpSpPr>
      <p:grpSpPr>
        <a:xfrm>
          <a:off x="0" y="0"/>
          <a:ext cx="0" cy="0"/>
          <a:chOff x="0" y="0"/>
          <a:chExt cx="0" cy="0"/>
        </a:xfrm>
      </p:grpSpPr>
      <p:sp>
        <p:nvSpPr>
          <p:cNvPr id="403" name="Google Shape;403;p32"/>
          <p:cNvSpPr txBox="1"/>
          <p:nvPr>
            <p:ph type="title"/>
          </p:nvPr>
        </p:nvSpPr>
        <p:spPr>
          <a:xfrm>
            <a:off x="587200" y="457100"/>
            <a:ext cx="6915300" cy="8601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800"/>
              <a:buNone/>
              <a:defRPr sz="2800"/>
            </a:lvl1pPr>
            <a:lvl2pPr lvl="1" rtl="0">
              <a:spcBef>
                <a:spcPts val="0"/>
              </a:spcBef>
              <a:spcAft>
                <a:spcPts val="0"/>
              </a:spcAft>
              <a:buClr>
                <a:schemeClr val="lt1"/>
              </a:buClr>
              <a:buSzPts val="700"/>
              <a:buNone/>
              <a:defRPr>
                <a:solidFill>
                  <a:schemeClr val="lt1"/>
                </a:solidFill>
              </a:defRPr>
            </a:lvl2pPr>
            <a:lvl3pPr lvl="2" rtl="0">
              <a:spcBef>
                <a:spcPts val="0"/>
              </a:spcBef>
              <a:spcAft>
                <a:spcPts val="0"/>
              </a:spcAft>
              <a:buClr>
                <a:schemeClr val="lt1"/>
              </a:buClr>
              <a:buSzPts val="700"/>
              <a:buNone/>
              <a:defRPr>
                <a:solidFill>
                  <a:schemeClr val="lt1"/>
                </a:solidFill>
              </a:defRPr>
            </a:lvl3pPr>
            <a:lvl4pPr lvl="3" rtl="0">
              <a:spcBef>
                <a:spcPts val="0"/>
              </a:spcBef>
              <a:spcAft>
                <a:spcPts val="0"/>
              </a:spcAft>
              <a:buClr>
                <a:schemeClr val="lt1"/>
              </a:buClr>
              <a:buSzPts val="700"/>
              <a:buNone/>
              <a:defRPr>
                <a:solidFill>
                  <a:schemeClr val="lt1"/>
                </a:solidFill>
              </a:defRPr>
            </a:lvl4pPr>
            <a:lvl5pPr lvl="4" rtl="0">
              <a:spcBef>
                <a:spcPts val="0"/>
              </a:spcBef>
              <a:spcAft>
                <a:spcPts val="0"/>
              </a:spcAft>
              <a:buClr>
                <a:schemeClr val="lt1"/>
              </a:buClr>
              <a:buSzPts val="700"/>
              <a:buNone/>
              <a:defRPr>
                <a:solidFill>
                  <a:schemeClr val="lt1"/>
                </a:solidFill>
              </a:defRPr>
            </a:lvl5pPr>
            <a:lvl6pPr lvl="5" rtl="0">
              <a:spcBef>
                <a:spcPts val="0"/>
              </a:spcBef>
              <a:spcAft>
                <a:spcPts val="0"/>
              </a:spcAft>
              <a:buClr>
                <a:schemeClr val="lt1"/>
              </a:buClr>
              <a:buSzPts val="700"/>
              <a:buNone/>
              <a:defRPr>
                <a:solidFill>
                  <a:schemeClr val="lt1"/>
                </a:solidFill>
              </a:defRPr>
            </a:lvl6pPr>
            <a:lvl7pPr lvl="6" rtl="0">
              <a:spcBef>
                <a:spcPts val="0"/>
              </a:spcBef>
              <a:spcAft>
                <a:spcPts val="0"/>
              </a:spcAft>
              <a:buClr>
                <a:schemeClr val="lt1"/>
              </a:buClr>
              <a:buSzPts val="700"/>
              <a:buNone/>
              <a:defRPr>
                <a:solidFill>
                  <a:schemeClr val="lt1"/>
                </a:solidFill>
              </a:defRPr>
            </a:lvl7pPr>
            <a:lvl8pPr lvl="7" rtl="0">
              <a:spcBef>
                <a:spcPts val="0"/>
              </a:spcBef>
              <a:spcAft>
                <a:spcPts val="0"/>
              </a:spcAft>
              <a:buClr>
                <a:schemeClr val="lt1"/>
              </a:buClr>
              <a:buSzPts val="700"/>
              <a:buNone/>
              <a:defRPr>
                <a:solidFill>
                  <a:schemeClr val="lt1"/>
                </a:solidFill>
              </a:defRPr>
            </a:lvl8pPr>
            <a:lvl9pPr lvl="8" rtl="0">
              <a:spcBef>
                <a:spcPts val="0"/>
              </a:spcBef>
              <a:spcAft>
                <a:spcPts val="0"/>
              </a:spcAft>
              <a:buClr>
                <a:schemeClr val="lt1"/>
              </a:buClr>
              <a:buSzPts val="700"/>
              <a:buNone/>
              <a:defRPr>
                <a:solidFill>
                  <a:schemeClr val="lt1"/>
                </a:solidFill>
              </a:defRPr>
            </a:lvl9pPr>
          </a:lstStyle>
          <a:p/>
        </p:txBody>
      </p:sp>
      <p:sp>
        <p:nvSpPr>
          <p:cNvPr id="404" name="Google Shape;404;p32"/>
          <p:cNvSpPr txBox="1"/>
          <p:nvPr>
            <p:ph idx="1" type="subTitle"/>
          </p:nvPr>
        </p:nvSpPr>
        <p:spPr>
          <a:xfrm>
            <a:off x="1144650" y="1388050"/>
            <a:ext cx="69153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chemeClr val="lt1"/>
              </a:buClr>
              <a:buSzPts val="1400"/>
              <a:buFont typeface="Maven Pro"/>
              <a:buChar char="●"/>
              <a:defRPr>
                <a:solidFill>
                  <a:schemeClr val="lt1"/>
                </a:solidFill>
                <a:latin typeface="Maven Pro"/>
                <a:ea typeface="Maven Pro"/>
                <a:cs typeface="Maven Pro"/>
                <a:sym typeface="Maven Pro"/>
              </a:defRPr>
            </a:lvl1pPr>
            <a:lvl2pPr lvl="1" rtl="0">
              <a:spcBef>
                <a:spcPts val="0"/>
              </a:spcBef>
              <a:spcAft>
                <a:spcPts val="0"/>
              </a:spcAft>
              <a:buClr>
                <a:schemeClr val="lt1"/>
              </a:buClr>
              <a:buSzPts val="1400"/>
              <a:buChar char="○"/>
              <a:defRPr>
                <a:solidFill>
                  <a:schemeClr val="lt1"/>
                </a:solidFill>
              </a:defRPr>
            </a:lvl2pPr>
            <a:lvl3pPr lvl="2" rtl="0">
              <a:spcBef>
                <a:spcPts val="0"/>
              </a:spcBef>
              <a:spcAft>
                <a:spcPts val="0"/>
              </a:spcAft>
              <a:buClr>
                <a:schemeClr val="lt1"/>
              </a:buClr>
              <a:buSzPts val="1400"/>
              <a:buChar char="■"/>
              <a:defRPr>
                <a:solidFill>
                  <a:schemeClr val="lt1"/>
                </a:solidFill>
              </a:defRPr>
            </a:lvl3pPr>
            <a:lvl4pPr lvl="3" rtl="0">
              <a:spcBef>
                <a:spcPts val="0"/>
              </a:spcBef>
              <a:spcAft>
                <a:spcPts val="0"/>
              </a:spcAft>
              <a:buClr>
                <a:schemeClr val="lt1"/>
              </a:buClr>
              <a:buSzPts val="1400"/>
              <a:buChar char="●"/>
              <a:defRPr>
                <a:solidFill>
                  <a:schemeClr val="lt1"/>
                </a:solidFill>
              </a:defRPr>
            </a:lvl4pPr>
            <a:lvl5pPr lvl="4" rtl="0">
              <a:spcBef>
                <a:spcPts val="0"/>
              </a:spcBef>
              <a:spcAft>
                <a:spcPts val="0"/>
              </a:spcAft>
              <a:buClr>
                <a:schemeClr val="lt1"/>
              </a:buClr>
              <a:buSzPts val="1400"/>
              <a:buChar char="○"/>
              <a:defRPr>
                <a:solidFill>
                  <a:schemeClr val="lt1"/>
                </a:solidFill>
              </a:defRPr>
            </a:lvl5pPr>
            <a:lvl6pPr lvl="5" rtl="0">
              <a:spcBef>
                <a:spcPts val="0"/>
              </a:spcBef>
              <a:spcAft>
                <a:spcPts val="0"/>
              </a:spcAft>
              <a:buClr>
                <a:schemeClr val="lt1"/>
              </a:buClr>
              <a:buSzPts val="1400"/>
              <a:buChar char="■"/>
              <a:defRPr>
                <a:solidFill>
                  <a:schemeClr val="lt1"/>
                </a:solidFill>
              </a:defRPr>
            </a:lvl6pPr>
            <a:lvl7pPr lvl="6" rtl="0">
              <a:spcBef>
                <a:spcPts val="0"/>
              </a:spcBef>
              <a:spcAft>
                <a:spcPts val="0"/>
              </a:spcAft>
              <a:buClr>
                <a:schemeClr val="lt1"/>
              </a:buClr>
              <a:buSzPts val="1400"/>
              <a:buChar char="●"/>
              <a:defRPr>
                <a:solidFill>
                  <a:schemeClr val="lt1"/>
                </a:solidFill>
              </a:defRPr>
            </a:lvl7pPr>
            <a:lvl8pPr lvl="7" rtl="0">
              <a:spcBef>
                <a:spcPts val="0"/>
              </a:spcBef>
              <a:spcAft>
                <a:spcPts val="0"/>
              </a:spcAft>
              <a:buClr>
                <a:schemeClr val="lt1"/>
              </a:buClr>
              <a:buSzPts val="1400"/>
              <a:buChar char="○"/>
              <a:defRPr>
                <a:solidFill>
                  <a:schemeClr val="lt1"/>
                </a:solidFill>
              </a:defRPr>
            </a:lvl8pPr>
            <a:lvl9pPr lvl="8" rtl="0">
              <a:spcBef>
                <a:spcPts val="0"/>
              </a:spcBef>
              <a:spcAft>
                <a:spcPts val="0"/>
              </a:spcAft>
              <a:buClr>
                <a:schemeClr val="lt1"/>
              </a:buClr>
              <a:buSzPts val="1400"/>
              <a:buChar char="■"/>
              <a:defRPr>
                <a:solidFill>
                  <a:schemeClr val="lt1"/>
                </a:solidFill>
              </a:defRPr>
            </a:lvl9pPr>
          </a:lstStyle>
          <a:p/>
        </p:txBody>
      </p:sp>
      <p:grpSp>
        <p:nvGrpSpPr>
          <p:cNvPr id="405" name="Google Shape;405;p32"/>
          <p:cNvGrpSpPr/>
          <p:nvPr/>
        </p:nvGrpSpPr>
        <p:grpSpPr>
          <a:xfrm>
            <a:off x="7938200" y="194504"/>
            <a:ext cx="975402" cy="279890"/>
            <a:chOff x="840400" y="2001150"/>
            <a:chExt cx="5911525" cy="1696300"/>
          </a:xfrm>
        </p:grpSpPr>
        <p:sp>
          <p:nvSpPr>
            <p:cNvPr id="406" name="Google Shape;406;p32"/>
            <p:cNvSpPr/>
            <p:nvPr/>
          </p:nvSpPr>
          <p:spPr>
            <a:xfrm>
              <a:off x="2833950" y="2472950"/>
              <a:ext cx="636900" cy="638625"/>
            </a:xfrm>
            <a:custGeom>
              <a:rect b="b" l="l" r="r" t="t"/>
              <a:pathLst>
                <a:path extrusionOk="0" h="25545" w="25476">
                  <a:moveTo>
                    <a:pt x="12444" y="5807"/>
                  </a:moveTo>
                  <a:lnTo>
                    <a:pt x="15693" y="15486"/>
                  </a:lnTo>
                  <a:lnTo>
                    <a:pt x="9230" y="15486"/>
                  </a:lnTo>
                  <a:lnTo>
                    <a:pt x="12444" y="5807"/>
                  </a:lnTo>
                  <a:close/>
                  <a:moveTo>
                    <a:pt x="9644" y="1"/>
                  </a:moveTo>
                  <a:lnTo>
                    <a:pt x="1" y="25544"/>
                  </a:lnTo>
                  <a:lnTo>
                    <a:pt x="5842" y="25544"/>
                  </a:lnTo>
                  <a:lnTo>
                    <a:pt x="7709" y="20048"/>
                  </a:lnTo>
                  <a:lnTo>
                    <a:pt x="17249" y="20048"/>
                  </a:lnTo>
                  <a:lnTo>
                    <a:pt x="19115" y="25544"/>
                  </a:lnTo>
                  <a:lnTo>
                    <a:pt x="25475" y="25544"/>
                  </a:lnTo>
                  <a:lnTo>
                    <a:pt x="16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3556375" y="2611200"/>
              <a:ext cx="475275" cy="674050"/>
            </a:xfrm>
            <a:custGeom>
              <a:rect b="b" l="l" r="r" t="t"/>
              <a:pathLst>
                <a:path extrusionOk="0" h="26962" w="19011">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01" y="16005"/>
                    <a:pt x="8745" y="16005"/>
                  </a:cubicBezTo>
                  <a:cubicBezTo>
                    <a:pt x="8227" y="16005"/>
                    <a:pt x="7674" y="15935"/>
                    <a:pt x="7121" y="15797"/>
                  </a:cubicBezTo>
                  <a:cubicBezTo>
                    <a:pt x="6533" y="15693"/>
                    <a:pt x="6049" y="15486"/>
                    <a:pt x="5565" y="15210"/>
                  </a:cubicBezTo>
                  <a:lnTo>
                    <a:pt x="5565" y="6084"/>
                  </a:lnTo>
                  <a:cubicBezTo>
                    <a:pt x="5565" y="5220"/>
                    <a:pt x="6706" y="4771"/>
                    <a:pt x="8987" y="4771"/>
                  </a:cubicBezTo>
                  <a:close/>
                  <a:moveTo>
                    <a:pt x="9229" y="1"/>
                  </a:moveTo>
                  <a:cubicBezTo>
                    <a:pt x="6498"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11" y="13550"/>
                    <a:pt x="19011" y="10509"/>
                  </a:cubicBezTo>
                  <a:cubicBezTo>
                    <a:pt x="19011" y="6741"/>
                    <a:pt x="18181" y="4045"/>
                    <a:pt x="16453" y="2421"/>
                  </a:cubicBezTo>
                  <a:cubicBezTo>
                    <a:pt x="14759"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p:nvPr/>
          </p:nvSpPr>
          <p:spPr>
            <a:xfrm>
              <a:off x="4122375" y="2611200"/>
              <a:ext cx="476150" cy="674050"/>
            </a:xfrm>
            <a:custGeom>
              <a:rect b="b" l="l" r="r" t="t"/>
              <a:pathLst>
                <a:path extrusionOk="0" h="26962" w="19046">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35" y="16005"/>
                    <a:pt x="8745" y="16005"/>
                  </a:cubicBezTo>
                  <a:cubicBezTo>
                    <a:pt x="8227" y="16005"/>
                    <a:pt x="7674" y="15935"/>
                    <a:pt x="7121" y="15797"/>
                  </a:cubicBezTo>
                  <a:cubicBezTo>
                    <a:pt x="6568" y="15693"/>
                    <a:pt x="6049" y="15486"/>
                    <a:pt x="5565" y="15210"/>
                  </a:cubicBezTo>
                  <a:lnTo>
                    <a:pt x="5565" y="6084"/>
                  </a:lnTo>
                  <a:cubicBezTo>
                    <a:pt x="5565" y="5220"/>
                    <a:pt x="6706" y="4771"/>
                    <a:pt x="8987" y="4771"/>
                  </a:cubicBezTo>
                  <a:close/>
                  <a:moveTo>
                    <a:pt x="9229" y="1"/>
                  </a:moveTo>
                  <a:cubicBezTo>
                    <a:pt x="6499"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46" y="13550"/>
                    <a:pt x="19046" y="10509"/>
                  </a:cubicBezTo>
                  <a:cubicBezTo>
                    <a:pt x="19046" y="6741"/>
                    <a:pt x="18182" y="4045"/>
                    <a:pt x="16453" y="2421"/>
                  </a:cubicBezTo>
                  <a:cubicBezTo>
                    <a:pt x="14760"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
            <p:cNvSpPr/>
            <p:nvPr/>
          </p:nvSpPr>
          <p:spPr>
            <a:xfrm>
              <a:off x="4690975" y="2617250"/>
              <a:ext cx="375900" cy="509000"/>
            </a:xfrm>
            <a:custGeom>
              <a:rect b="b" l="l" r="r" t="t"/>
              <a:pathLst>
                <a:path extrusionOk="0" h="20360" w="15036">
                  <a:moveTo>
                    <a:pt x="7674" y="1"/>
                  </a:moveTo>
                  <a:cubicBezTo>
                    <a:pt x="6395" y="1"/>
                    <a:pt x="5220" y="243"/>
                    <a:pt x="4044" y="692"/>
                  </a:cubicBezTo>
                  <a:cubicBezTo>
                    <a:pt x="2869" y="1142"/>
                    <a:pt x="1901" y="1833"/>
                    <a:pt x="1141" y="2801"/>
                  </a:cubicBezTo>
                  <a:cubicBezTo>
                    <a:pt x="380" y="3769"/>
                    <a:pt x="0" y="5013"/>
                    <a:pt x="0" y="6534"/>
                  </a:cubicBezTo>
                  <a:cubicBezTo>
                    <a:pt x="0" y="8297"/>
                    <a:pt x="484" y="9645"/>
                    <a:pt x="1452" y="10543"/>
                  </a:cubicBezTo>
                  <a:cubicBezTo>
                    <a:pt x="2385" y="11477"/>
                    <a:pt x="3630" y="12099"/>
                    <a:pt x="5081" y="12375"/>
                  </a:cubicBezTo>
                  <a:cubicBezTo>
                    <a:pt x="6498" y="12721"/>
                    <a:pt x="7535" y="13032"/>
                    <a:pt x="8158" y="13308"/>
                  </a:cubicBezTo>
                  <a:cubicBezTo>
                    <a:pt x="8814" y="13585"/>
                    <a:pt x="9125" y="14034"/>
                    <a:pt x="9125" y="14622"/>
                  </a:cubicBezTo>
                  <a:cubicBezTo>
                    <a:pt x="9125" y="15106"/>
                    <a:pt x="8918" y="15521"/>
                    <a:pt x="8538" y="15832"/>
                  </a:cubicBezTo>
                  <a:cubicBezTo>
                    <a:pt x="8123" y="16108"/>
                    <a:pt x="7501" y="16246"/>
                    <a:pt x="6637" y="16246"/>
                  </a:cubicBezTo>
                  <a:cubicBezTo>
                    <a:pt x="4355" y="16246"/>
                    <a:pt x="2178" y="15486"/>
                    <a:pt x="104" y="13931"/>
                  </a:cubicBezTo>
                  <a:lnTo>
                    <a:pt x="104" y="18943"/>
                  </a:lnTo>
                  <a:cubicBezTo>
                    <a:pt x="1245" y="19392"/>
                    <a:pt x="2247" y="19738"/>
                    <a:pt x="3180" y="19980"/>
                  </a:cubicBezTo>
                  <a:cubicBezTo>
                    <a:pt x="4113" y="20221"/>
                    <a:pt x="5185" y="20360"/>
                    <a:pt x="6395" y="20360"/>
                  </a:cubicBezTo>
                  <a:cubicBezTo>
                    <a:pt x="8883" y="20360"/>
                    <a:pt x="10923" y="19841"/>
                    <a:pt x="12513" y="18839"/>
                  </a:cubicBezTo>
                  <a:cubicBezTo>
                    <a:pt x="14137" y="17836"/>
                    <a:pt x="14967" y="16246"/>
                    <a:pt x="15036" y="14034"/>
                  </a:cubicBezTo>
                  <a:cubicBezTo>
                    <a:pt x="15036" y="12617"/>
                    <a:pt x="14725" y="11546"/>
                    <a:pt x="14137" y="10751"/>
                  </a:cubicBezTo>
                  <a:cubicBezTo>
                    <a:pt x="13550" y="9990"/>
                    <a:pt x="12893" y="9437"/>
                    <a:pt x="12133" y="9126"/>
                  </a:cubicBezTo>
                  <a:cubicBezTo>
                    <a:pt x="11407" y="8780"/>
                    <a:pt x="10404" y="8469"/>
                    <a:pt x="9125" y="8124"/>
                  </a:cubicBezTo>
                  <a:cubicBezTo>
                    <a:pt x="7985" y="7813"/>
                    <a:pt x="7190" y="7536"/>
                    <a:pt x="6671" y="7225"/>
                  </a:cubicBezTo>
                  <a:cubicBezTo>
                    <a:pt x="6153" y="6948"/>
                    <a:pt x="5911" y="6465"/>
                    <a:pt x="5911" y="5842"/>
                  </a:cubicBezTo>
                  <a:cubicBezTo>
                    <a:pt x="5911" y="5289"/>
                    <a:pt x="6118" y="4875"/>
                    <a:pt x="6602" y="4598"/>
                  </a:cubicBezTo>
                  <a:cubicBezTo>
                    <a:pt x="7051" y="4287"/>
                    <a:pt x="7743" y="4149"/>
                    <a:pt x="8711" y="4149"/>
                  </a:cubicBezTo>
                  <a:cubicBezTo>
                    <a:pt x="9644" y="4149"/>
                    <a:pt x="10473" y="4287"/>
                    <a:pt x="11199" y="4598"/>
                  </a:cubicBezTo>
                  <a:cubicBezTo>
                    <a:pt x="11891" y="4909"/>
                    <a:pt x="12928" y="5428"/>
                    <a:pt x="14206" y="6154"/>
                  </a:cubicBezTo>
                  <a:lnTo>
                    <a:pt x="14206" y="1660"/>
                  </a:lnTo>
                  <a:cubicBezTo>
                    <a:pt x="13308" y="1107"/>
                    <a:pt x="12340" y="692"/>
                    <a:pt x="11407" y="416"/>
                  </a:cubicBezTo>
                  <a:cubicBezTo>
                    <a:pt x="10439" y="139"/>
                    <a:pt x="9194" y="1"/>
                    <a:pt x="76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5178325" y="2451350"/>
              <a:ext cx="147800" cy="660225"/>
            </a:xfrm>
            <a:custGeom>
              <a:rect b="b" l="l" r="r" t="t"/>
              <a:pathLst>
                <a:path extrusionOk="0" h="26409" w="5912">
                  <a:moveTo>
                    <a:pt x="1" y="0"/>
                  </a:moveTo>
                  <a:lnTo>
                    <a:pt x="1" y="4390"/>
                  </a:lnTo>
                  <a:lnTo>
                    <a:pt x="5912" y="4390"/>
                  </a:lnTo>
                  <a:lnTo>
                    <a:pt x="5912" y="0"/>
                  </a:lnTo>
                  <a:close/>
                  <a:moveTo>
                    <a:pt x="139" y="7294"/>
                  </a:moveTo>
                  <a:lnTo>
                    <a:pt x="139" y="26408"/>
                  </a:lnTo>
                  <a:lnTo>
                    <a:pt x="5877" y="26408"/>
                  </a:lnTo>
                  <a:lnTo>
                    <a:pt x="5842" y="72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5461775" y="2444425"/>
              <a:ext cx="141725" cy="667150"/>
            </a:xfrm>
            <a:custGeom>
              <a:rect b="b" l="l" r="r" t="t"/>
              <a:pathLst>
                <a:path extrusionOk="0" h="26686" w="5669">
                  <a:moveTo>
                    <a:pt x="0" y="1"/>
                  </a:moveTo>
                  <a:lnTo>
                    <a:pt x="0" y="26685"/>
                  </a:lnTo>
                  <a:lnTo>
                    <a:pt x="5669" y="26685"/>
                  </a:lnTo>
                  <a:lnTo>
                    <a:pt x="56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5713225" y="2611200"/>
              <a:ext cx="493450" cy="515050"/>
            </a:xfrm>
            <a:custGeom>
              <a:rect b="b" l="l" r="r" t="t"/>
              <a:pathLst>
                <a:path extrusionOk="0" h="20602" w="19738">
                  <a:moveTo>
                    <a:pt x="9783" y="4494"/>
                  </a:moveTo>
                  <a:cubicBezTo>
                    <a:pt x="11234" y="4494"/>
                    <a:pt x="12306" y="4944"/>
                    <a:pt x="12997" y="5842"/>
                  </a:cubicBezTo>
                  <a:cubicBezTo>
                    <a:pt x="13689" y="6707"/>
                    <a:pt x="14034" y="8193"/>
                    <a:pt x="14034" y="10267"/>
                  </a:cubicBezTo>
                  <a:cubicBezTo>
                    <a:pt x="14034" y="12133"/>
                    <a:pt x="13689" y="13585"/>
                    <a:pt x="12963" y="14553"/>
                  </a:cubicBezTo>
                  <a:cubicBezTo>
                    <a:pt x="12271" y="15555"/>
                    <a:pt x="11200" y="16039"/>
                    <a:pt x="9783" y="16039"/>
                  </a:cubicBezTo>
                  <a:cubicBezTo>
                    <a:pt x="8365" y="16039"/>
                    <a:pt x="7329" y="15555"/>
                    <a:pt x="6637" y="14622"/>
                  </a:cubicBezTo>
                  <a:cubicBezTo>
                    <a:pt x="5946" y="13689"/>
                    <a:pt x="5635" y="12237"/>
                    <a:pt x="5635" y="10267"/>
                  </a:cubicBezTo>
                  <a:cubicBezTo>
                    <a:pt x="5635" y="8193"/>
                    <a:pt x="5946" y="6707"/>
                    <a:pt x="6603" y="5842"/>
                  </a:cubicBezTo>
                  <a:cubicBezTo>
                    <a:pt x="7259" y="4944"/>
                    <a:pt x="8331" y="4494"/>
                    <a:pt x="9783" y="4494"/>
                  </a:cubicBezTo>
                  <a:close/>
                  <a:moveTo>
                    <a:pt x="9783" y="1"/>
                  </a:moveTo>
                  <a:cubicBezTo>
                    <a:pt x="6499" y="1"/>
                    <a:pt x="4045" y="796"/>
                    <a:pt x="2420" y="2455"/>
                  </a:cubicBezTo>
                  <a:cubicBezTo>
                    <a:pt x="796" y="4080"/>
                    <a:pt x="1" y="6672"/>
                    <a:pt x="1" y="10267"/>
                  </a:cubicBezTo>
                  <a:cubicBezTo>
                    <a:pt x="1" y="13689"/>
                    <a:pt x="796" y="16247"/>
                    <a:pt x="2455" y="18009"/>
                  </a:cubicBezTo>
                  <a:cubicBezTo>
                    <a:pt x="4079" y="19738"/>
                    <a:pt x="6534" y="20602"/>
                    <a:pt x="9783" y="20602"/>
                  </a:cubicBezTo>
                  <a:cubicBezTo>
                    <a:pt x="12997" y="20602"/>
                    <a:pt x="15451" y="19703"/>
                    <a:pt x="17145" y="17940"/>
                  </a:cubicBezTo>
                  <a:cubicBezTo>
                    <a:pt x="18873" y="16177"/>
                    <a:pt x="19737" y="13620"/>
                    <a:pt x="19737" y="10267"/>
                  </a:cubicBezTo>
                  <a:cubicBezTo>
                    <a:pt x="19737" y="6741"/>
                    <a:pt x="18908" y="4183"/>
                    <a:pt x="17214" y="2490"/>
                  </a:cubicBezTo>
                  <a:cubicBezTo>
                    <a:pt x="15555" y="831"/>
                    <a:pt x="13101" y="1"/>
                    <a:pt x="9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6295650" y="2613800"/>
              <a:ext cx="456275" cy="497775"/>
            </a:xfrm>
            <a:custGeom>
              <a:rect b="b" l="l" r="r" t="t"/>
              <a:pathLst>
                <a:path extrusionOk="0" h="19911" w="18251">
                  <a:moveTo>
                    <a:pt x="10025" y="1"/>
                  </a:moveTo>
                  <a:cubicBezTo>
                    <a:pt x="8400" y="1"/>
                    <a:pt x="6603" y="243"/>
                    <a:pt x="4563" y="692"/>
                  </a:cubicBezTo>
                  <a:cubicBezTo>
                    <a:pt x="2489" y="1141"/>
                    <a:pt x="968" y="1660"/>
                    <a:pt x="1" y="2178"/>
                  </a:cubicBezTo>
                  <a:lnTo>
                    <a:pt x="1" y="19910"/>
                  </a:lnTo>
                  <a:lnTo>
                    <a:pt x="5704" y="19910"/>
                  </a:lnTo>
                  <a:lnTo>
                    <a:pt x="5704" y="5358"/>
                  </a:lnTo>
                  <a:cubicBezTo>
                    <a:pt x="6015" y="5185"/>
                    <a:pt x="6499" y="5047"/>
                    <a:pt x="7086" y="4909"/>
                  </a:cubicBezTo>
                  <a:cubicBezTo>
                    <a:pt x="7674" y="4771"/>
                    <a:pt x="8227" y="4702"/>
                    <a:pt x="8815" y="4702"/>
                  </a:cubicBezTo>
                  <a:cubicBezTo>
                    <a:pt x="11303" y="4702"/>
                    <a:pt x="12548" y="5808"/>
                    <a:pt x="12548" y="8054"/>
                  </a:cubicBezTo>
                  <a:lnTo>
                    <a:pt x="12548" y="19910"/>
                  </a:lnTo>
                  <a:lnTo>
                    <a:pt x="18251" y="19910"/>
                  </a:lnTo>
                  <a:lnTo>
                    <a:pt x="18251" y="6879"/>
                  </a:lnTo>
                  <a:cubicBezTo>
                    <a:pt x="18251" y="4460"/>
                    <a:pt x="17560" y="2697"/>
                    <a:pt x="16177" y="1625"/>
                  </a:cubicBezTo>
                  <a:cubicBezTo>
                    <a:pt x="14829" y="519"/>
                    <a:pt x="12755" y="1"/>
                    <a:pt x="10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960525" y="2081500"/>
              <a:ext cx="1333375" cy="1539025"/>
            </a:xfrm>
            <a:custGeom>
              <a:rect b="b" l="l" r="r" t="t"/>
              <a:pathLst>
                <a:path extrusionOk="0" h="61561" w="53335">
                  <a:moveTo>
                    <a:pt x="3664" y="4356"/>
                  </a:moveTo>
                  <a:lnTo>
                    <a:pt x="47700" y="29796"/>
                  </a:lnTo>
                  <a:lnTo>
                    <a:pt x="18355" y="29796"/>
                  </a:lnTo>
                  <a:lnTo>
                    <a:pt x="3664" y="4356"/>
                  </a:lnTo>
                  <a:close/>
                  <a:moveTo>
                    <a:pt x="1971" y="5358"/>
                  </a:moveTo>
                  <a:lnTo>
                    <a:pt x="16661" y="30763"/>
                  </a:lnTo>
                  <a:lnTo>
                    <a:pt x="1971" y="56169"/>
                  </a:lnTo>
                  <a:lnTo>
                    <a:pt x="1971" y="5358"/>
                  </a:lnTo>
                  <a:close/>
                  <a:moveTo>
                    <a:pt x="47700" y="31731"/>
                  </a:moveTo>
                  <a:lnTo>
                    <a:pt x="3664" y="57171"/>
                  </a:lnTo>
                  <a:lnTo>
                    <a:pt x="3664" y="57171"/>
                  </a:lnTo>
                  <a:lnTo>
                    <a:pt x="18355" y="31731"/>
                  </a:lnTo>
                  <a:close/>
                  <a:moveTo>
                    <a:pt x="0" y="1"/>
                  </a:moveTo>
                  <a:lnTo>
                    <a:pt x="0" y="61561"/>
                  </a:lnTo>
                  <a:lnTo>
                    <a:pt x="53334" y="30763"/>
                  </a:lnTo>
                  <a:lnTo>
                    <a:pt x="0" y="1"/>
                  </a:lnTo>
                  <a:close/>
                </a:path>
              </a:pathLst>
            </a:custGeom>
            <a:solidFill>
              <a:srgbClr val="FFFFFF">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843000" y="2001150"/>
              <a:ext cx="291250" cy="254925"/>
            </a:xfrm>
            <a:custGeom>
              <a:rect b="b" l="l" r="r" t="t"/>
              <a:pathLst>
                <a:path extrusionOk="0" h="10197" w="11650">
                  <a:moveTo>
                    <a:pt x="5813" y="0"/>
                  </a:moveTo>
                  <a:cubicBezTo>
                    <a:pt x="4944" y="0"/>
                    <a:pt x="4061" y="223"/>
                    <a:pt x="3250" y="691"/>
                  </a:cubicBezTo>
                  <a:cubicBezTo>
                    <a:pt x="830" y="2074"/>
                    <a:pt x="1" y="5219"/>
                    <a:pt x="1383" y="7639"/>
                  </a:cubicBezTo>
                  <a:cubicBezTo>
                    <a:pt x="2332" y="9282"/>
                    <a:pt x="4040" y="10197"/>
                    <a:pt x="5802" y="10197"/>
                  </a:cubicBezTo>
                  <a:cubicBezTo>
                    <a:pt x="6671" y="10197"/>
                    <a:pt x="7554" y="9974"/>
                    <a:pt x="8365" y="9505"/>
                  </a:cubicBezTo>
                  <a:cubicBezTo>
                    <a:pt x="10785" y="8123"/>
                    <a:pt x="11649" y="4977"/>
                    <a:pt x="10232" y="2558"/>
                  </a:cubicBezTo>
                  <a:cubicBezTo>
                    <a:pt x="9283" y="915"/>
                    <a:pt x="7575" y="0"/>
                    <a:pt x="581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1259500" y="2722875"/>
              <a:ext cx="291250" cy="255050"/>
            </a:xfrm>
            <a:custGeom>
              <a:rect b="b" l="l" r="r" t="t"/>
              <a:pathLst>
                <a:path extrusionOk="0" h="10202" w="11650">
                  <a:moveTo>
                    <a:pt x="5810" y="0"/>
                  </a:moveTo>
                  <a:cubicBezTo>
                    <a:pt x="4948" y="0"/>
                    <a:pt x="4078" y="220"/>
                    <a:pt x="3285" y="684"/>
                  </a:cubicBezTo>
                  <a:cubicBezTo>
                    <a:pt x="831" y="2101"/>
                    <a:pt x="1" y="5212"/>
                    <a:pt x="1418" y="7666"/>
                  </a:cubicBezTo>
                  <a:cubicBezTo>
                    <a:pt x="2348" y="9293"/>
                    <a:pt x="4075" y="10201"/>
                    <a:pt x="5842" y="10201"/>
                  </a:cubicBezTo>
                  <a:cubicBezTo>
                    <a:pt x="6703" y="10201"/>
                    <a:pt x="7573" y="9986"/>
                    <a:pt x="8366" y="9533"/>
                  </a:cubicBezTo>
                  <a:cubicBezTo>
                    <a:pt x="10820" y="8116"/>
                    <a:pt x="11649" y="5005"/>
                    <a:pt x="10232" y="2551"/>
                  </a:cubicBezTo>
                  <a:cubicBezTo>
                    <a:pt x="9303" y="924"/>
                    <a:pt x="7576" y="0"/>
                    <a:pt x="5810"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840400" y="3442500"/>
              <a:ext cx="291250" cy="254950"/>
            </a:xfrm>
            <a:custGeom>
              <a:rect b="b" l="l" r="r" t="t"/>
              <a:pathLst>
                <a:path extrusionOk="0" h="10198" w="11650">
                  <a:moveTo>
                    <a:pt x="5833" y="0"/>
                  </a:moveTo>
                  <a:cubicBezTo>
                    <a:pt x="4963" y="0"/>
                    <a:pt x="4084" y="223"/>
                    <a:pt x="3285" y="692"/>
                  </a:cubicBezTo>
                  <a:cubicBezTo>
                    <a:pt x="830" y="2074"/>
                    <a:pt x="1" y="5220"/>
                    <a:pt x="1418" y="7639"/>
                  </a:cubicBezTo>
                  <a:cubicBezTo>
                    <a:pt x="2367" y="9282"/>
                    <a:pt x="4075" y="10197"/>
                    <a:pt x="5837" y="10197"/>
                  </a:cubicBezTo>
                  <a:cubicBezTo>
                    <a:pt x="6706" y="10197"/>
                    <a:pt x="7589" y="9974"/>
                    <a:pt x="8400" y="9506"/>
                  </a:cubicBezTo>
                  <a:cubicBezTo>
                    <a:pt x="10820" y="8123"/>
                    <a:pt x="11649" y="4978"/>
                    <a:pt x="10267" y="2558"/>
                  </a:cubicBezTo>
                  <a:cubicBezTo>
                    <a:pt x="9318" y="915"/>
                    <a:pt x="7595" y="0"/>
                    <a:pt x="583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2091675" y="2720100"/>
              <a:ext cx="291225" cy="254925"/>
            </a:xfrm>
            <a:custGeom>
              <a:rect b="b" l="l" r="r" t="t"/>
              <a:pathLst>
                <a:path extrusionOk="0" h="10197" w="11649">
                  <a:moveTo>
                    <a:pt x="5848" y="0"/>
                  </a:moveTo>
                  <a:cubicBezTo>
                    <a:pt x="4978" y="0"/>
                    <a:pt x="4095" y="223"/>
                    <a:pt x="3284" y="691"/>
                  </a:cubicBezTo>
                  <a:cubicBezTo>
                    <a:pt x="864" y="2074"/>
                    <a:pt x="0" y="5219"/>
                    <a:pt x="1417" y="7639"/>
                  </a:cubicBezTo>
                  <a:cubicBezTo>
                    <a:pt x="2366" y="9282"/>
                    <a:pt x="4074" y="10197"/>
                    <a:pt x="5836" y="10197"/>
                  </a:cubicBezTo>
                  <a:cubicBezTo>
                    <a:pt x="6706" y="10197"/>
                    <a:pt x="7588" y="9974"/>
                    <a:pt x="8400" y="9506"/>
                  </a:cubicBezTo>
                  <a:cubicBezTo>
                    <a:pt x="10819" y="8123"/>
                    <a:pt x="11649" y="4978"/>
                    <a:pt x="10266" y="2558"/>
                  </a:cubicBezTo>
                  <a:cubicBezTo>
                    <a:pt x="9317" y="915"/>
                    <a:pt x="7609" y="0"/>
                    <a:pt x="5848"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9" name="Google Shape;419;p32"/>
          <p:cNvPicPr preferRelativeResize="0"/>
          <p:nvPr/>
        </p:nvPicPr>
        <p:blipFill rotWithShape="1">
          <a:blip r:embed="rId2">
            <a:alphaModFix/>
          </a:blip>
          <a:srcRect b="0" l="0" r="0" t="0"/>
          <a:stretch/>
        </p:blipFill>
        <p:spPr>
          <a:xfrm>
            <a:off x="-278750" y="-256450"/>
            <a:ext cx="2695175" cy="2446922"/>
          </a:xfrm>
          <a:prstGeom prst="rect">
            <a:avLst/>
          </a:prstGeom>
          <a:noFill/>
          <a:ln>
            <a:noFill/>
          </a:ln>
        </p:spPr>
      </p:pic>
      <p:pic>
        <p:nvPicPr>
          <p:cNvPr id="420" name="Google Shape;420;p32"/>
          <p:cNvPicPr preferRelativeResize="0"/>
          <p:nvPr/>
        </p:nvPicPr>
        <p:blipFill rotWithShape="1">
          <a:blip r:embed="rId3">
            <a:alphaModFix/>
          </a:blip>
          <a:srcRect b="0" l="0" r="0" t="0"/>
          <a:stretch/>
        </p:blipFill>
        <p:spPr>
          <a:xfrm>
            <a:off x="6892519" y="2866439"/>
            <a:ext cx="2525917" cy="250566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Page [Graphics White]">
  <p:cSld name="OBJECT_2_1_2_1_1_1_1_1">
    <p:bg>
      <p:bgPr>
        <a:solidFill>
          <a:srgbClr val="15354A"/>
        </a:solidFill>
      </p:bgPr>
    </p:bg>
    <p:spTree>
      <p:nvGrpSpPr>
        <p:cNvPr id="421" name="Shape 421"/>
        <p:cNvGrpSpPr/>
        <p:nvPr/>
      </p:nvGrpSpPr>
      <p:grpSpPr>
        <a:xfrm>
          <a:off x="0" y="0"/>
          <a:ext cx="0" cy="0"/>
          <a:chOff x="0" y="0"/>
          <a:chExt cx="0" cy="0"/>
        </a:xfrm>
      </p:grpSpPr>
      <p:sp>
        <p:nvSpPr>
          <p:cNvPr id="422" name="Google Shape;422;p33"/>
          <p:cNvSpPr txBox="1"/>
          <p:nvPr>
            <p:ph type="title"/>
          </p:nvPr>
        </p:nvSpPr>
        <p:spPr>
          <a:xfrm>
            <a:off x="587200" y="457100"/>
            <a:ext cx="6915300" cy="8601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800"/>
              <a:buNone/>
              <a:defRPr sz="2800"/>
            </a:lvl1pPr>
            <a:lvl2pPr lvl="1" rtl="0">
              <a:spcBef>
                <a:spcPts val="0"/>
              </a:spcBef>
              <a:spcAft>
                <a:spcPts val="0"/>
              </a:spcAft>
              <a:buClr>
                <a:schemeClr val="lt1"/>
              </a:buClr>
              <a:buSzPts val="700"/>
              <a:buNone/>
              <a:defRPr>
                <a:solidFill>
                  <a:schemeClr val="lt1"/>
                </a:solidFill>
              </a:defRPr>
            </a:lvl2pPr>
            <a:lvl3pPr lvl="2" rtl="0">
              <a:spcBef>
                <a:spcPts val="0"/>
              </a:spcBef>
              <a:spcAft>
                <a:spcPts val="0"/>
              </a:spcAft>
              <a:buClr>
                <a:schemeClr val="lt1"/>
              </a:buClr>
              <a:buSzPts val="700"/>
              <a:buNone/>
              <a:defRPr>
                <a:solidFill>
                  <a:schemeClr val="lt1"/>
                </a:solidFill>
              </a:defRPr>
            </a:lvl3pPr>
            <a:lvl4pPr lvl="3" rtl="0">
              <a:spcBef>
                <a:spcPts val="0"/>
              </a:spcBef>
              <a:spcAft>
                <a:spcPts val="0"/>
              </a:spcAft>
              <a:buClr>
                <a:schemeClr val="lt1"/>
              </a:buClr>
              <a:buSzPts val="700"/>
              <a:buNone/>
              <a:defRPr>
                <a:solidFill>
                  <a:schemeClr val="lt1"/>
                </a:solidFill>
              </a:defRPr>
            </a:lvl4pPr>
            <a:lvl5pPr lvl="4" rtl="0">
              <a:spcBef>
                <a:spcPts val="0"/>
              </a:spcBef>
              <a:spcAft>
                <a:spcPts val="0"/>
              </a:spcAft>
              <a:buClr>
                <a:schemeClr val="lt1"/>
              </a:buClr>
              <a:buSzPts val="700"/>
              <a:buNone/>
              <a:defRPr>
                <a:solidFill>
                  <a:schemeClr val="lt1"/>
                </a:solidFill>
              </a:defRPr>
            </a:lvl5pPr>
            <a:lvl6pPr lvl="5" rtl="0">
              <a:spcBef>
                <a:spcPts val="0"/>
              </a:spcBef>
              <a:spcAft>
                <a:spcPts val="0"/>
              </a:spcAft>
              <a:buClr>
                <a:schemeClr val="lt1"/>
              </a:buClr>
              <a:buSzPts val="700"/>
              <a:buNone/>
              <a:defRPr>
                <a:solidFill>
                  <a:schemeClr val="lt1"/>
                </a:solidFill>
              </a:defRPr>
            </a:lvl6pPr>
            <a:lvl7pPr lvl="6" rtl="0">
              <a:spcBef>
                <a:spcPts val="0"/>
              </a:spcBef>
              <a:spcAft>
                <a:spcPts val="0"/>
              </a:spcAft>
              <a:buClr>
                <a:schemeClr val="lt1"/>
              </a:buClr>
              <a:buSzPts val="700"/>
              <a:buNone/>
              <a:defRPr>
                <a:solidFill>
                  <a:schemeClr val="lt1"/>
                </a:solidFill>
              </a:defRPr>
            </a:lvl7pPr>
            <a:lvl8pPr lvl="7" rtl="0">
              <a:spcBef>
                <a:spcPts val="0"/>
              </a:spcBef>
              <a:spcAft>
                <a:spcPts val="0"/>
              </a:spcAft>
              <a:buClr>
                <a:schemeClr val="lt1"/>
              </a:buClr>
              <a:buSzPts val="700"/>
              <a:buNone/>
              <a:defRPr>
                <a:solidFill>
                  <a:schemeClr val="lt1"/>
                </a:solidFill>
              </a:defRPr>
            </a:lvl8pPr>
            <a:lvl9pPr lvl="8" rtl="0">
              <a:spcBef>
                <a:spcPts val="0"/>
              </a:spcBef>
              <a:spcAft>
                <a:spcPts val="0"/>
              </a:spcAft>
              <a:buClr>
                <a:schemeClr val="lt1"/>
              </a:buClr>
              <a:buSzPts val="700"/>
              <a:buNone/>
              <a:defRPr>
                <a:solidFill>
                  <a:schemeClr val="lt1"/>
                </a:solidFill>
              </a:defRPr>
            </a:lvl9pPr>
          </a:lstStyle>
          <a:p/>
        </p:txBody>
      </p:sp>
      <p:sp>
        <p:nvSpPr>
          <p:cNvPr id="423" name="Google Shape;423;p33"/>
          <p:cNvSpPr txBox="1"/>
          <p:nvPr>
            <p:ph idx="1" type="subTitle"/>
          </p:nvPr>
        </p:nvSpPr>
        <p:spPr>
          <a:xfrm>
            <a:off x="1144650" y="1388050"/>
            <a:ext cx="69153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chemeClr val="lt1"/>
              </a:buClr>
              <a:buSzPts val="1400"/>
              <a:buFont typeface="Maven Pro"/>
              <a:buChar char="●"/>
              <a:defRPr>
                <a:solidFill>
                  <a:schemeClr val="lt1"/>
                </a:solidFill>
                <a:latin typeface="Maven Pro"/>
                <a:ea typeface="Maven Pro"/>
                <a:cs typeface="Maven Pro"/>
                <a:sym typeface="Maven Pro"/>
              </a:defRPr>
            </a:lvl1pPr>
            <a:lvl2pPr lvl="1" rtl="0">
              <a:spcBef>
                <a:spcPts val="0"/>
              </a:spcBef>
              <a:spcAft>
                <a:spcPts val="0"/>
              </a:spcAft>
              <a:buClr>
                <a:schemeClr val="lt1"/>
              </a:buClr>
              <a:buSzPts val="1400"/>
              <a:buChar char="○"/>
              <a:defRPr>
                <a:solidFill>
                  <a:schemeClr val="lt1"/>
                </a:solidFill>
              </a:defRPr>
            </a:lvl2pPr>
            <a:lvl3pPr lvl="2" rtl="0">
              <a:spcBef>
                <a:spcPts val="0"/>
              </a:spcBef>
              <a:spcAft>
                <a:spcPts val="0"/>
              </a:spcAft>
              <a:buClr>
                <a:schemeClr val="lt1"/>
              </a:buClr>
              <a:buSzPts val="1400"/>
              <a:buChar char="■"/>
              <a:defRPr>
                <a:solidFill>
                  <a:schemeClr val="lt1"/>
                </a:solidFill>
              </a:defRPr>
            </a:lvl3pPr>
            <a:lvl4pPr lvl="3" rtl="0">
              <a:spcBef>
                <a:spcPts val="0"/>
              </a:spcBef>
              <a:spcAft>
                <a:spcPts val="0"/>
              </a:spcAft>
              <a:buClr>
                <a:schemeClr val="lt1"/>
              </a:buClr>
              <a:buSzPts val="1400"/>
              <a:buChar char="●"/>
              <a:defRPr>
                <a:solidFill>
                  <a:schemeClr val="lt1"/>
                </a:solidFill>
              </a:defRPr>
            </a:lvl4pPr>
            <a:lvl5pPr lvl="4" rtl="0">
              <a:spcBef>
                <a:spcPts val="0"/>
              </a:spcBef>
              <a:spcAft>
                <a:spcPts val="0"/>
              </a:spcAft>
              <a:buClr>
                <a:schemeClr val="lt1"/>
              </a:buClr>
              <a:buSzPts val="1400"/>
              <a:buChar char="○"/>
              <a:defRPr>
                <a:solidFill>
                  <a:schemeClr val="lt1"/>
                </a:solidFill>
              </a:defRPr>
            </a:lvl5pPr>
            <a:lvl6pPr lvl="5" rtl="0">
              <a:spcBef>
                <a:spcPts val="0"/>
              </a:spcBef>
              <a:spcAft>
                <a:spcPts val="0"/>
              </a:spcAft>
              <a:buClr>
                <a:schemeClr val="lt1"/>
              </a:buClr>
              <a:buSzPts val="1400"/>
              <a:buChar char="■"/>
              <a:defRPr>
                <a:solidFill>
                  <a:schemeClr val="lt1"/>
                </a:solidFill>
              </a:defRPr>
            </a:lvl6pPr>
            <a:lvl7pPr lvl="6" rtl="0">
              <a:spcBef>
                <a:spcPts val="0"/>
              </a:spcBef>
              <a:spcAft>
                <a:spcPts val="0"/>
              </a:spcAft>
              <a:buClr>
                <a:schemeClr val="lt1"/>
              </a:buClr>
              <a:buSzPts val="1400"/>
              <a:buChar char="●"/>
              <a:defRPr>
                <a:solidFill>
                  <a:schemeClr val="lt1"/>
                </a:solidFill>
              </a:defRPr>
            </a:lvl7pPr>
            <a:lvl8pPr lvl="7" rtl="0">
              <a:spcBef>
                <a:spcPts val="0"/>
              </a:spcBef>
              <a:spcAft>
                <a:spcPts val="0"/>
              </a:spcAft>
              <a:buClr>
                <a:schemeClr val="lt1"/>
              </a:buClr>
              <a:buSzPts val="1400"/>
              <a:buChar char="○"/>
              <a:defRPr>
                <a:solidFill>
                  <a:schemeClr val="lt1"/>
                </a:solidFill>
              </a:defRPr>
            </a:lvl8pPr>
            <a:lvl9pPr lvl="8" rtl="0">
              <a:spcBef>
                <a:spcPts val="0"/>
              </a:spcBef>
              <a:spcAft>
                <a:spcPts val="0"/>
              </a:spcAft>
              <a:buClr>
                <a:schemeClr val="lt1"/>
              </a:buClr>
              <a:buSzPts val="1400"/>
              <a:buChar char="■"/>
              <a:defRPr>
                <a:solidFill>
                  <a:schemeClr val="lt1"/>
                </a:solidFill>
              </a:defRPr>
            </a:lvl9pPr>
          </a:lstStyle>
          <a:p/>
        </p:txBody>
      </p:sp>
      <p:grpSp>
        <p:nvGrpSpPr>
          <p:cNvPr id="424" name="Google Shape;424;p33"/>
          <p:cNvGrpSpPr/>
          <p:nvPr/>
        </p:nvGrpSpPr>
        <p:grpSpPr>
          <a:xfrm>
            <a:off x="7938200" y="194504"/>
            <a:ext cx="975402" cy="279890"/>
            <a:chOff x="840400" y="2001150"/>
            <a:chExt cx="5911525" cy="1696300"/>
          </a:xfrm>
        </p:grpSpPr>
        <p:sp>
          <p:nvSpPr>
            <p:cNvPr id="425" name="Google Shape;425;p33"/>
            <p:cNvSpPr/>
            <p:nvPr/>
          </p:nvSpPr>
          <p:spPr>
            <a:xfrm>
              <a:off x="2833950" y="2472950"/>
              <a:ext cx="636900" cy="638625"/>
            </a:xfrm>
            <a:custGeom>
              <a:rect b="b" l="l" r="r" t="t"/>
              <a:pathLst>
                <a:path extrusionOk="0" h="25545" w="25476">
                  <a:moveTo>
                    <a:pt x="12444" y="5807"/>
                  </a:moveTo>
                  <a:lnTo>
                    <a:pt x="15693" y="15486"/>
                  </a:lnTo>
                  <a:lnTo>
                    <a:pt x="9230" y="15486"/>
                  </a:lnTo>
                  <a:lnTo>
                    <a:pt x="12444" y="5807"/>
                  </a:lnTo>
                  <a:close/>
                  <a:moveTo>
                    <a:pt x="9644" y="1"/>
                  </a:moveTo>
                  <a:lnTo>
                    <a:pt x="1" y="25544"/>
                  </a:lnTo>
                  <a:lnTo>
                    <a:pt x="5842" y="25544"/>
                  </a:lnTo>
                  <a:lnTo>
                    <a:pt x="7709" y="20048"/>
                  </a:lnTo>
                  <a:lnTo>
                    <a:pt x="17249" y="20048"/>
                  </a:lnTo>
                  <a:lnTo>
                    <a:pt x="19115" y="25544"/>
                  </a:lnTo>
                  <a:lnTo>
                    <a:pt x="25475" y="25544"/>
                  </a:lnTo>
                  <a:lnTo>
                    <a:pt x="16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3556375" y="2611200"/>
              <a:ext cx="475275" cy="674050"/>
            </a:xfrm>
            <a:custGeom>
              <a:rect b="b" l="l" r="r" t="t"/>
              <a:pathLst>
                <a:path extrusionOk="0" h="26962" w="19011">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01" y="16005"/>
                    <a:pt x="8745" y="16005"/>
                  </a:cubicBezTo>
                  <a:cubicBezTo>
                    <a:pt x="8227" y="16005"/>
                    <a:pt x="7674" y="15935"/>
                    <a:pt x="7121" y="15797"/>
                  </a:cubicBezTo>
                  <a:cubicBezTo>
                    <a:pt x="6533" y="15693"/>
                    <a:pt x="6049" y="15486"/>
                    <a:pt x="5565" y="15210"/>
                  </a:cubicBezTo>
                  <a:lnTo>
                    <a:pt x="5565" y="6084"/>
                  </a:lnTo>
                  <a:cubicBezTo>
                    <a:pt x="5565" y="5220"/>
                    <a:pt x="6706" y="4771"/>
                    <a:pt x="8987" y="4771"/>
                  </a:cubicBezTo>
                  <a:close/>
                  <a:moveTo>
                    <a:pt x="9229" y="1"/>
                  </a:moveTo>
                  <a:cubicBezTo>
                    <a:pt x="6498"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11" y="13550"/>
                    <a:pt x="19011" y="10509"/>
                  </a:cubicBezTo>
                  <a:cubicBezTo>
                    <a:pt x="19011" y="6741"/>
                    <a:pt x="18181" y="4045"/>
                    <a:pt x="16453" y="2421"/>
                  </a:cubicBezTo>
                  <a:cubicBezTo>
                    <a:pt x="14759"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4122375" y="2611200"/>
              <a:ext cx="476150" cy="674050"/>
            </a:xfrm>
            <a:custGeom>
              <a:rect b="b" l="l" r="r" t="t"/>
              <a:pathLst>
                <a:path extrusionOk="0" h="26962" w="19046">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35" y="16005"/>
                    <a:pt x="8745" y="16005"/>
                  </a:cubicBezTo>
                  <a:cubicBezTo>
                    <a:pt x="8227" y="16005"/>
                    <a:pt x="7674" y="15935"/>
                    <a:pt x="7121" y="15797"/>
                  </a:cubicBezTo>
                  <a:cubicBezTo>
                    <a:pt x="6568" y="15693"/>
                    <a:pt x="6049" y="15486"/>
                    <a:pt x="5565" y="15210"/>
                  </a:cubicBezTo>
                  <a:lnTo>
                    <a:pt x="5565" y="6084"/>
                  </a:lnTo>
                  <a:cubicBezTo>
                    <a:pt x="5565" y="5220"/>
                    <a:pt x="6706" y="4771"/>
                    <a:pt x="8987" y="4771"/>
                  </a:cubicBezTo>
                  <a:close/>
                  <a:moveTo>
                    <a:pt x="9229" y="1"/>
                  </a:moveTo>
                  <a:cubicBezTo>
                    <a:pt x="6499"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46" y="13550"/>
                    <a:pt x="19046" y="10509"/>
                  </a:cubicBezTo>
                  <a:cubicBezTo>
                    <a:pt x="19046" y="6741"/>
                    <a:pt x="18182" y="4045"/>
                    <a:pt x="16453" y="2421"/>
                  </a:cubicBezTo>
                  <a:cubicBezTo>
                    <a:pt x="14760"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a:off x="4690975" y="2617250"/>
              <a:ext cx="375900" cy="509000"/>
            </a:xfrm>
            <a:custGeom>
              <a:rect b="b" l="l" r="r" t="t"/>
              <a:pathLst>
                <a:path extrusionOk="0" h="20360" w="15036">
                  <a:moveTo>
                    <a:pt x="7674" y="1"/>
                  </a:moveTo>
                  <a:cubicBezTo>
                    <a:pt x="6395" y="1"/>
                    <a:pt x="5220" y="243"/>
                    <a:pt x="4044" y="692"/>
                  </a:cubicBezTo>
                  <a:cubicBezTo>
                    <a:pt x="2869" y="1142"/>
                    <a:pt x="1901" y="1833"/>
                    <a:pt x="1141" y="2801"/>
                  </a:cubicBezTo>
                  <a:cubicBezTo>
                    <a:pt x="380" y="3769"/>
                    <a:pt x="0" y="5013"/>
                    <a:pt x="0" y="6534"/>
                  </a:cubicBezTo>
                  <a:cubicBezTo>
                    <a:pt x="0" y="8297"/>
                    <a:pt x="484" y="9645"/>
                    <a:pt x="1452" y="10543"/>
                  </a:cubicBezTo>
                  <a:cubicBezTo>
                    <a:pt x="2385" y="11477"/>
                    <a:pt x="3630" y="12099"/>
                    <a:pt x="5081" y="12375"/>
                  </a:cubicBezTo>
                  <a:cubicBezTo>
                    <a:pt x="6498" y="12721"/>
                    <a:pt x="7535" y="13032"/>
                    <a:pt x="8158" y="13308"/>
                  </a:cubicBezTo>
                  <a:cubicBezTo>
                    <a:pt x="8814" y="13585"/>
                    <a:pt x="9125" y="14034"/>
                    <a:pt x="9125" y="14622"/>
                  </a:cubicBezTo>
                  <a:cubicBezTo>
                    <a:pt x="9125" y="15106"/>
                    <a:pt x="8918" y="15521"/>
                    <a:pt x="8538" y="15832"/>
                  </a:cubicBezTo>
                  <a:cubicBezTo>
                    <a:pt x="8123" y="16108"/>
                    <a:pt x="7501" y="16246"/>
                    <a:pt x="6637" y="16246"/>
                  </a:cubicBezTo>
                  <a:cubicBezTo>
                    <a:pt x="4355" y="16246"/>
                    <a:pt x="2178" y="15486"/>
                    <a:pt x="104" y="13931"/>
                  </a:cubicBezTo>
                  <a:lnTo>
                    <a:pt x="104" y="18943"/>
                  </a:lnTo>
                  <a:cubicBezTo>
                    <a:pt x="1245" y="19392"/>
                    <a:pt x="2247" y="19738"/>
                    <a:pt x="3180" y="19980"/>
                  </a:cubicBezTo>
                  <a:cubicBezTo>
                    <a:pt x="4113" y="20221"/>
                    <a:pt x="5185" y="20360"/>
                    <a:pt x="6395" y="20360"/>
                  </a:cubicBezTo>
                  <a:cubicBezTo>
                    <a:pt x="8883" y="20360"/>
                    <a:pt x="10923" y="19841"/>
                    <a:pt x="12513" y="18839"/>
                  </a:cubicBezTo>
                  <a:cubicBezTo>
                    <a:pt x="14137" y="17836"/>
                    <a:pt x="14967" y="16246"/>
                    <a:pt x="15036" y="14034"/>
                  </a:cubicBezTo>
                  <a:cubicBezTo>
                    <a:pt x="15036" y="12617"/>
                    <a:pt x="14725" y="11546"/>
                    <a:pt x="14137" y="10751"/>
                  </a:cubicBezTo>
                  <a:cubicBezTo>
                    <a:pt x="13550" y="9990"/>
                    <a:pt x="12893" y="9437"/>
                    <a:pt x="12133" y="9126"/>
                  </a:cubicBezTo>
                  <a:cubicBezTo>
                    <a:pt x="11407" y="8780"/>
                    <a:pt x="10404" y="8469"/>
                    <a:pt x="9125" y="8124"/>
                  </a:cubicBezTo>
                  <a:cubicBezTo>
                    <a:pt x="7985" y="7813"/>
                    <a:pt x="7190" y="7536"/>
                    <a:pt x="6671" y="7225"/>
                  </a:cubicBezTo>
                  <a:cubicBezTo>
                    <a:pt x="6153" y="6948"/>
                    <a:pt x="5911" y="6465"/>
                    <a:pt x="5911" y="5842"/>
                  </a:cubicBezTo>
                  <a:cubicBezTo>
                    <a:pt x="5911" y="5289"/>
                    <a:pt x="6118" y="4875"/>
                    <a:pt x="6602" y="4598"/>
                  </a:cubicBezTo>
                  <a:cubicBezTo>
                    <a:pt x="7051" y="4287"/>
                    <a:pt x="7743" y="4149"/>
                    <a:pt x="8711" y="4149"/>
                  </a:cubicBezTo>
                  <a:cubicBezTo>
                    <a:pt x="9644" y="4149"/>
                    <a:pt x="10473" y="4287"/>
                    <a:pt x="11199" y="4598"/>
                  </a:cubicBezTo>
                  <a:cubicBezTo>
                    <a:pt x="11891" y="4909"/>
                    <a:pt x="12928" y="5428"/>
                    <a:pt x="14206" y="6154"/>
                  </a:cubicBezTo>
                  <a:lnTo>
                    <a:pt x="14206" y="1660"/>
                  </a:lnTo>
                  <a:cubicBezTo>
                    <a:pt x="13308" y="1107"/>
                    <a:pt x="12340" y="692"/>
                    <a:pt x="11407" y="416"/>
                  </a:cubicBezTo>
                  <a:cubicBezTo>
                    <a:pt x="10439" y="139"/>
                    <a:pt x="9194" y="1"/>
                    <a:pt x="76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p:nvPr/>
          </p:nvSpPr>
          <p:spPr>
            <a:xfrm>
              <a:off x="5178325" y="2451350"/>
              <a:ext cx="147800" cy="660225"/>
            </a:xfrm>
            <a:custGeom>
              <a:rect b="b" l="l" r="r" t="t"/>
              <a:pathLst>
                <a:path extrusionOk="0" h="26409" w="5912">
                  <a:moveTo>
                    <a:pt x="1" y="0"/>
                  </a:moveTo>
                  <a:lnTo>
                    <a:pt x="1" y="4390"/>
                  </a:lnTo>
                  <a:lnTo>
                    <a:pt x="5912" y="4390"/>
                  </a:lnTo>
                  <a:lnTo>
                    <a:pt x="5912" y="0"/>
                  </a:lnTo>
                  <a:close/>
                  <a:moveTo>
                    <a:pt x="139" y="7294"/>
                  </a:moveTo>
                  <a:lnTo>
                    <a:pt x="139" y="26408"/>
                  </a:lnTo>
                  <a:lnTo>
                    <a:pt x="5877" y="26408"/>
                  </a:lnTo>
                  <a:lnTo>
                    <a:pt x="5842" y="72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5461775" y="2444425"/>
              <a:ext cx="141725" cy="667150"/>
            </a:xfrm>
            <a:custGeom>
              <a:rect b="b" l="l" r="r" t="t"/>
              <a:pathLst>
                <a:path extrusionOk="0" h="26686" w="5669">
                  <a:moveTo>
                    <a:pt x="0" y="1"/>
                  </a:moveTo>
                  <a:lnTo>
                    <a:pt x="0" y="26685"/>
                  </a:lnTo>
                  <a:lnTo>
                    <a:pt x="5669" y="26685"/>
                  </a:lnTo>
                  <a:lnTo>
                    <a:pt x="56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5713225" y="2611200"/>
              <a:ext cx="493450" cy="515050"/>
            </a:xfrm>
            <a:custGeom>
              <a:rect b="b" l="l" r="r" t="t"/>
              <a:pathLst>
                <a:path extrusionOk="0" h="20602" w="19738">
                  <a:moveTo>
                    <a:pt x="9783" y="4494"/>
                  </a:moveTo>
                  <a:cubicBezTo>
                    <a:pt x="11234" y="4494"/>
                    <a:pt x="12306" y="4944"/>
                    <a:pt x="12997" y="5842"/>
                  </a:cubicBezTo>
                  <a:cubicBezTo>
                    <a:pt x="13689" y="6707"/>
                    <a:pt x="14034" y="8193"/>
                    <a:pt x="14034" y="10267"/>
                  </a:cubicBezTo>
                  <a:cubicBezTo>
                    <a:pt x="14034" y="12133"/>
                    <a:pt x="13689" y="13585"/>
                    <a:pt x="12963" y="14553"/>
                  </a:cubicBezTo>
                  <a:cubicBezTo>
                    <a:pt x="12271" y="15555"/>
                    <a:pt x="11200" y="16039"/>
                    <a:pt x="9783" y="16039"/>
                  </a:cubicBezTo>
                  <a:cubicBezTo>
                    <a:pt x="8365" y="16039"/>
                    <a:pt x="7329" y="15555"/>
                    <a:pt x="6637" y="14622"/>
                  </a:cubicBezTo>
                  <a:cubicBezTo>
                    <a:pt x="5946" y="13689"/>
                    <a:pt x="5635" y="12237"/>
                    <a:pt x="5635" y="10267"/>
                  </a:cubicBezTo>
                  <a:cubicBezTo>
                    <a:pt x="5635" y="8193"/>
                    <a:pt x="5946" y="6707"/>
                    <a:pt x="6603" y="5842"/>
                  </a:cubicBezTo>
                  <a:cubicBezTo>
                    <a:pt x="7259" y="4944"/>
                    <a:pt x="8331" y="4494"/>
                    <a:pt x="9783" y="4494"/>
                  </a:cubicBezTo>
                  <a:close/>
                  <a:moveTo>
                    <a:pt x="9783" y="1"/>
                  </a:moveTo>
                  <a:cubicBezTo>
                    <a:pt x="6499" y="1"/>
                    <a:pt x="4045" y="796"/>
                    <a:pt x="2420" y="2455"/>
                  </a:cubicBezTo>
                  <a:cubicBezTo>
                    <a:pt x="796" y="4080"/>
                    <a:pt x="1" y="6672"/>
                    <a:pt x="1" y="10267"/>
                  </a:cubicBezTo>
                  <a:cubicBezTo>
                    <a:pt x="1" y="13689"/>
                    <a:pt x="796" y="16247"/>
                    <a:pt x="2455" y="18009"/>
                  </a:cubicBezTo>
                  <a:cubicBezTo>
                    <a:pt x="4079" y="19738"/>
                    <a:pt x="6534" y="20602"/>
                    <a:pt x="9783" y="20602"/>
                  </a:cubicBezTo>
                  <a:cubicBezTo>
                    <a:pt x="12997" y="20602"/>
                    <a:pt x="15451" y="19703"/>
                    <a:pt x="17145" y="17940"/>
                  </a:cubicBezTo>
                  <a:cubicBezTo>
                    <a:pt x="18873" y="16177"/>
                    <a:pt x="19737" y="13620"/>
                    <a:pt x="19737" y="10267"/>
                  </a:cubicBezTo>
                  <a:cubicBezTo>
                    <a:pt x="19737" y="6741"/>
                    <a:pt x="18908" y="4183"/>
                    <a:pt x="17214" y="2490"/>
                  </a:cubicBezTo>
                  <a:cubicBezTo>
                    <a:pt x="15555" y="831"/>
                    <a:pt x="13101" y="1"/>
                    <a:pt x="9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6295650" y="2613800"/>
              <a:ext cx="456275" cy="497775"/>
            </a:xfrm>
            <a:custGeom>
              <a:rect b="b" l="l" r="r" t="t"/>
              <a:pathLst>
                <a:path extrusionOk="0" h="19911" w="18251">
                  <a:moveTo>
                    <a:pt x="10025" y="1"/>
                  </a:moveTo>
                  <a:cubicBezTo>
                    <a:pt x="8400" y="1"/>
                    <a:pt x="6603" y="243"/>
                    <a:pt x="4563" y="692"/>
                  </a:cubicBezTo>
                  <a:cubicBezTo>
                    <a:pt x="2489" y="1141"/>
                    <a:pt x="968" y="1660"/>
                    <a:pt x="1" y="2178"/>
                  </a:cubicBezTo>
                  <a:lnTo>
                    <a:pt x="1" y="19910"/>
                  </a:lnTo>
                  <a:lnTo>
                    <a:pt x="5704" y="19910"/>
                  </a:lnTo>
                  <a:lnTo>
                    <a:pt x="5704" y="5358"/>
                  </a:lnTo>
                  <a:cubicBezTo>
                    <a:pt x="6015" y="5185"/>
                    <a:pt x="6499" y="5047"/>
                    <a:pt x="7086" y="4909"/>
                  </a:cubicBezTo>
                  <a:cubicBezTo>
                    <a:pt x="7674" y="4771"/>
                    <a:pt x="8227" y="4702"/>
                    <a:pt x="8815" y="4702"/>
                  </a:cubicBezTo>
                  <a:cubicBezTo>
                    <a:pt x="11303" y="4702"/>
                    <a:pt x="12548" y="5808"/>
                    <a:pt x="12548" y="8054"/>
                  </a:cubicBezTo>
                  <a:lnTo>
                    <a:pt x="12548" y="19910"/>
                  </a:lnTo>
                  <a:lnTo>
                    <a:pt x="18251" y="19910"/>
                  </a:lnTo>
                  <a:lnTo>
                    <a:pt x="18251" y="6879"/>
                  </a:lnTo>
                  <a:cubicBezTo>
                    <a:pt x="18251" y="4460"/>
                    <a:pt x="17560" y="2697"/>
                    <a:pt x="16177" y="1625"/>
                  </a:cubicBezTo>
                  <a:cubicBezTo>
                    <a:pt x="14829" y="519"/>
                    <a:pt x="12755" y="1"/>
                    <a:pt x="10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960525" y="2081500"/>
              <a:ext cx="1333375" cy="1539025"/>
            </a:xfrm>
            <a:custGeom>
              <a:rect b="b" l="l" r="r" t="t"/>
              <a:pathLst>
                <a:path extrusionOk="0" h="61561" w="53335">
                  <a:moveTo>
                    <a:pt x="3664" y="4356"/>
                  </a:moveTo>
                  <a:lnTo>
                    <a:pt x="47700" y="29796"/>
                  </a:lnTo>
                  <a:lnTo>
                    <a:pt x="18355" y="29796"/>
                  </a:lnTo>
                  <a:lnTo>
                    <a:pt x="3664" y="4356"/>
                  </a:lnTo>
                  <a:close/>
                  <a:moveTo>
                    <a:pt x="1971" y="5358"/>
                  </a:moveTo>
                  <a:lnTo>
                    <a:pt x="16661" y="30763"/>
                  </a:lnTo>
                  <a:lnTo>
                    <a:pt x="1971" y="56169"/>
                  </a:lnTo>
                  <a:lnTo>
                    <a:pt x="1971" y="5358"/>
                  </a:lnTo>
                  <a:close/>
                  <a:moveTo>
                    <a:pt x="47700" y="31731"/>
                  </a:moveTo>
                  <a:lnTo>
                    <a:pt x="3664" y="57171"/>
                  </a:lnTo>
                  <a:lnTo>
                    <a:pt x="3664" y="57171"/>
                  </a:lnTo>
                  <a:lnTo>
                    <a:pt x="18355" y="31731"/>
                  </a:lnTo>
                  <a:close/>
                  <a:moveTo>
                    <a:pt x="0" y="1"/>
                  </a:moveTo>
                  <a:lnTo>
                    <a:pt x="0" y="61561"/>
                  </a:lnTo>
                  <a:lnTo>
                    <a:pt x="53334" y="30763"/>
                  </a:lnTo>
                  <a:lnTo>
                    <a:pt x="0" y="1"/>
                  </a:lnTo>
                  <a:close/>
                </a:path>
              </a:pathLst>
            </a:custGeom>
            <a:solidFill>
              <a:srgbClr val="FFFFFF">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843000" y="2001150"/>
              <a:ext cx="291250" cy="254925"/>
            </a:xfrm>
            <a:custGeom>
              <a:rect b="b" l="l" r="r" t="t"/>
              <a:pathLst>
                <a:path extrusionOk="0" h="10197" w="11650">
                  <a:moveTo>
                    <a:pt x="5813" y="0"/>
                  </a:moveTo>
                  <a:cubicBezTo>
                    <a:pt x="4944" y="0"/>
                    <a:pt x="4061" y="223"/>
                    <a:pt x="3250" y="691"/>
                  </a:cubicBezTo>
                  <a:cubicBezTo>
                    <a:pt x="830" y="2074"/>
                    <a:pt x="1" y="5219"/>
                    <a:pt x="1383" y="7639"/>
                  </a:cubicBezTo>
                  <a:cubicBezTo>
                    <a:pt x="2332" y="9282"/>
                    <a:pt x="4040" y="10197"/>
                    <a:pt x="5802" y="10197"/>
                  </a:cubicBezTo>
                  <a:cubicBezTo>
                    <a:pt x="6671" y="10197"/>
                    <a:pt x="7554" y="9974"/>
                    <a:pt x="8365" y="9505"/>
                  </a:cubicBezTo>
                  <a:cubicBezTo>
                    <a:pt x="10785" y="8123"/>
                    <a:pt x="11649" y="4977"/>
                    <a:pt x="10232" y="2558"/>
                  </a:cubicBezTo>
                  <a:cubicBezTo>
                    <a:pt x="9283" y="915"/>
                    <a:pt x="7575" y="0"/>
                    <a:pt x="581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1259500" y="2722875"/>
              <a:ext cx="291250" cy="255050"/>
            </a:xfrm>
            <a:custGeom>
              <a:rect b="b" l="l" r="r" t="t"/>
              <a:pathLst>
                <a:path extrusionOk="0" h="10202" w="11650">
                  <a:moveTo>
                    <a:pt x="5810" y="0"/>
                  </a:moveTo>
                  <a:cubicBezTo>
                    <a:pt x="4948" y="0"/>
                    <a:pt x="4078" y="220"/>
                    <a:pt x="3285" y="684"/>
                  </a:cubicBezTo>
                  <a:cubicBezTo>
                    <a:pt x="831" y="2101"/>
                    <a:pt x="1" y="5212"/>
                    <a:pt x="1418" y="7666"/>
                  </a:cubicBezTo>
                  <a:cubicBezTo>
                    <a:pt x="2348" y="9293"/>
                    <a:pt x="4075" y="10201"/>
                    <a:pt x="5842" y="10201"/>
                  </a:cubicBezTo>
                  <a:cubicBezTo>
                    <a:pt x="6703" y="10201"/>
                    <a:pt x="7573" y="9986"/>
                    <a:pt x="8366" y="9533"/>
                  </a:cubicBezTo>
                  <a:cubicBezTo>
                    <a:pt x="10820" y="8116"/>
                    <a:pt x="11649" y="5005"/>
                    <a:pt x="10232" y="2551"/>
                  </a:cubicBezTo>
                  <a:cubicBezTo>
                    <a:pt x="9303" y="924"/>
                    <a:pt x="7576" y="0"/>
                    <a:pt x="5810"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840400" y="3442500"/>
              <a:ext cx="291250" cy="254950"/>
            </a:xfrm>
            <a:custGeom>
              <a:rect b="b" l="l" r="r" t="t"/>
              <a:pathLst>
                <a:path extrusionOk="0" h="10198" w="11650">
                  <a:moveTo>
                    <a:pt x="5833" y="0"/>
                  </a:moveTo>
                  <a:cubicBezTo>
                    <a:pt x="4963" y="0"/>
                    <a:pt x="4084" y="223"/>
                    <a:pt x="3285" y="692"/>
                  </a:cubicBezTo>
                  <a:cubicBezTo>
                    <a:pt x="830" y="2074"/>
                    <a:pt x="1" y="5220"/>
                    <a:pt x="1418" y="7639"/>
                  </a:cubicBezTo>
                  <a:cubicBezTo>
                    <a:pt x="2367" y="9282"/>
                    <a:pt x="4075" y="10197"/>
                    <a:pt x="5837" y="10197"/>
                  </a:cubicBezTo>
                  <a:cubicBezTo>
                    <a:pt x="6706" y="10197"/>
                    <a:pt x="7589" y="9974"/>
                    <a:pt x="8400" y="9506"/>
                  </a:cubicBezTo>
                  <a:cubicBezTo>
                    <a:pt x="10820" y="8123"/>
                    <a:pt x="11649" y="4978"/>
                    <a:pt x="10267" y="2558"/>
                  </a:cubicBezTo>
                  <a:cubicBezTo>
                    <a:pt x="9318" y="915"/>
                    <a:pt x="7595" y="0"/>
                    <a:pt x="583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2091675" y="2720100"/>
              <a:ext cx="291225" cy="254925"/>
            </a:xfrm>
            <a:custGeom>
              <a:rect b="b" l="l" r="r" t="t"/>
              <a:pathLst>
                <a:path extrusionOk="0" h="10197" w="11649">
                  <a:moveTo>
                    <a:pt x="5848" y="0"/>
                  </a:moveTo>
                  <a:cubicBezTo>
                    <a:pt x="4978" y="0"/>
                    <a:pt x="4095" y="223"/>
                    <a:pt x="3284" y="691"/>
                  </a:cubicBezTo>
                  <a:cubicBezTo>
                    <a:pt x="864" y="2074"/>
                    <a:pt x="0" y="5219"/>
                    <a:pt x="1417" y="7639"/>
                  </a:cubicBezTo>
                  <a:cubicBezTo>
                    <a:pt x="2366" y="9282"/>
                    <a:pt x="4074" y="10197"/>
                    <a:pt x="5836" y="10197"/>
                  </a:cubicBezTo>
                  <a:cubicBezTo>
                    <a:pt x="6706" y="10197"/>
                    <a:pt x="7588" y="9974"/>
                    <a:pt x="8400" y="9506"/>
                  </a:cubicBezTo>
                  <a:cubicBezTo>
                    <a:pt x="10819" y="8123"/>
                    <a:pt x="11649" y="4978"/>
                    <a:pt x="10266" y="2558"/>
                  </a:cubicBezTo>
                  <a:cubicBezTo>
                    <a:pt x="9317" y="915"/>
                    <a:pt x="7609" y="0"/>
                    <a:pt x="5848"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8" name="Google Shape;438;p33"/>
          <p:cNvPicPr preferRelativeResize="0"/>
          <p:nvPr/>
        </p:nvPicPr>
        <p:blipFill rotWithShape="1">
          <a:blip r:embed="rId2">
            <a:alphaModFix/>
          </a:blip>
          <a:srcRect b="0" l="0" r="0" t="0"/>
          <a:stretch/>
        </p:blipFill>
        <p:spPr>
          <a:xfrm>
            <a:off x="-278750" y="-256450"/>
            <a:ext cx="2695175" cy="2446922"/>
          </a:xfrm>
          <a:prstGeom prst="rect">
            <a:avLst/>
          </a:prstGeom>
          <a:noFill/>
          <a:ln>
            <a:noFill/>
          </a:ln>
        </p:spPr>
      </p:pic>
      <p:pic>
        <p:nvPicPr>
          <p:cNvPr id="439" name="Google Shape;439;p33"/>
          <p:cNvPicPr preferRelativeResize="0"/>
          <p:nvPr/>
        </p:nvPicPr>
        <p:blipFill rotWithShape="1">
          <a:blip r:embed="rId3">
            <a:alphaModFix/>
          </a:blip>
          <a:srcRect b="0" l="0" r="0" t="0"/>
          <a:stretch/>
        </p:blipFill>
        <p:spPr>
          <a:xfrm>
            <a:off x="6892519" y="2866439"/>
            <a:ext cx="2525917" cy="250566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Page [Graphics Intense]">
  <p:cSld name="OBJECT_2_1_2_1_1_1_1_1_1">
    <p:bg>
      <p:bgPr>
        <a:solidFill>
          <a:srgbClr val="15354A"/>
        </a:solidFill>
      </p:bgPr>
    </p:bg>
    <p:spTree>
      <p:nvGrpSpPr>
        <p:cNvPr id="440" name="Shape 440"/>
        <p:cNvGrpSpPr/>
        <p:nvPr/>
      </p:nvGrpSpPr>
      <p:grpSpPr>
        <a:xfrm>
          <a:off x="0" y="0"/>
          <a:ext cx="0" cy="0"/>
          <a:chOff x="0" y="0"/>
          <a:chExt cx="0" cy="0"/>
        </a:xfrm>
      </p:grpSpPr>
      <p:sp>
        <p:nvSpPr>
          <p:cNvPr id="441" name="Google Shape;441;p34"/>
          <p:cNvSpPr txBox="1"/>
          <p:nvPr>
            <p:ph type="title"/>
          </p:nvPr>
        </p:nvSpPr>
        <p:spPr>
          <a:xfrm>
            <a:off x="587200" y="457100"/>
            <a:ext cx="6915300" cy="8601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800"/>
              <a:buNone/>
              <a:defRPr sz="2800"/>
            </a:lvl1pPr>
            <a:lvl2pPr lvl="1" rtl="0">
              <a:spcBef>
                <a:spcPts val="0"/>
              </a:spcBef>
              <a:spcAft>
                <a:spcPts val="0"/>
              </a:spcAft>
              <a:buClr>
                <a:schemeClr val="lt1"/>
              </a:buClr>
              <a:buSzPts val="700"/>
              <a:buNone/>
              <a:defRPr>
                <a:solidFill>
                  <a:schemeClr val="lt1"/>
                </a:solidFill>
              </a:defRPr>
            </a:lvl2pPr>
            <a:lvl3pPr lvl="2" rtl="0">
              <a:spcBef>
                <a:spcPts val="0"/>
              </a:spcBef>
              <a:spcAft>
                <a:spcPts val="0"/>
              </a:spcAft>
              <a:buClr>
                <a:schemeClr val="lt1"/>
              </a:buClr>
              <a:buSzPts val="700"/>
              <a:buNone/>
              <a:defRPr>
                <a:solidFill>
                  <a:schemeClr val="lt1"/>
                </a:solidFill>
              </a:defRPr>
            </a:lvl3pPr>
            <a:lvl4pPr lvl="3" rtl="0">
              <a:spcBef>
                <a:spcPts val="0"/>
              </a:spcBef>
              <a:spcAft>
                <a:spcPts val="0"/>
              </a:spcAft>
              <a:buClr>
                <a:schemeClr val="lt1"/>
              </a:buClr>
              <a:buSzPts val="700"/>
              <a:buNone/>
              <a:defRPr>
                <a:solidFill>
                  <a:schemeClr val="lt1"/>
                </a:solidFill>
              </a:defRPr>
            </a:lvl4pPr>
            <a:lvl5pPr lvl="4" rtl="0">
              <a:spcBef>
                <a:spcPts val="0"/>
              </a:spcBef>
              <a:spcAft>
                <a:spcPts val="0"/>
              </a:spcAft>
              <a:buClr>
                <a:schemeClr val="lt1"/>
              </a:buClr>
              <a:buSzPts val="700"/>
              <a:buNone/>
              <a:defRPr>
                <a:solidFill>
                  <a:schemeClr val="lt1"/>
                </a:solidFill>
              </a:defRPr>
            </a:lvl5pPr>
            <a:lvl6pPr lvl="5" rtl="0">
              <a:spcBef>
                <a:spcPts val="0"/>
              </a:spcBef>
              <a:spcAft>
                <a:spcPts val="0"/>
              </a:spcAft>
              <a:buClr>
                <a:schemeClr val="lt1"/>
              </a:buClr>
              <a:buSzPts val="700"/>
              <a:buNone/>
              <a:defRPr>
                <a:solidFill>
                  <a:schemeClr val="lt1"/>
                </a:solidFill>
              </a:defRPr>
            </a:lvl6pPr>
            <a:lvl7pPr lvl="6" rtl="0">
              <a:spcBef>
                <a:spcPts val="0"/>
              </a:spcBef>
              <a:spcAft>
                <a:spcPts val="0"/>
              </a:spcAft>
              <a:buClr>
                <a:schemeClr val="lt1"/>
              </a:buClr>
              <a:buSzPts val="700"/>
              <a:buNone/>
              <a:defRPr>
                <a:solidFill>
                  <a:schemeClr val="lt1"/>
                </a:solidFill>
              </a:defRPr>
            </a:lvl7pPr>
            <a:lvl8pPr lvl="7" rtl="0">
              <a:spcBef>
                <a:spcPts val="0"/>
              </a:spcBef>
              <a:spcAft>
                <a:spcPts val="0"/>
              </a:spcAft>
              <a:buClr>
                <a:schemeClr val="lt1"/>
              </a:buClr>
              <a:buSzPts val="700"/>
              <a:buNone/>
              <a:defRPr>
                <a:solidFill>
                  <a:schemeClr val="lt1"/>
                </a:solidFill>
              </a:defRPr>
            </a:lvl8pPr>
            <a:lvl9pPr lvl="8" rtl="0">
              <a:spcBef>
                <a:spcPts val="0"/>
              </a:spcBef>
              <a:spcAft>
                <a:spcPts val="0"/>
              </a:spcAft>
              <a:buClr>
                <a:schemeClr val="lt1"/>
              </a:buClr>
              <a:buSzPts val="700"/>
              <a:buNone/>
              <a:defRPr>
                <a:solidFill>
                  <a:schemeClr val="lt1"/>
                </a:solidFill>
              </a:defRPr>
            </a:lvl9pPr>
          </a:lstStyle>
          <a:p/>
        </p:txBody>
      </p:sp>
      <p:sp>
        <p:nvSpPr>
          <p:cNvPr id="442" name="Google Shape;442;p34"/>
          <p:cNvSpPr txBox="1"/>
          <p:nvPr>
            <p:ph idx="1" type="subTitle"/>
          </p:nvPr>
        </p:nvSpPr>
        <p:spPr>
          <a:xfrm>
            <a:off x="1144650" y="1388050"/>
            <a:ext cx="6915300" cy="1799100"/>
          </a:xfrm>
          <a:prstGeom prst="rect">
            <a:avLst/>
          </a:prstGeom>
          <a:noFill/>
          <a:ln>
            <a:noFill/>
          </a:ln>
        </p:spPr>
        <p:txBody>
          <a:bodyPr anchorCtr="0" anchor="t" bIns="91425" lIns="91425" spcFirstLastPara="1" rIns="91425" wrap="square" tIns="91425">
            <a:noAutofit/>
          </a:bodyPr>
          <a:lstStyle>
            <a:lvl1pPr lvl="0" rtl="0">
              <a:lnSpc>
                <a:spcPct val="140000"/>
              </a:lnSpc>
              <a:spcBef>
                <a:spcPts val="0"/>
              </a:spcBef>
              <a:spcAft>
                <a:spcPts val="0"/>
              </a:spcAft>
              <a:buClr>
                <a:schemeClr val="lt1"/>
              </a:buClr>
              <a:buSzPts val="1400"/>
              <a:buFont typeface="Maven Pro"/>
              <a:buChar char="●"/>
              <a:defRPr>
                <a:solidFill>
                  <a:schemeClr val="lt1"/>
                </a:solidFill>
                <a:latin typeface="Maven Pro"/>
                <a:ea typeface="Maven Pro"/>
                <a:cs typeface="Maven Pro"/>
                <a:sym typeface="Maven Pro"/>
              </a:defRPr>
            </a:lvl1pPr>
            <a:lvl2pPr lvl="1" rtl="0">
              <a:spcBef>
                <a:spcPts val="0"/>
              </a:spcBef>
              <a:spcAft>
                <a:spcPts val="0"/>
              </a:spcAft>
              <a:buClr>
                <a:schemeClr val="lt1"/>
              </a:buClr>
              <a:buSzPts val="1400"/>
              <a:buChar char="○"/>
              <a:defRPr>
                <a:solidFill>
                  <a:schemeClr val="lt1"/>
                </a:solidFill>
              </a:defRPr>
            </a:lvl2pPr>
            <a:lvl3pPr lvl="2" rtl="0">
              <a:spcBef>
                <a:spcPts val="0"/>
              </a:spcBef>
              <a:spcAft>
                <a:spcPts val="0"/>
              </a:spcAft>
              <a:buClr>
                <a:schemeClr val="lt1"/>
              </a:buClr>
              <a:buSzPts val="1400"/>
              <a:buChar char="■"/>
              <a:defRPr>
                <a:solidFill>
                  <a:schemeClr val="lt1"/>
                </a:solidFill>
              </a:defRPr>
            </a:lvl3pPr>
            <a:lvl4pPr lvl="3" rtl="0">
              <a:spcBef>
                <a:spcPts val="0"/>
              </a:spcBef>
              <a:spcAft>
                <a:spcPts val="0"/>
              </a:spcAft>
              <a:buClr>
                <a:schemeClr val="lt1"/>
              </a:buClr>
              <a:buSzPts val="1400"/>
              <a:buChar char="●"/>
              <a:defRPr>
                <a:solidFill>
                  <a:schemeClr val="lt1"/>
                </a:solidFill>
              </a:defRPr>
            </a:lvl4pPr>
            <a:lvl5pPr lvl="4" rtl="0">
              <a:spcBef>
                <a:spcPts val="0"/>
              </a:spcBef>
              <a:spcAft>
                <a:spcPts val="0"/>
              </a:spcAft>
              <a:buClr>
                <a:schemeClr val="lt1"/>
              </a:buClr>
              <a:buSzPts val="1400"/>
              <a:buChar char="○"/>
              <a:defRPr>
                <a:solidFill>
                  <a:schemeClr val="lt1"/>
                </a:solidFill>
              </a:defRPr>
            </a:lvl5pPr>
            <a:lvl6pPr lvl="5" rtl="0">
              <a:spcBef>
                <a:spcPts val="0"/>
              </a:spcBef>
              <a:spcAft>
                <a:spcPts val="0"/>
              </a:spcAft>
              <a:buClr>
                <a:schemeClr val="lt1"/>
              </a:buClr>
              <a:buSzPts val="1400"/>
              <a:buChar char="■"/>
              <a:defRPr>
                <a:solidFill>
                  <a:schemeClr val="lt1"/>
                </a:solidFill>
              </a:defRPr>
            </a:lvl6pPr>
            <a:lvl7pPr lvl="6" rtl="0">
              <a:spcBef>
                <a:spcPts val="0"/>
              </a:spcBef>
              <a:spcAft>
                <a:spcPts val="0"/>
              </a:spcAft>
              <a:buClr>
                <a:schemeClr val="lt1"/>
              </a:buClr>
              <a:buSzPts val="1400"/>
              <a:buChar char="●"/>
              <a:defRPr>
                <a:solidFill>
                  <a:schemeClr val="lt1"/>
                </a:solidFill>
              </a:defRPr>
            </a:lvl7pPr>
            <a:lvl8pPr lvl="7" rtl="0">
              <a:spcBef>
                <a:spcPts val="0"/>
              </a:spcBef>
              <a:spcAft>
                <a:spcPts val="0"/>
              </a:spcAft>
              <a:buClr>
                <a:schemeClr val="lt1"/>
              </a:buClr>
              <a:buSzPts val="1400"/>
              <a:buChar char="○"/>
              <a:defRPr>
                <a:solidFill>
                  <a:schemeClr val="lt1"/>
                </a:solidFill>
              </a:defRPr>
            </a:lvl8pPr>
            <a:lvl9pPr lvl="8" rtl="0">
              <a:spcBef>
                <a:spcPts val="0"/>
              </a:spcBef>
              <a:spcAft>
                <a:spcPts val="0"/>
              </a:spcAft>
              <a:buClr>
                <a:schemeClr val="lt1"/>
              </a:buClr>
              <a:buSzPts val="1400"/>
              <a:buChar char="■"/>
              <a:defRPr>
                <a:solidFill>
                  <a:schemeClr val="lt1"/>
                </a:solidFill>
              </a:defRPr>
            </a:lvl9pPr>
          </a:lstStyle>
          <a:p/>
        </p:txBody>
      </p:sp>
      <p:grpSp>
        <p:nvGrpSpPr>
          <p:cNvPr id="443" name="Google Shape;443;p34"/>
          <p:cNvGrpSpPr/>
          <p:nvPr/>
        </p:nvGrpSpPr>
        <p:grpSpPr>
          <a:xfrm>
            <a:off x="7938200" y="194504"/>
            <a:ext cx="975402" cy="279890"/>
            <a:chOff x="840400" y="2001150"/>
            <a:chExt cx="5911525" cy="1696300"/>
          </a:xfrm>
        </p:grpSpPr>
        <p:sp>
          <p:nvSpPr>
            <p:cNvPr id="444" name="Google Shape;444;p34"/>
            <p:cNvSpPr/>
            <p:nvPr/>
          </p:nvSpPr>
          <p:spPr>
            <a:xfrm>
              <a:off x="2833950" y="2472950"/>
              <a:ext cx="636900" cy="638625"/>
            </a:xfrm>
            <a:custGeom>
              <a:rect b="b" l="l" r="r" t="t"/>
              <a:pathLst>
                <a:path extrusionOk="0" h="25545" w="25476">
                  <a:moveTo>
                    <a:pt x="12444" y="5807"/>
                  </a:moveTo>
                  <a:lnTo>
                    <a:pt x="15693" y="15486"/>
                  </a:lnTo>
                  <a:lnTo>
                    <a:pt x="9230" y="15486"/>
                  </a:lnTo>
                  <a:lnTo>
                    <a:pt x="12444" y="5807"/>
                  </a:lnTo>
                  <a:close/>
                  <a:moveTo>
                    <a:pt x="9644" y="1"/>
                  </a:moveTo>
                  <a:lnTo>
                    <a:pt x="1" y="25544"/>
                  </a:lnTo>
                  <a:lnTo>
                    <a:pt x="5842" y="25544"/>
                  </a:lnTo>
                  <a:lnTo>
                    <a:pt x="7709" y="20048"/>
                  </a:lnTo>
                  <a:lnTo>
                    <a:pt x="17249" y="20048"/>
                  </a:lnTo>
                  <a:lnTo>
                    <a:pt x="19115" y="25544"/>
                  </a:lnTo>
                  <a:lnTo>
                    <a:pt x="25475" y="25544"/>
                  </a:lnTo>
                  <a:lnTo>
                    <a:pt x="16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4"/>
            <p:cNvSpPr/>
            <p:nvPr/>
          </p:nvSpPr>
          <p:spPr>
            <a:xfrm>
              <a:off x="3556375" y="2611200"/>
              <a:ext cx="475275" cy="674050"/>
            </a:xfrm>
            <a:custGeom>
              <a:rect b="b" l="l" r="r" t="t"/>
              <a:pathLst>
                <a:path extrusionOk="0" h="26962" w="19011">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01" y="16005"/>
                    <a:pt x="8745" y="16005"/>
                  </a:cubicBezTo>
                  <a:cubicBezTo>
                    <a:pt x="8227" y="16005"/>
                    <a:pt x="7674" y="15935"/>
                    <a:pt x="7121" y="15797"/>
                  </a:cubicBezTo>
                  <a:cubicBezTo>
                    <a:pt x="6533" y="15693"/>
                    <a:pt x="6049" y="15486"/>
                    <a:pt x="5565" y="15210"/>
                  </a:cubicBezTo>
                  <a:lnTo>
                    <a:pt x="5565" y="6084"/>
                  </a:lnTo>
                  <a:cubicBezTo>
                    <a:pt x="5565" y="5220"/>
                    <a:pt x="6706" y="4771"/>
                    <a:pt x="8987" y="4771"/>
                  </a:cubicBezTo>
                  <a:close/>
                  <a:moveTo>
                    <a:pt x="9229" y="1"/>
                  </a:moveTo>
                  <a:cubicBezTo>
                    <a:pt x="6498"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11" y="13550"/>
                    <a:pt x="19011" y="10509"/>
                  </a:cubicBezTo>
                  <a:cubicBezTo>
                    <a:pt x="19011" y="6741"/>
                    <a:pt x="18181" y="4045"/>
                    <a:pt x="16453" y="2421"/>
                  </a:cubicBezTo>
                  <a:cubicBezTo>
                    <a:pt x="14759"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4"/>
            <p:cNvSpPr/>
            <p:nvPr/>
          </p:nvSpPr>
          <p:spPr>
            <a:xfrm>
              <a:off x="4122375" y="2611200"/>
              <a:ext cx="476150" cy="674050"/>
            </a:xfrm>
            <a:custGeom>
              <a:rect b="b" l="l" r="r" t="t"/>
              <a:pathLst>
                <a:path extrusionOk="0" h="26962" w="19046">
                  <a:moveTo>
                    <a:pt x="8987" y="4771"/>
                  </a:moveTo>
                  <a:cubicBezTo>
                    <a:pt x="10577" y="4771"/>
                    <a:pt x="11683" y="5255"/>
                    <a:pt x="12340" y="6188"/>
                  </a:cubicBezTo>
                  <a:cubicBezTo>
                    <a:pt x="12997" y="7121"/>
                    <a:pt x="13308" y="8504"/>
                    <a:pt x="13308" y="10336"/>
                  </a:cubicBezTo>
                  <a:cubicBezTo>
                    <a:pt x="13308" y="12375"/>
                    <a:pt x="12962" y="13827"/>
                    <a:pt x="12202" y="14691"/>
                  </a:cubicBezTo>
                  <a:cubicBezTo>
                    <a:pt x="11476" y="15555"/>
                    <a:pt x="10335" y="16005"/>
                    <a:pt x="8745" y="16005"/>
                  </a:cubicBezTo>
                  <a:cubicBezTo>
                    <a:pt x="8227" y="16005"/>
                    <a:pt x="7674" y="15935"/>
                    <a:pt x="7121" y="15797"/>
                  </a:cubicBezTo>
                  <a:cubicBezTo>
                    <a:pt x="6568" y="15693"/>
                    <a:pt x="6049" y="15486"/>
                    <a:pt x="5565" y="15210"/>
                  </a:cubicBezTo>
                  <a:lnTo>
                    <a:pt x="5565" y="6084"/>
                  </a:lnTo>
                  <a:cubicBezTo>
                    <a:pt x="5565" y="5220"/>
                    <a:pt x="6706" y="4771"/>
                    <a:pt x="8987" y="4771"/>
                  </a:cubicBezTo>
                  <a:close/>
                  <a:moveTo>
                    <a:pt x="9229" y="1"/>
                  </a:moveTo>
                  <a:cubicBezTo>
                    <a:pt x="6499" y="1"/>
                    <a:pt x="4286" y="416"/>
                    <a:pt x="2558" y="1211"/>
                  </a:cubicBezTo>
                  <a:cubicBezTo>
                    <a:pt x="864" y="2006"/>
                    <a:pt x="0" y="3181"/>
                    <a:pt x="0" y="4736"/>
                  </a:cubicBezTo>
                  <a:lnTo>
                    <a:pt x="0" y="26962"/>
                  </a:lnTo>
                  <a:lnTo>
                    <a:pt x="5565" y="26962"/>
                  </a:lnTo>
                  <a:lnTo>
                    <a:pt x="5565" y="19565"/>
                  </a:lnTo>
                  <a:cubicBezTo>
                    <a:pt x="6879" y="20256"/>
                    <a:pt x="8503" y="20602"/>
                    <a:pt x="10439" y="20602"/>
                  </a:cubicBezTo>
                  <a:cubicBezTo>
                    <a:pt x="13100" y="20602"/>
                    <a:pt x="15209" y="19668"/>
                    <a:pt x="16730" y="17837"/>
                  </a:cubicBezTo>
                  <a:cubicBezTo>
                    <a:pt x="18251" y="16005"/>
                    <a:pt x="19046" y="13550"/>
                    <a:pt x="19046" y="10509"/>
                  </a:cubicBezTo>
                  <a:cubicBezTo>
                    <a:pt x="19046" y="6741"/>
                    <a:pt x="18182" y="4045"/>
                    <a:pt x="16453" y="2421"/>
                  </a:cubicBezTo>
                  <a:cubicBezTo>
                    <a:pt x="14760" y="796"/>
                    <a:pt x="12340" y="1"/>
                    <a:pt x="92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4"/>
            <p:cNvSpPr/>
            <p:nvPr/>
          </p:nvSpPr>
          <p:spPr>
            <a:xfrm>
              <a:off x="4690975" y="2617250"/>
              <a:ext cx="375900" cy="509000"/>
            </a:xfrm>
            <a:custGeom>
              <a:rect b="b" l="l" r="r" t="t"/>
              <a:pathLst>
                <a:path extrusionOk="0" h="20360" w="15036">
                  <a:moveTo>
                    <a:pt x="7674" y="1"/>
                  </a:moveTo>
                  <a:cubicBezTo>
                    <a:pt x="6395" y="1"/>
                    <a:pt x="5220" y="243"/>
                    <a:pt x="4044" y="692"/>
                  </a:cubicBezTo>
                  <a:cubicBezTo>
                    <a:pt x="2869" y="1142"/>
                    <a:pt x="1901" y="1833"/>
                    <a:pt x="1141" y="2801"/>
                  </a:cubicBezTo>
                  <a:cubicBezTo>
                    <a:pt x="380" y="3769"/>
                    <a:pt x="0" y="5013"/>
                    <a:pt x="0" y="6534"/>
                  </a:cubicBezTo>
                  <a:cubicBezTo>
                    <a:pt x="0" y="8297"/>
                    <a:pt x="484" y="9645"/>
                    <a:pt x="1452" y="10543"/>
                  </a:cubicBezTo>
                  <a:cubicBezTo>
                    <a:pt x="2385" y="11477"/>
                    <a:pt x="3630" y="12099"/>
                    <a:pt x="5081" y="12375"/>
                  </a:cubicBezTo>
                  <a:cubicBezTo>
                    <a:pt x="6498" y="12721"/>
                    <a:pt x="7535" y="13032"/>
                    <a:pt x="8158" y="13308"/>
                  </a:cubicBezTo>
                  <a:cubicBezTo>
                    <a:pt x="8814" y="13585"/>
                    <a:pt x="9125" y="14034"/>
                    <a:pt x="9125" y="14622"/>
                  </a:cubicBezTo>
                  <a:cubicBezTo>
                    <a:pt x="9125" y="15106"/>
                    <a:pt x="8918" y="15521"/>
                    <a:pt x="8538" y="15832"/>
                  </a:cubicBezTo>
                  <a:cubicBezTo>
                    <a:pt x="8123" y="16108"/>
                    <a:pt x="7501" y="16246"/>
                    <a:pt x="6637" y="16246"/>
                  </a:cubicBezTo>
                  <a:cubicBezTo>
                    <a:pt x="4355" y="16246"/>
                    <a:pt x="2178" y="15486"/>
                    <a:pt x="104" y="13931"/>
                  </a:cubicBezTo>
                  <a:lnTo>
                    <a:pt x="104" y="18943"/>
                  </a:lnTo>
                  <a:cubicBezTo>
                    <a:pt x="1245" y="19392"/>
                    <a:pt x="2247" y="19738"/>
                    <a:pt x="3180" y="19980"/>
                  </a:cubicBezTo>
                  <a:cubicBezTo>
                    <a:pt x="4113" y="20221"/>
                    <a:pt x="5185" y="20360"/>
                    <a:pt x="6395" y="20360"/>
                  </a:cubicBezTo>
                  <a:cubicBezTo>
                    <a:pt x="8883" y="20360"/>
                    <a:pt x="10923" y="19841"/>
                    <a:pt x="12513" y="18839"/>
                  </a:cubicBezTo>
                  <a:cubicBezTo>
                    <a:pt x="14137" y="17836"/>
                    <a:pt x="14967" y="16246"/>
                    <a:pt x="15036" y="14034"/>
                  </a:cubicBezTo>
                  <a:cubicBezTo>
                    <a:pt x="15036" y="12617"/>
                    <a:pt x="14725" y="11546"/>
                    <a:pt x="14137" y="10751"/>
                  </a:cubicBezTo>
                  <a:cubicBezTo>
                    <a:pt x="13550" y="9990"/>
                    <a:pt x="12893" y="9437"/>
                    <a:pt x="12133" y="9126"/>
                  </a:cubicBezTo>
                  <a:cubicBezTo>
                    <a:pt x="11407" y="8780"/>
                    <a:pt x="10404" y="8469"/>
                    <a:pt x="9125" y="8124"/>
                  </a:cubicBezTo>
                  <a:cubicBezTo>
                    <a:pt x="7985" y="7813"/>
                    <a:pt x="7190" y="7536"/>
                    <a:pt x="6671" y="7225"/>
                  </a:cubicBezTo>
                  <a:cubicBezTo>
                    <a:pt x="6153" y="6948"/>
                    <a:pt x="5911" y="6465"/>
                    <a:pt x="5911" y="5842"/>
                  </a:cubicBezTo>
                  <a:cubicBezTo>
                    <a:pt x="5911" y="5289"/>
                    <a:pt x="6118" y="4875"/>
                    <a:pt x="6602" y="4598"/>
                  </a:cubicBezTo>
                  <a:cubicBezTo>
                    <a:pt x="7051" y="4287"/>
                    <a:pt x="7743" y="4149"/>
                    <a:pt x="8711" y="4149"/>
                  </a:cubicBezTo>
                  <a:cubicBezTo>
                    <a:pt x="9644" y="4149"/>
                    <a:pt x="10473" y="4287"/>
                    <a:pt x="11199" y="4598"/>
                  </a:cubicBezTo>
                  <a:cubicBezTo>
                    <a:pt x="11891" y="4909"/>
                    <a:pt x="12928" y="5428"/>
                    <a:pt x="14206" y="6154"/>
                  </a:cubicBezTo>
                  <a:lnTo>
                    <a:pt x="14206" y="1660"/>
                  </a:lnTo>
                  <a:cubicBezTo>
                    <a:pt x="13308" y="1107"/>
                    <a:pt x="12340" y="692"/>
                    <a:pt x="11407" y="416"/>
                  </a:cubicBezTo>
                  <a:cubicBezTo>
                    <a:pt x="10439" y="139"/>
                    <a:pt x="9194" y="1"/>
                    <a:pt x="76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a:off x="5178325" y="2451350"/>
              <a:ext cx="147800" cy="660225"/>
            </a:xfrm>
            <a:custGeom>
              <a:rect b="b" l="l" r="r" t="t"/>
              <a:pathLst>
                <a:path extrusionOk="0" h="26409" w="5912">
                  <a:moveTo>
                    <a:pt x="1" y="0"/>
                  </a:moveTo>
                  <a:lnTo>
                    <a:pt x="1" y="4390"/>
                  </a:lnTo>
                  <a:lnTo>
                    <a:pt x="5912" y="4390"/>
                  </a:lnTo>
                  <a:lnTo>
                    <a:pt x="5912" y="0"/>
                  </a:lnTo>
                  <a:close/>
                  <a:moveTo>
                    <a:pt x="139" y="7294"/>
                  </a:moveTo>
                  <a:lnTo>
                    <a:pt x="139" y="26408"/>
                  </a:lnTo>
                  <a:lnTo>
                    <a:pt x="5877" y="26408"/>
                  </a:lnTo>
                  <a:lnTo>
                    <a:pt x="5842" y="72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4"/>
            <p:cNvSpPr/>
            <p:nvPr/>
          </p:nvSpPr>
          <p:spPr>
            <a:xfrm>
              <a:off x="5461775" y="2444425"/>
              <a:ext cx="141725" cy="667150"/>
            </a:xfrm>
            <a:custGeom>
              <a:rect b="b" l="l" r="r" t="t"/>
              <a:pathLst>
                <a:path extrusionOk="0" h="26686" w="5669">
                  <a:moveTo>
                    <a:pt x="0" y="1"/>
                  </a:moveTo>
                  <a:lnTo>
                    <a:pt x="0" y="26685"/>
                  </a:lnTo>
                  <a:lnTo>
                    <a:pt x="5669" y="26685"/>
                  </a:lnTo>
                  <a:lnTo>
                    <a:pt x="56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4"/>
            <p:cNvSpPr/>
            <p:nvPr/>
          </p:nvSpPr>
          <p:spPr>
            <a:xfrm>
              <a:off x="5713225" y="2611200"/>
              <a:ext cx="493450" cy="515050"/>
            </a:xfrm>
            <a:custGeom>
              <a:rect b="b" l="l" r="r" t="t"/>
              <a:pathLst>
                <a:path extrusionOk="0" h="20602" w="19738">
                  <a:moveTo>
                    <a:pt x="9783" y="4494"/>
                  </a:moveTo>
                  <a:cubicBezTo>
                    <a:pt x="11234" y="4494"/>
                    <a:pt x="12306" y="4944"/>
                    <a:pt x="12997" y="5842"/>
                  </a:cubicBezTo>
                  <a:cubicBezTo>
                    <a:pt x="13689" y="6707"/>
                    <a:pt x="14034" y="8193"/>
                    <a:pt x="14034" y="10267"/>
                  </a:cubicBezTo>
                  <a:cubicBezTo>
                    <a:pt x="14034" y="12133"/>
                    <a:pt x="13689" y="13585"/>
                    <a:pt x="12963" y="14553"/>
                  </a:cubicBezTo>
                  <a:cubicBezTo>
                    <a:pt x="12271" y="15555"/>
                    <a:pt x="11200" y="16039"/>
                    <a:pt x="9783" y="16039"/>
                  </a:cubicBezTo>
                  <a:cubicBezTo>
                    <a:pt x="8365" y="16039"/>
                    <a:pt x="7329" y="15555"/>
                    <a:pt x="6637" y="14622"/>
                  </a:cubicBezTo>
                  <a:cubicBezTo>
                    <a:pt x="5946" y="13689"/>
                    <a:pt x="5635" y="12237"/>
                    <a:pt x="5635" y="10267"/>
                  </a:cubicBezTo>
                  <a:cubicBezTo>
                    <a:pt x="5635" y="8193"/>
                    <a:pt x="5946" y="6707"/>
                    <a:pt x="6603" y="5842"/>
                  </a:cubicBezTo>
                  <a:cubicBezTo>
                    <a:pt x="7259" y="4944"/>
                    <a:pt x="8331" y="4494"/>
                    <a:pt x="9783" y="4494"/>
                  </a:cubicBezTo>
                  <a:close/>
                  <a:moveTo>
                    <a:pt x="9783" y="1"/>
                  </a:moveTo>
                  <a:cubicBezTo>
                    <a:pt x="6499" y="1"/>
                    <a:pt x="4045" y="796"/>
                    <a:pt x="2420" y="2455"/>
                  </a:cubicBezTo>
                  <a:cubicBezTo>
                    <a:pt x="796" y="4080"/>
                    <a:pt x="1" y="6672"/>
                    <a:pt x="1" y="10267"/>
                  </a:cubicBezTo>
                  <a:cubicBezTo>
                    <a:pt x="1" y="13689"/>
                    <a:pt x="796" y="16247"/>
                    <a:pt x="2455" y="18009"/>
                  </a:cubicBezTo>
                  <a:cubicBezTo>
                    <a:pt x="4079" y="19738"/>
                    <a:pt x="6534" y="20602"/>
                    <a:pt x="9783" y="20602"/>
                  </a:cubicBezTo>
                  <a:cubicBezTo>
                    <a:pt x="12997" y="20602"/>
                    <a:pt x="15451" y="19703"/>
                    <a:pt x="17145" y="17940"/>
                  </a:cubicBezTo>
                  <a:cubicBezTo>
                    <a:pt x="18873" y="16177"/>
                    <a:pt x="19737" y="13620"/>
                    <a:pt x="19737" y="10267"/>
                  </a:cubicBezTo>
                  <a:cubicBezTo>
                    <a:pt x="19737" y="6741"/>
                    <a:pt x="18908" y="4183"/>
                    <a:pt x="17214" y="2490"/>
                  </a:cubicBezTo>
                  <a:cubicBezTo>
                    <a:pt x="15555" y="831"/>
                    <a:pt x="13101" y="1"/>
                    <a:pt x="9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
            <p:cNvSpPr/>
            <p:nvPr/>
          </p:nvSpPr>
          <p:spPr>
            <a:xfrm>
              <a:off x="6295650" y="2613800"/>
              <a:ext cx="456275" cy="497775"/>
            </a:xfrm>
            <a:custGeom>
              <a:rect b="b" l="l" r="r" t="t"/>
              <a:pathLst>
                <a:path extrusionOk="0" h="19911" w="18251">
                  <a:moveTo>
                    <a:pt x="10025" y="1"/>
                  </a:moveTo>
                  <a:cubicBezTo>
                    <a:pt x="8400" y="1"/>
                    <a:pt x="6603" y="243"/>
                    <a:pt x="4563" y="692"/>
                  </a:cubicBezTo>
                  <a:cubicBezTo>
                    <a:pt x="2489" y="1141"/>
                    <a:pt x="968" y="1660"/>
                    <a:pt x="1" y="2178"/>
                  </a:cubicBezTo>
                  <a:lnTo>
                    <a:pt x="1" y="19910"/>
                  </a:lnTo>
                  <a:lnTo>
                    <a:pt x="5704" y="19910"/>
                  </a:lnTo>
                  <a:lnTo>
                    <a:pt x="5704" y="5358"/>
                  </a:lnTo>
                  <a:cubicBezTo>
                    <a:pt x="6015" y="5185"/>
                    <a:pt x="6499" y="5047"/>
                    <a:pt x="7086" y="4909"/>
                  </a:cubicBezTo>
                  <a:cubicBezTo>
                    <a:pt x="7674" y="4771"/>
                    <a:pt x="8227" y="4702"/>
                    <a:pt x="8815" y="4702"/>
                  </a:cubicBezTo>
                  <a:cubicBezTo>
                    <a:pt x="11303" y="4702"/>
                    <a:pt x="12548" y="5808"/>
                    <a:pt x="12548" y="8054"/>
                  </a:cubicBezTo>
                  <a:lnTo>
                    <a:pt x="12548" y="19910"/>
                  </a:lnTo>
                  <a:lnTo>
                    <a:pt x="18251" y="19910"/>
                  </a:lnTo>
                  <a:lnTo>
                    <a:pt x="18251" y="6879"/>
                  </a:lnTo>
                  <a:cubicBezTo>
                    <a:pt x="18251" y="4460"/>
                    <a:pt x="17560" y="2697"/>
                    <a:pt x="16177" y="1625"/>
                  </a:cubicBezTo>
                  <a:cubicBezTo>
                    <a:pt x="14829" y="519"/>
                    <a:pt x="12755" y="1"/>
                    <a:pt x="10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4"/>
            <p:cNvSpPr/>
            <p:nvPr/>
          </p:nvSpPr>
          <p:spPr>
            <a:xfrm>
              <a:off x="960525" y="2081500"/>
              <a:ext cx="1333375" cy="1539025"/>
            </a:xfrm>
            <a:custGeom>
              <a:rect b="b" l="l" r="r" t="t"/>
              <a:pathLst>
                <a:path extrusionOk="0" h="61561" w="53335">
                  <a:moveTo>
                    <a:pt x="3664" y="4356"/>
                  </a:moveTo>
                  <a:lnTo>
                    <a:pt x="47700" y="29796"/>
                  </a:lnTo>
                  <a:lnTo>
                    <a:pt x="18355" y="29796"/>
                  </a:lnTo>
                  <a:lnTo>
                    <a:pt x="3664" y="4356"/>
                  </a:lnTo>
                  <a:close/>
                  <a:moveTo>
                    <a:pt x="1971" y="5358"/>
                  </a:moveTo>
                  <a:lnTo>
                    <a:pt x="16661" y="30763"/>
                  </a:lnTo>
                  <a:lnTo>
                    <a:pt x="1971" y="56169"/>
                  </a:lnTo>
                  <a:lnTo>
                    <a:pt x="1971" y="5358"/>
                  </a:lnTo>
                  <a:close/>
                  <a:moveTo>
                    <a:pt x="47700" y="31731"/>
                  </a:moveTo>
                  <a:lnTo>
                    <a:pt x="3664" y="57171"/>
                  </a:lnTo>
                  <a:lnTo>
                    <a:pt x="3664" y="57171"/>
                  </a:lnTo>
                  <a:lnTo>
                    <a:pt x="18355" y="31731"/>
                  </a:lnTo>
                  <a:close/>
                  <a:moveTo>
                    <a:pt x="0" y="1"/>
                  </a:moveTo>
                  <a:lnTo>
                    <a:pt x="0" y="61561"/>
                  </a:lnTo>
                  <a:lnTo>
                    <a:pt x="53334" y="30763"/>
                  </a:lnTo>
                  <a:lnTo>
                    <a:pt x="0" y="1"/>
                  </a:lnTo>
                  <a:close/>
                </a:path>
              </a:pathLst>
            </a:custGeom>
            <a:solidFill>
              <a:srgbClr val="FFFFFF">
                <a:alpha val="25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4"/>
            <p:cNvSpPr/>
            <p:nvPr/>
          </p:nvSpPr>
          <p:spPr>
            <a:xfrm>
              <a:off x="843000" y="2001150"/>
              <a:ext cx="291250" cy="254925"/>
            </a:xfrm>
            <a:custGeom>
              <a:rect b="b" l="l" r="r" t="t"/>
              <a:pathLst>
                <a:path extrusionOk="0" h="10197" w="11650">
                  <a:moveTo>
                    <a:pt x="5813" y="0"/>
                  </a:moveTo>
                  <a:cubicBezTo>
                    <a:pt x="4944" y="0"/>
                    <a:pt x="4061" y="223"/>
                    <a:pt x="3250" y="691"/>
                  </a:cubicBezTo>
                  <a:cubicBezTo>
                    <a:pt x="830" y="2074"/>
                    <a:pt x="1" y="5219"/>
                    <a:pt x="1383" y="7639"/>
                  </a:cubicBezTo>
                  <a:cubicBezTo>
                    <a:pt x="2332" y="9282"/>
                    <a:pt x="4040" y="10197"/>
                    <a:pt x="5802" y="10197"/>
                  </a:cubicBezTo>
                  <a:cubicBezTo>
                    <a:pt x="6671" y="10197"/>
                    <a:pt x="7554" y="9974"/>
                    <a:pt x="8365" y="9505"/>
                  </a:cubicBezTo>
                  <a:cubicBezTo>
                    <a:pt x="10785" y="8123"/>
                    <a:pt x="11649" y="4977"/>
                    <a:pt x="10232" y="2558"/>
                  </a:cubicBezTo>
                  <a:cubicBezTo>
                    <a:pt x="9283" y="915"/>
                    <a:pt x="7575" y="0"/>
                    <a:pt x="581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4"/>
            <p:cNvSpPr/>
            <p:nvPr/>
          </p:nvSpPr>
          <p:spPr>
            <a:xfrm>
              <a:off x="1259500" y="2722875"/>
              <a:ext cx="291250" cy="255050"/>
            </a:xfrm>
            <a:custGeom>
              <a:rect b="b" l="l" r="r" t="t"/>
              <a:pathLst>
                <a:path extrusionOk="0" h="10202" w="11650">
                  <a:moveTo>
                    <a:pt x="5810" y="0"/>
                  </a:moveTo>
                  <a:cubicBezTo>
                    <a:pt x="4948" y="0"/>
                    <a:pt x="4078" y="220"/>
                    <a:pt x="3285" y="684"/>
                  </a:cubicBezTo>
                  <a:cubicBezTo>
                    <a:pt x="831" y="2101"/>
                    <a:pt x="1" y="5212"/>
                    <a:pt x="1418" y="7666"/>
                  </a:cubicBezTo>
                  <a:cubicBezTo>
                    <a:pt x="2348" y="9293"/>
                    <a:pt x="4075" y="10201"/>
                    <a:pt x="5842" y="10201"/>
                  </a:cubicBezTo>
                  <a:cubicBezTo>
                    <a:pt x="6703" y="10201"/>
                    <a:pt x="7573" y="9986"/>
                    <a:pt x="8366" y="9533"/>
                  </a:cubicBezTo>
                  <a:cubicBezTo>
                    <a:pt x="10820" y="8116"/>
                    <a:pt x="11649" y="5005"/>
                    <a:pt x="10232" y="2551"/>
                  </a:cubicBezTo>
                  <a:cubicBezTo>
                    <a:pt x="9303" y="924"/>
                    <a:pt x="7576" y="0"/>
                    <a:pt x="5810"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4"/>
            <p:cNvSpPr/>
            <p:nvPr/>
          </p:nvSpPr>
          <p:spPr>
            <a:xfrm>
              <a:off x="840400" y="3442500"/>
              <a:ext cx="291250" cy="254950"/>
            </a:xfrm>
            <a:custGeom>
              <a:rect b="b" l="l" r="r" t="t"/>
              <a:pathLst>
                <a:path extrusionOk="0" h="10198" w="11650">
                  <a:moveTo>
                    <a:pt x="5833" y="0"/>
                  </a:moveTo>
                  <a:cubicBezTo>
                    <a:pt x="4963" y="0"/>
                    <a:pt x="4084" y="223"/>
                    <a:pt x="3285" y="692"/>
                  </a:cubicBezTo>
                  <a:cubicBezTo>
                    <a:pt x="830" y="2074"/>
                    <a:pt x="1" y="5220"/>
                    <a:pt x="1418" y="7639"/>
                  </a:cubicBezTo>
                  <a:cubicBezTo>
                    <a:pt x="2367" y="9282"/>
                    <a:pt x="4075" y="10197"/>
                    <a:pt x="5837" y="10197"/>
                  </a:cubicBezTo>
                  <a:cubicBezTo>
                    <a:pt x="6706" y="10197"/>
                    <a:pt x="7589" y="9974"/>
                    <a:pt x="8400" y="9506"/>
                  </a:cubicBezTo>
                  <a:cubicBezTo>
                    <a:pt x="10820" y="8123"/>
                    <a:pt x="11649" y="4978"/>
                    <a:pt x="10267" y="2558"/>
                  </a:cubicBezTo>
                  <a:cubicBezTo>
                    <a:pt x="9318" y="915"/>
                    <a:pt x="7595" y="0"/>
                    <a:pt x="5833"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4"/>
            <p:cNvSpPr/>
            <p:nvPr/>
          </p:nvSpPr>
          <p:spPr>
            <a:xfrm>
              <a:off x="2091675" y="2720100"/>
              <a:ext cx="291225" cy="254925"/>
            </a:xfrm>
            <a:custGeom>
              <a:rect b="b" l="l" r="r" t="t"/>
              <a:pathLst>
                <a:path extrusionOk="0" h="10197" w="11649">
                  <a:moveTo>
                    <a:pt x="5848" y="0"/>
                  </a:moveTo>
                  <a:cubicBezTo>
                    <a:pt x="4978" y="0"/>
                    <a:pt x="4095" y="223"/>
                    <a:pt x="3284" y="691"/>
                  </a:cubicBezTo>
                  <a:cubicBezTo>
                    <a:pt x="864" y="2074"/>
                    <a:pt x="0" y="5219"/>
                    <a:pt x="1417" y="7639"/>
                  </a:cubicBezTo>
                  <a:cubicBezTo>
                    <a:pt x="2366" y="9282"/>
                    <a:pt x="4074" y="10197"/>
                    <a:pt x="5836" y="10197"/>
                  </a:cubicBezTo>
                  <a:cubicBezTo>
                    <a:pt x="6706" y="10197"/>
                    <a:pt x="7588" y="9974"/>
                    <a:pt x="8400" y="9506"/>
                  </a:cubicBezTo>
                  <a:cubicBezTo>
                    <a:pt x="10819" y="8123"/>
                    <a:pt x="11649" y="4978"/>
                    <a:pt x="10266" y="2558"/>
                  </a:cubicBezTo>
                  <a:cubicBezTo>
                    <a:pt x="9317" y="915"/>
                    <a:pt x="7609" y="0"/>
                    <a:pt x="5848" y="0"/>
                  </a:cubicBezTo>
                  <a:close/>
                </a:path>
              </a:pathLst>
            </a:custGeom>
            <a:solidFill>
              <a:srgbClr val="009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7" name="Google Shape;457;p34"/>
          <p:cNvPicPr preferRelativeResize="0"/>
          <p:nvPr/>
        </p:nvPicPr>
        <p:blipFill rotWithShape="1">
          <a:blip r:embed="rId2">
            <a:alphaModFix/>
          </a:blip>
          <a:srcRect b="0" l="0" r="0" t="0"/>
          <a:stretch/>
        </p:blipFill>
        <p:spPr>
          <a:xfrm>
            <a:off x="6892519" y="2866439"/>
            <a:ext cx="2525917" cy="2505661"/>
          </a:xfrm>
          <a:prstGeom prst="rect">
            <a:avLst/>
          </a:prstGeom>
          <a:noFill/>
          <a:ln>
            <a:noFill/>
          </a:ln>
        </p:spPr>
      </p:pic>
      <p:pic>
        <p:nvPicPr>
          <p:cNvPr id="458" name="Google Shape;458;p34"/>
          <p:cNvPicPr preferRelativeResize="0"/>
          <p:nvPr/>
        </p:nvPicPr>
        <p:blipFill rotWithShape="1">
          <a:blip r:embed="rId3">
            <a:alphaModFix/>
          </a:blip>
          <a:srcRect b="0" l="0" r="0" t="0"/>
          <a:stretch/>
        </p:blipFill>
        <p:spPr>
          <a:xfrm>
            <a:off x="5930870" y="1910233"/>
            <a:ext cx="3509052" cy="348091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2.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161329" y="1379781"/>
            <a:ext cx="821400" cy="2553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700"/>
              <a:buNone/>
              <a:defRPr b="0" i="0" sz="1900" u="none" cap="none" strike="noStrike">
                <a:solidFill>
                  <a:schemeClr val="lt1"/>
                </a:solidFill>
                <a:latin typeface="Maven Pro"/>
                <a:ea typeface="Maven Pro"/>
                <a:cs typeface="Maven Pro"/>
                <a:sym typeface="Maven Pro"/>
              </a:defRPr>
            </a:lvl1pPr>
            <a:lvl2pPr lvl="1" rtl="0">
              <a:spcBef>
                <a:spcPts val="0"/>
              </a:spcBef>
              <a:spcAft>
                <a:spcPts val="0"/>
              </a:spcAft>
              <a:buSzPts val="700"/>
              <a:buNone/>
              <a:defRPr sz="1000"/>
            </a:lvl2pPr>
            <a:lvl3pPr lvl="2" rtl="0">
              <a:spcBef>
                <a:spcPts val="0"/>
              </a:spcBef>
              <a:spcAft>
                <a:spcPts val="0"/>
              </a:spcAft>
              <a:buSzPts val="700"/>
              <a:buNone/>
              <a:defRPr sz="1000"/>
            </a:lvl3pPr>
            <a:lvl4pPr lvl="3" rtl="0">
              <a:spcBef>
                <a:spcPts val="0"/>
              </a:spcBef>
              <a:spcAft>
                <a:spcPts val="0"/>
              </a:spcAft>
              <a:buSzPts val="700"/>
              <a:buNone/>
              <a:defRPr sz="1000"/>
            </a:lvl4pPr>
            <a:lvl5pPr lvl="4" rtl="0">
              <a:spcBef>
                <a:spcPts val="0"/>
              </a:spcBef>
              <a:spcAft>
                <a:spcPts val="0"/>
              </a:spcAft>
              <a:buSzPts val="700"/>
              <a:buNone/>
              <a:defRPr sz="1000"/>
            </a:lvl5pPr>
            <a:lvl6pPr lvl="5" rtl="0">
              <a:spcBef>
                <a:spcPts val="0"/>
              </a:spcBef>
              <a:spcAft>
                <a:spcPts val="0"/>
              </a:spcAft>
              <a:buSzPts val="700"/>
              <a:buNone/>
              <a:defRPr sz="1000"/>
            </a:lvl6pPr>
            <a:lvl7pPr lvl="6" rtl="0">
              <a:spcBef>
                <a:spcPts val="0"/>
              </a:spcBef>
              <a:spcAft>
                <a:spcPts val="0"/>
              </a:spcAft>
              <a:buSzPts val="700"/>
              <a:buNone/>
              <a:defRPr sz="1000"/>
            </a:lvl7pPr>
            <a:lvl8pPr lvl="7" rtl="0">
              <a:spcBef>
                <a:spcPts val="0"/>
              </a:spcBef>
              <a:spcAft>
                <a:spcPts val="0"/>
              </a:spcAft>
              <a:buSzPts val="700"/>
              <a:buNone/>
              <a:defRPr sz="1000"/>
            </a:lvl8pPr>
            <a:lvl9pPr lvl="8" rtl="0">
              <a:spcBef>
                <a:spcPts val="0"/>
              </a:spcBef>
              <a:spcAft>
                <a:spcPts val="0"/>
              </a:spcAft>
              <a:buSzPts val="700"/>
              <a:buNone/>
              <a:defRPr sz="1000"/>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23.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hyperlink" Target="https://appsilon.github.io/shiny.fluent" TargetMode="External"/><Relationship Id="rId4" Type="http://schemas.openxmlformats.org/officeDocument/2006/relationships/hyperlink" Target="https://demo.appsilon.ai/apps/fluentui" TargetMode="External"/><Relationship Id="rId5" Type="http://schemas.openxmlformats.org/officeDocument/2006/relationships/image" Target="../media/image21.png"/><Relationship Id="rId6" Type="http://schemas.openxmlformats.org/officeDocument/2006/relationships/image" Target="../media/image27.png"/><Relationship Id="rId7"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5354A"/>
        </a:solidFill>
      </p:bgPr>
    </p:bg>
    <p:spTree>
      <p:nvGrpSpPr>
        <p:cNvPr id="462" name="Shape 462"/>
        <p:cNvGrpSpPr/>
        <p:nvPr/>
      </p:nvGrpSpPr>
      <p:grpSpPr>
        <a:xfrm>
          <a:off x="0" y="0"/>
          <a:ext cx="0" cy="0"/>
          <a:chOff x="0" y="0"/>
          <a:chExt cx="0" cy="0"/>
        </a:xfrm>
      </p:grpSpPr>
      <p:sp>
        <p:nvSpPr>
          <p:cNvPr id="463" name="Google Shape;463;p35"/>
          <p:cNvSpPr txBox="1"/>
          <p:nvPr>
            <p:ph type="title"/>
          </p:nvPr>
        </p:nvSpPr>
        <p:spPr>
          <a:xfrm>
            <a:off x="1619250" y="1619250"/>
            <a:ext cx="6943500" cy="152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 sz="3600"/>
              <a:t>shiny.fluent</a:t>
            </a:r>
            <a:r>
              <a:rPr lang="en" sz="3600"/>
              <a:t> </a:t>
            </a:r>
            <a:r>
              <a:rPr lang="en" sz="3600"/>
              <a:t>and</a:t>
            </a:r>
            <a:r>
              <a:rPr lang="en" sz="3600"/>
              <a:t> </a:t>
            </a:r>
            <a:r>
              <a:rPr b="1" lang="en" sz="3600"/>
              <a:t>shiny.react</a:t>
            </a:r>
            <a:endParaRPr b="1" sz="3600"/>
          </a:p>
        </p:txBody>
      </p:sp>
      <p:sp>
        <p:nvSpPr>
          <p:cNvPr id="464" name="Google Shape;464;p35"/>
          <p:cNvSpPr txBox="1"/>
          <p:nvPr>
            <p:ph idx="1" type="subTitle"/>
          </p:nvPr>
        </p:nvSpPr>
        <p:spPr>
          <a:xfrm>
            <a:off x="1619250" y="3676650"/>
            <a:ext cx="6884400" cy="6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Build </a:t>
            </a:r>
            <a:r>
              <a:rPr b="1" lang="en" sz="2000"/>
              <a:t>beautiful Shiny</a:t>
            </a:r>
            <a:r>
              <a:rPr lang="en" sz="2000"/>
              <a:t> apps using </a:t>
            </a:r>
            <a:r>
              <a:rPr b="1" lang="en" sz="2000"/>
              <a:t>Microsoft's</a:t>
            </a:r>
            <a:r>
              <a:rPr lang="en" sz="2000"/>
              <a:t> </a:t>
            </a:r>
            <a:r>
              <a:rPr b="1" lang="en" sz="2000"/>
              <a:t>Fluent UI</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 sz="1200"/>
              <a:t>Marek Rogala, CTO @ Appsilon							useR! 2021</a:t>
            </a:r>
            <a:endParaRPr b="1" sz="1200"/>
          </a:p>
        </p:txBody>
      </p:sp>
      <p:pic>
        <p:nvPicPr>
          <p:cNvPr id="465" name="Google Shape;465;p35"/>
          <p:cNvPicPr preferRelativeResize="0"/>
          <p:nvPr/>
        </p:nvPicPr>
        <p:blipFill>
          <a:blip r:embed="rId3">
            <a:alphaModFix/>
          </a:blip>
          <a:stretch>
            <a:fillRect/>
          </a:stretch>
        </p:blipFill>
        <p:spPr>
          <a:xfrm>
            <a:off x="6295925" y="4554875"/>
            <a:ext cx="385301" cy="385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6"/>
          <p:cNvSpPr txBox="1"/>
          <p:nvPr>
            <p:ph type="title"/>
          </p:nvPr>
        </p:nvSpPr>
        <p:spPr>
          <a:xfrm>
            <a:off x="587200" y="457100"/>
            <a:ext cx="6915300" cy="860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Introducing...</a:t>
            </a:r>
            <a:endParaRPr/>
          </a:p>
        </p:txBody>
      </p:sp>
      <p:sp>
        <p:nvSpPr>
          <p:cNvPr id="471" name="Google Shape;471;p36"/>
          <p:cNvSpPr txBox="1"/>
          <p:nvPr>
            <p:ph idx="1" type="subTitle"/>
          </p:nvPr>
        </p:nvSpPr>
        <p:spPr>
          <a:xfrm>
            <a:off x="3529000" y="1317200"/>
            <a:ext cx="5486400" cy="32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t>
            </a:r>
            <a:r>
              <a:rPr b="1" lang="en" sz="1800"/>
              <a:t>What have you done</a:t>
            </a:r>
            <a:r>
              <a:rPr lang="en" sz="1800"/>
              <a:t> differently this time? This looks </a:t>
            </a:r>
            <a:r>
              <a:rPr b="1" lang="en" sz="1800"/>
              <a:t>very, very good!</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 big </a:t>
            </a:r>
            <a:r>
              <a:rPr b="1" lang="en" sz="1800"/>
              <a:t>game-changer for companies</a:t>
            </a:r>
            <a:r>
              <a:rPr lang="en" sz="1800"/>
              <a:t> already using Microsoft tools on a daily basis, because everyone is </a:t>
            </a:r>
            <a:r>
              <a:rPr b="1" lang="en" sz="1800"/>
              <a:t>already familiar</a:t>
            </a:r>
            <a:r>
              <a:rPr lang="en" sz="1800"/>
              <a:t> and pleased by the Microsoft UI.”</a:t>
            </a:r>
            <a:endParaRPr sz="1800"/>
          </a:p>
        </p:txBody>
      </p:sp>
      <p:pic>
        <p:nvPicPr>
          <p:cNvPr id="472" name="Google Shape;472;p36"/>
          <p:cNvPicPr preferRelativeResize="0"/>
          <p:nvPr/>
        </p:nvPicPr>
        <p:blipFill>
          <a:blip r:embed="rId3">
            <a:alphaModFix/>
          </a:blip>
          <a:stretch>
            <a:fillRect/>
          </a:stretch>
        </p:blipFill>
        <p:spPr>
          <a:xfrm>
            <a:off x="378566" y="1257287"/>
            <a:ext cx="1737835" cy="1999000"/>
          </a:xfrm>
          <a:prstGeom prst="rect">
            <a:avLst/>
          </a:prstGeom>
          <a:noFill/>
          <a:ln>
            <a:noFill/>
          </a:ln>
        </p:spPr>
      </p:pic>
      <p:pic>
        <p:nvPicPr>
          <p:cNvPr id="473" name="Google Shape;473;p36"/>
          <p:cNvPicPr preferRelativeResize="0"/>
          <p:nvPr/>
        </p:nvPicPr>
        <p:blipFill>
          <a:blip r:embed="rId4">
            <a:alphaModFix/>
          </a:blip>
          <a:stretch>
            <a:fillRect/>
          </a:stretch>
        </p:blipFill>
        <p:spPr>
          <a:xfrm>
            <a:off x="1257810" y="2745285"/>
            <a:ext cx="1737835" cy="19990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7"/>
          <p:cNvSpPr txBox="1"/>
          <p:nvPr>
            <p:ph type="title"/>
          </p:nvPr>
        </p:nvSpPr>
        <p:spPr>
          <a:xfrm>
            <a:off x="71450" y="1237025"/>
            <a:ext cx="8972700" cy="860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t>shiny.fluent</a:t>
            </a:r>
            <a:r>
              <a:rPr lang="en"/>
              <a:t> brings Microsoft’s Fluent to Shiny</a:t>
            </a:r>
            <a:endParaRPr/>
          </a:p>
        </p:txBody>
      </p:sp>
      <p:pic>
        <p:nvPicPr>
          <p:cNvPr id="479" name="Google Shape;479;p37"/>
          <p:cNvPicPr preferRelativeResize="0"/>
          <p:nvPr/>
        </p:nvPicPr>
        <p:blipFill>
          <a:blip r:embed="rId3">
            <a:alphaModFix/>
          </a:blip>
          <a:stretch>
            <a:fillRect/>
          </a:stretch>
        </p:blipFill>
        <p:spPr>
          <a:xfrm>
            <a:off x="7162901" y="2220375"/>
            <a:ext cx="1684918" cy="1947275"/>
          </a:xfrm>
          <a:prstGeom prst="rect">
            <a:avLst/>
          </a:prstGeom>
          <a:noFill/>
          <a:ln>
            <a:noFill/>
          </a:ln>
        </p:spPr>
      </p:pic>
      <p:sp>
        <p:nvSpPr>
          <p:cNvPr id="480" name="Google Shape;480;p37"/>
          <p:cNvSpPr txBox="1"/>
          <p:nvPr>
            <p:ph type="title"/>
          </p:nvPr>
        </p:nvSpPr>
        <p:spPr>
          <a:xfrm>
            <a:off x="5830300" y="2959113"/>
            <a:ext cx="1332600" cy="469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solidFill>
                  <a:srgbClr val="0097F8"/>
                </a:solidFill>
              </a:rPr>
              <a:t>+</a:t>
            </a:r>
            <a:endParaRPr b="1">
              <a:solidFill>
                <a:srgbClr val="0097F8"/>
              </a:solidFill>
            </a:endParaRPr>
          </a:p>
        </p:txBody>
      </p:sp>
      <p:grpSp>
        <p:nvGrpSpPr>
          <p:cNvPr id="481" name="Google Shape;481;p37"/>
          <p:cNvGrpSpPr/>
          <p:nvPr/>
        </p:nvGrpSpPr>
        <p:grpSpPr>
          <a:xfrm>
            <a:off x="3467200" y="2067426"/>
            <a:ext cx="2628800" cy="2253198"/>
            <a:chOff x="1677500" y="2314501"/>
            <a:chExt cx="2628800" cy="2253198"/>
          </a:xfrm>
        </p:grpSpPr>
        <p:pic>
          <p:nvPicPr>
            <p:cNvPr id="482" name="Google Shape;482;p37"/>
            <p:cNvPicPr preferRelativeResize="0"/>
            <p:nvPr/>
          </p:nvPicPr>
          <p:blipFill rotWithShape="1">
            <a:blip r:embed="rId4">
              <a:alphaModFix/>
            </a:blip>
            <a:srcRect b="27283" l="0" r="0" t="0"/>
            <a:stretch/>
          </p:blipFill>
          <p:spPr>
            <a:xfrm>
              <a:off x="1784975" y="2314501"/>
              <a:ext cx="2413850" cy="1114425"/>
            </a:xfrm>
            <a:prstGeom prst="rect">
              <a:avLst/>
            </a:prstGeom>
            <a:noFill/>
            <a:ln>
              <a:noFill/>
            </a:ln>
          </p:spPr>
        </p:pic>
        <p:pic>
          <p:nvPicPr>
            <p:cNvPr id="483" name="Google Shape;483;p37"/>
            <p:cNvPicPr preferRelativeResize="0"/>
            <p:nvPr/>
          </p:nvPicPr>
          <p:blipFill rotWithShape="1">
            <a:blip r:embed="rId5">
              <a:alphaModFix/>
            </a:blip>
            <a:srcRect b="0" l="0" r="0" t="27283"/>
            <a:stretch/>
          </p:blipFill>
          <p:spPr>
            <a:xfrm>
              <a:off x="1677500" y="3453275"/>
              <a:ext cx="2628800" cy="1114424"/>
            </a:xfrm>
            <a:prstGeom prst="rect">
              <a:avLst/>
            </a:prstGeom>
            <a:noFill/>
            <a:ln>
              <a:noFill/>
            </a:ln>
          </p:spPr>
        </p:pic>
      </p:grpSp>
      <p:pic>
        <p:nvPicPr>
          <p:cNvPr id="484" name="Google Shape;484;p37"/>
          <p:cNvPicPr preferRelativeResize="0"/>
          <p:nvPr/>
        </p:nvPicPr>
        <p:blipFill>
          <a:blip r:embed="rId6">
            <a:alphaModFix/>
          </a:blip>
          <a:stretch>
            <a:fillRect/>
          </a:stretch>
        </p:blipFill>
        <p:spPr>
          <a:xfrm>
            <a:off x="205366" y="2176437"/>
            <a:ext cx="1737835" cy="1999001"/>
          </a:xfrm>
          <a:prstGeom prst="rect">
            <a:avLst/>
          </a:prstGeom>
          <a:noFill/>
          <a:ln>
            <a:noFill/>
          </a:ln>
        </p:spPr>
      </p:pic>
      <p:sp>
        <p:nvSpPr>
          <p:cNvPr id="485" name="Google Shape;485;p37"/>
          <p:cNvSpPr txBox="1"/>
          <p:nvPr>
            <p:ph type="title"/>
          </p:nvPr>
        </p:nvSpPr>
        <p:spPr>
          <a:xfrm>
            <a:off x="2096500" y="2959113"/>
            <a:ext cx="1332600" cy="469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solidFill>
                  <a:srgbClr val="0097F8"/>
                </a:solidFill>
              </a:rPr>
              <a:t>=</a:t>
            </a:r>
            <a:endParaRPr b="1">
              <a:solidFill>
                <a:srgbClr val="0097F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38"/>
          <p:cNvPicPr preferRelativeResize="0"/>
          <p:nvPr/>
        </p:nvPicPr>
        <p:blipFill>
          <a:blip r:embed="rId3">
            <a:alphaModFix/>
          </a:blip>
          <a:stretch>
            <a:fillRect/>
          </a:stretch>
        </p:blipFill>
        <p:spPr>
          <a:xfrm>
            <a:off x="195760" y="2194523"/>
            <a:ext cx="1737835" cy="1999004"/>
          </a:xfrm>
          <a:prstGeom prst="rect">
            <a:avLst/>
          </a:prstGeom>
          <a:noFill/>
          <a:ln>
            <a:noFill/>
          </a:ln>
        </p:spPr>
      </p:pic>
      <p:sp>
        <p:nvSpPr>
          <p:cNvPr id="491" name="Google Shape;491;p38"/>
          <p:cNvSpPr txBox="1"/>
          <p:nvPr>
            <p:ph type="title"/>
          </p:nvPr>
        </p:nvSpPr>
        <p:spPr>
          <a:xfrm>
            <a:off x="1731900" y="1237024"/>
            <a:ext cx="5680200" cy="860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t>shiny.react</a:t>
            </a:r>
            <a:r>
              <a:rPr lang="en"/>
              <a:t> brings React to Shiny</a:t>
            </a:r>
            <a:endParaRPr/>
          </a:p>
        </p:txBody>
      </p:sp>
      <p:pic>
        <p:nvPicPr>
          <p:cNvPr id="492" name="Google Shape;492;p38"/>
          <p:cNvPicPr preferRelativeResize="0"/>
          <p:nvPr/>
        </p:nvPicPr>
        <p:blipFill>
          <a:blip r:embed="rId4">
            <a:alphaModFix/>
          </a:blip>
          <a:stretch>
            <a:fillRect/>
          </a:stretch>
        </p:blipFill>
        <p:spPr>
          <a:xfrm>
            <a:off x="3267975" y="2763964"/>
            <a:ext cx="2656676" cy="860100"/>
          </a:xfrm>
          <a:prstGeom prst="rect">
            <a:avLst/>
          </a:prstGeom>
          <a:noFill/>
          <a:ln>
            <a:noFill/>
          </a:ln>
        </p:spPr>
      </p:pic>
      <p:pic>
        <p:nvPicPr>
          <p:cNvPr id="493" name="Google Shape;493;p38"/>
          <p:cNvPicPr preferRelativeResize="0"/>
          <p:nvPr/>
        </p:nvPicPr>
        <p:blipFill>
          <a:blip r:embed="rId5">
            <a:alphaModFix/>
          </a:blip>
          <a:stretch>
            <a:fillRect/>
          </a:stretch>
        </p:blipFill>
        <p:spPr>
          <a:xfrm>
            <a:off x="7086701" y="2220375"/>
            <a:ext cx="1684918" cy="1947275"/>
          </a:xfrm>
          <a:prstGeom prst="rect">
            <a:avLst/>
          </a:prstGeom>
          <a:noFill/>
          <a:ln>
            <a:noFill/>
          </a:ln>
        </p:spPr>
      </p:pic>
      <p:sp>
        <p:nvSpPr>
          <p:cNvPr id="494" name="Google Shape;494;p38"/>
          <p:cNvSpPr txBox="1"/>
          <p:nvPr>
            <p:ph type="title"/>
          </p:nvPr>
        </p:nvSpPr>
        <p:spPr>
          <a:xfrm>
            <a:off x="5754100" y="2959113"/>
            <a:ext cx="1332600" cy="469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solidFill>
                  <a:srgbClr val="0097F8"/>
                </a:solidFill>
              </a:rPr>
              <a:t>+</a:t>
            </a:r>
            <a:endParaRPr b="1">
              <a:solidFill>
                <a:srgbClr val="0097F8"/>
              </a:solidFill>
            </a:endParaRPr>
          </a:p>
        </p:txBody>
      </p:sp>
      <p:sp>
        <p:nvSpPr>
          <p:cNvPr id="495" name="Google Shape;495;p38"/>
          <p:cNvSpPr txBox="1"/>
          <p:nvPr>
            <p:ph type="title"/>
          </p:nvPr>
        </p:nvSpPr>
        <p:spPr>
          <a:xfrm>
            <a:off x="2096500" y="2959113"/>
            <a:ext cx="1332600" cy="469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solidFill>
                  <a:srgbClr val="0097F8"/>
                </a:solidFill>
              </a:rPr>
              <a:t>=</a:t>
            </a:r>
            <a:endParaRPr b="1">
              <a:solidFill>
                <a:srgbClr val="0097F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9"/>
          <p:cNvSpPr txBox="1"/>
          <p:nvPr>
            <p:ph type="title"/>
          </p:nvPr>
        </p:nvSpPr>
        <p:spPr>
          <a:xfrm>
            <a:off x="587200" y="457100"/>
            <a:ext cx="6915300" cy="860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Build your first app!</a:t>
            </a:r>
            <a:endParaRPr/>
          </a:p>
        </p:txBody>
      </p:sp>
      <p:sp>
        <p:nvSpPr>
          <p:cNvPr id="501" name="Google Shape;501;p39"/>
          <p:cNvSpPr txBox="1"/>
          <p:nvPr>
            <p:ph idx="1" type="subTitle"/>
          </p:nvPr>
        </p:nvSpPr>
        <p:spPr>
          <a:xfrm>
            <a:off x="428300" y="1409050"/>
            <a:ext cx="8759700" cy="33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a:t>
            </a:r>
            <a:r>
              <a:rPr lang="en" sz="2200"/>
              <a:t> 	</a:t>
            </a:r>
            <a:r>
              <a:rPr lang="en" sz="2200" u="sng">
                <a:solidFill>
                  <a:srgbClr val="0099F9"/>
                </a:solidFill>
                <a:hlinkClick r:id="rId3">
                  <a:extLst>
                    <a:ext uri="{A12FA001-AC4F-418D-AE19-62706E023703}">
                      <ahyp:hlinkClr val="tx"/>
                    </a:ext>
                  </a:extLst>
                </a:hlinkClick>
              </a:rPr>
              <a:t>appsilon.github.io/shiny.fluent</a:t>
            </a:r>
            <a:r>
              <a:rPr lang="en" sz="2200">
                <a:solidFill>
                  <a:srgbClr val="0099F9"/>
                </a:solidFill>
              </a:rPr>
              <a:t> </a:t>
            </a:r>
            <a:r>
              <a:rPr lang="en" sz="2200"/>
              <a:t>-&gt; “</a:t>
            </a:r>
            <a:r>
              <a:rPr b="1" lang="en" sz="2200"/>
              <a:t>Getting started” tutorial</a:t>
            </a:r>
            <a:endParaRPr b="1" sz="2200"/>
          </a:p>
          <a:p>
            <a:pPr indent="0" lvl="0" marL="0" rtl="0" algn="l">
              <a:spcBef>
                <a:spcPts val="0"/>
              </a:spcBef>
              <a:spcAft>
                <a:spcPts val="0"/>
              </a:spcAft>
              <a:buNone/>
            </a:pPr>
            <a:r>
              <a:t/>
            </a:r>
            <a:endParaRPr b="1" sz="2200"/>
          </a:p>
          <a:p>
            <a:pPr indent="0" lvl="0" marL="0" rtl="0" algn="l">
              <a:lnSpc>
                <a:spcPct val="115000"/>
              </a:lnSpc>
              <a:spcBef>
                <a:spcPts val="0"/>
              </a:spcBef>
              <a:spcAft>
                <a:spcPts val="0"/>
              </a:spcAft>
              <a:buNone/>
            </a:pPr>
            <a:r>
              <a:rPr lang="en" sz="2500">
                <a:solidFill>
                  <a:schemeClr val="dk1"/>
                </a:solidFill>
                <a:latin typeface="Helvetica Neue"/>
                <a:ea typeface="Helvetica Neue"/>
                <a:cs typeface="Helvetica Neue"/>
                <a:sym typeface="Helvetica Neue"/>
              </a:rPr>
              <a:t>🕵️</a:t>
            </a:r>
            <a:r>
              <a:rPr b="1" lang="en" sz="2200">
                <a:solidFill>
                  <a:schemeClr val="dk1"/>
                </a:solidFill>
                <a:latin typeface="Helvetica Neue"/>
                <a:ea typeface="Helvetica Neue"/>
                <a:cs typeface="Helvetica Neue"/>
                <a:sym typeface="Helvetica Neue"/>
              </a:rPr>
              <a:t> 	</a:t>
            </a:r>
            <a:r>
              <a:rPr lang="en" sz="2200"/>
              <a:t>Explore components </a:t>
            </a:r>
            <a:r>
              <a:rPr lang="en" sz="2200" u="sng">
                <a:solidFill>
                  <a:srgbClr val="0099F9"/>
                </a:solidFill>
                <a:hlinkClick r:id="rId4">
                  <a:extLst>
                    <a:ext uri="{A12FA001-AC4F-418D-AE19-62706E023703}">
                      <ahyp:hlinkClr val="tx"/>
                    </a:ext>
                  </a:extLst>
                </a:hlinkClick>
              </a:rPr>
              <a:t>demo.appsilon.ai/apps/fluentui</a:t>
            </a:r>
            <a:endParaRPr sz="2200"/>
          </a:p>
          <a:p>
            <a:pPr indent="0" lvl="0" marL="0" rtl="0" algn="l">
              <a:lnSpc>
                <a:spcPct val="115000"/>
              </a:lnSpc>
              <a:spcBef>
                <a:spcPts val="800"/>
              </a:spcBef>
              <a:spcAft>
                <a:spcPts val="0"/>
              </a:spcAft>
              <a:buNone/>
            </a:pPr>
            <a:r>
              <a:t/>
            </a:r>
            <a:endParaRPr sz="2200"/>
          </a:p>
          <a:p>
            <a:pPr indent="0" lvl="0" marL="0" rtl="0" algn="l">
              <a:lnSpc>
                <a:spcPct val="115000"/>
              </a:lnSpc>
              <a:spcBef>
                <a:spcPts val="800"/>
              </a:spcBef>
              <a:spcAft>
                <a:spcPts val="800"/>
              </a:spcAft>
              <a:buNone/>
            </a:pPr>
            <a:r>
              <a:rPr lang="en" sz="2200"/>
              <a:t>    	Participate in					and send us </a:t>
            </a:r>
            <a:endParaRPr sz="2200"/>
          </a:p>
        </p:txBody>
      </p:sp>
      <p:pic>
        <p:nvPicPr>
          <p:cNvPr id="502" name="Google Shape;502;p39"/>
          <p:cNvPicPr preferRelativeResize="0"/>
          <p:nvPr/>
        </p:nvPicPr>
        <p:blipFill>
          <a:blip r:embed="rId5">
            <a:alphaModFix/>
          </a:blip>
          <a:stretch>
            <a:fillRect/>
          </a:stretch>
        </p:blipFill>
        <p:spPr>
          <a:xfrm>
            <a:off x="428300" y="3783725"/>
            <a:ext cx="492675" cy="492675"/>
          </a:xfrm>
          <a:prstGeom prst="rect">
            <a:avLst/>
          </a:prstGeom>
          <a:noFill/>
          <a:ln>
            <a:noFill/>
          </a:ln>
        </p:spPr>
      </p:pic>
      <p:pic>
        <p:nvPicPr>
          <p:cNvPr id="503" name="Google Shape;503;p39"/>
          <p:cNvPicPr preferRelativeResize="0"/>
          <p:nvPr/>
        </p:nvPicPr>
        <p:blipFill>
          <a:blip r:embed="rId6">
            <a:alphaModFix/>
          </a:blip>
          <a:stretch>
            <a:fillRect/>
          </a:stretch>
        </p:blipFill>
        <p:spPr>
          <a:xfrm>
            <a:off x="2748883" y="3783725"/>
            <a:ext cx="1861216" cy="492675"/>
          </a:xfrm>
          <a:prstGeom prst="rect">
            <a:avLst/>
          </a:prstGeom>
          <a:noFill/>
          <a:ln>
            <a:noFill/>
          </a:ln>
        </p:spPr>
      </p:pic>
      <p:pic>
        <p:nvPicPr>
          <p:cNvPr id="504" name="Google Shape;504;p39"/>
          <p:cNvPicPr preferRelativeResize="0"/>
          <p:nvPr/>
        </p:nvPicPr>
        <p:blipFill rotWithShape="1">
          <a:blip r:embed="rId7">
            <a:alphaModFix/>
          </a:blip>
          <a:srcRect b="0" l="0" r="0" t="16022"/>
          <a:stretch/>
        </p:blipFill>
        <p:spPr>
          <a:xfrm>
            <a:off x="6299600" y="3859562"/>
            <a:ext cx="961025" cy="34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0"/>
          <p:cNvSpPr txBox="1"/>
          <p:nvPr>
            <p:ph idx="1" type="subTitle"/>
          </p:nvPr>
        </p:nvSpPr>
        <p:spPr>
          <a:xfrm>
            <a:off x="2919484" y="1447175"/>
            <a:ext cx="1615500" cy="221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0"/>
              <a:t>✨</a:t>
            </a:r>
            <a:endParaRPr sz="2000"/>
          </a:p>
          <a:p>
            <a:pPr indent="0" lvl="0" marL="0" rtl="0" algn="ctr">
              <a:spcBef>
                <a:spcPts val="0"/>
              </a:spcBef>
              <a:spcAft>
                <a:spcPts val="0"/>
              </a:spcAft>
              <a:buNone/>
            </a:pPr>
            <a:r>
              <a:rPr lang="en" sz="2000"/>
              <a:t>Beautiful &amp; professional</a:t>
            </a:r>
            <a:endParaRPr sz="2000"/>
          </a:p>
        </p:txBody>
      </p:sp>
      <p:pic>
        <p:nvPicPr>
          <p:cNvPr id="510" name="Google Shape;510;p40"/>
          <p:cNvPicPr preferRelativeResize="0"/>
          <p:nvPr/>
        </p:nvPicPr>
        <p:blipFill>
          <a:blip r:embed="rId3">
            <a:alphaModFix/>
          </a:blip>
          <a:stretch>
            <a:fillRect/>
          </a:stretch>
        </p:blipFill>
        <p:spPr>
          <a:xfrm>
            <a:off x="76200" y="3187150"/>
            <a:ext cx="9525" cy="9525"/>
          </a:xfrm>
          <a:prstGeom prst="rect">
            <a:avLst/>
          </a:prstGeom>
          <a:noFill/>
          <a:ln>
            <a:noFill/>
          </a:ln>
        </p:spPr>
      </p:pic>
      <p:sp>
        <p:nvSpPr>
          <p:cNvPr id="511" name="Google Shape;511;p40"/>
          <p:cNvSpPr txBox="1"/>
          <p:nvPr>
            <p:ph idx="1" type="subTitle"/>
          </p:nvPr>
        </p:nvSpPr>
        <p:spPr>
          <a:xfrm>
            <a:off x="4996969" y="1447175"/>
            <a:ext cx="1769100" cy="221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0"/>
              <a:t>🎨</a:t>
            </a:r>
            <a:endParaRPr sz="8000"/>
          </a:p>
          <a:p>
            <a:pPr indent="0" lvl="0" marL="0" rtl="0" algn="ctr">
              <a:spcBef>
                <a:spcPts val="0"/>
              </a:spcBef>
              <a:spcAft>
                <a:spcPts val="0"/>
              </a:spcAft>
              <a:buNone/>
            </a:pPr>
            <a:r>
              <a:rPr lang="en" sz="2000"/>
              <a:t>Rich</a:t>
            </a:r>
            <a:endParaRPr sz="2000"/>
          </a:p>
        </p:txBody>
      </p:sp>
      <p:sp>
        <p:nvSpPr>
          <p:cNvPr id="512" name="Google Shape;512;p40"/>
          <p:cNvSpPr txBox="1"/>
          <p:nvPr>
            <p:ph idx="1" type="subTitle"/>
          </p:nvPr>
        </p:nvSpPr>
        <p:spPr>
          <a:xfrm>
            <a:off x="7228031" y="1447175"/>
            <a:ext cx="1688100" cy="221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0"/>
              <a:t>🏎</a:t>
            </a:r>
            <a:endParaRPr sz="8000"/>
          </a:p>
          <a:p>
            <a:pPr indent="0" lvl="0" marL="0" rtl="0" algn="ctr">
              <a:spcBef>
                <a:spcPts val="0"/>
              </a:spcBef>
              <a:spcAft>
                <a:spcPts val="0"/>
              </a:spcAft>
              <a:buNone/>
            </a:pPr>
            <a:r>
              <a:rPr lang="en" sz="2000"/>
              <a:t>Shiny-fast development</a:t>
            </a:r>
            <a:endParaRPr sz="2000"/>
          </a:p>
        </p:txBody>
      </p:sp>
      <p:pic>
        <p:nvPicPr>
          <p:cNvPr id="513" name="Google Shape;513;p40"/>
          <p:cNvPicPr preferRelativeResize="0"/>
          <p:nvPr/>
        </p:nvPicPr>
        <p:blipFill>
          <a:blip r:embed="rId4">
            <a:alphaModFix/>
          </a:blip>
          <a:stretch>
            <a:fillRect/>
          </a:stretch>
        </p:blipFill>
        <p:spPr>
          <a:xfrm>
            <a:off x="314330" y="1811943"/>
            <a:ext cx="1607300" cy="1848925"/>
          </a:xfrm>
          <a:prstGeom prst="rect">
            <a:avLst/>
          </a:prstGeom>
          <a:noFill/>
          <a:ln>
            <a:noFill/>
          </a:ln>
        </p:spPr>
      </p:pic>
      <p:cxnSp>
        <p:nvCxnSpPr>
          <p:cNvPr id="514" name="Google Shape;514;p40"/>
          <p:cNvCxnSpPr/>
          <p:nvPr/>
        </p:nvCxnSpPr>
        <p:spPr>
          <a:xfrm>
            <a:off x="2228975" y="2732500"/>
            <a:ext cx="198300" cy="0"/>
          </a:xfrm>
          <a:prstGeom prst="straightConnector1">
            <a:avLst/>
          </a:prstGeom>
          <a:noFill/>
          <a:ln cap="flat" cmpd="sng" w="38100">
            <a:solidFill>
              <a:srgbClr val="0097F8"/>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ppsilon Theme 2021 Upd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