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300" r:id="rId4"/>
    <p:sldId id="301" r:id="rId5"/>
    <p:sldId id="297" r:id="rId6"/>
    <p:sldId id="265" r:id="rId7"/>
    <p:sldId id="295" r:id="rId8"/>
    <p:sldId id="304" r:id="rId9"/>
    <p:sldId id="305" r:id="rId10"/>
    <p:sldId id="306" r:id="rId11"/>
    <p:sldId id="303" r:id="rId12"/>
    <p:sldId id="307" r:id="rId13"/>
    <p:sldId id="308" r:id="rId14"/>
    <p:sldId id="309" r:id="rId15"/>
    <p:sldId id="310" r:id="rId16"/>
    <p:sldId id="277" r:id="rId17"/>
    <p:sldId id="311" r:id="rId18"/>
    <p:sldId id="292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63265-7BD5-4215-B994-63800CA879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42D67C-EADB-4C53-8A9D-DF584119AD3A}">
      <dgm:prSet/>
      <dgm:spPr/>
      <dgm:t>
        <a:bodyPr/>
        <a:lstStyle/>
        <a:p>
          <a:r>
            <a:rPr lang="en-US" dirty="0"/>
            <a:t>High dimensionality of data</a:t>
          </a:r>
        </a:p>
      </dgm:t>
    </dgm:pt>
    <dgm:pt modelId="{7E2AF7D5-4D7D-4DBE-8481-BC39B33C40AB}" type="parTrans" cxnId="{46ED2ABD-EDB6-4EE7-9DD0-92E8B41F1349}">
      <dgm:prSet/>
      <dgm:spPr/>
      <dgm:t>
        <a:bodyPr/>
        <a:lstStyle/>
        <a:p>
          <a:endParaRPr lang="en-US"/>
        </a:p>
      </dgm:t>
    </dgm:pt>
    <dgm:pt modelId="{68AEC3D6-9BE9-422D-A9AC-C606D1A1CDFA}" type="sibTrans" cxnId="{46ED2ABD-EDB6-4EE7-9DD0-92E8B41F1349}">
      <dgm:prSet/>
      <dgm:spPr/>
      <dgm:t>
        <a:bodyPr/>
        <a:lstStyle/>
        <a:p>
          <a:endParaRPr lang="en-US"/>
        </a:p>
      </dgm:t>
    </dgm:pt>
    <dgm:pt modelId="{18486E2E-2BE7-4FF1-96CB-03B18807C7E3}">
      <dgm:prSet/>
      <dgm:spPr/>
      <dgm:t>
        <a:bodyPr/>
        <a:lstStyle/>
        <a:p>
          <a:r>
            <a:rPr lang="en-AU" dirty="0"/>
            <a:t>Finding anomalies in high dimensional data is hard</a:t>
          </a:r>
          <a:endParaRPr lang="en-US" dirty="0"/>
        </a:p>
      </dgm:t>
    </dgm:pt>
    <dgm:pt modelId="{80E3DBCF-601D-4741-95A1-0861ACDD56DB}" type="parTrans" cxnId="{F5A08A88-5EE6-4691-93B4-3131C81B960C}">
      <dgm:prSet/>
      <dgm:spPr/>
      <dgm:t>
        <a:bodyPr/>
        <a:lstStyle/>
        <a:p>
          <a:endParaRPr lang="en-US"/>
        </a:p>
      </dgm:t>
    </dgm:pt>
    <dgm:pt modelId="{43257F40-CB39-44DD-A6CB-AA6630D8109B}" type="sibTrans" cxnId="{F5A08A88-5EE6-4691-93B4-3131C81B960C}">
      <dgm:prSet/>
      <dgm:spPr/>
      <dgm:t>
        <a:bodyPr/>
        <a:lstStyle/>
        <a:p>
          <a:endParaRPr lang="en-US"/>
        </a:p>
      </dgm:t>
    </dgm:pt>
    <dgm:pt modelId="{4B20906D-24E3-4CFB-B018-F0783BB69C52}">
      <dgm:prSet/>
      <dgm:spPr/>
      <dgm:t>
        <a:bodyPr/>
        <a:lstStyle/>
        <a:p>
          <a:r>
            <a:rPr lang="en-AU"/>
            <a:t>High false positives</a:t>
          </a:r>
          <a:endParaRPr lang="en-US"/>
        </a:p>
      </dgm:t>
    </dgm:pt>
    <dgm:pt modelId="{4004AD56-D6C7-4B74-A63E-0E6D8A578058}" type="parTrans" cxnId="{3359B01E-4982-48EE-8D6B-BFC5BB1A4A4A}">
      <dgm:prSet/>
      <dgm:spPr/>
      <dgm:t>
        <a:bodyPr/>
        <a:lstStyle/>
        <a:p>
          <a:endParaRPr lang="en-US"/>
        </a:p>
      </dgm:t>
    </dgm:pt>
    <dgm:pt modelId="{E63D79EA-6ADF-42D1-9271-090347D3D46F}" type="sibTrans" cxnId="{3359B01E-4982-48EE-8D6B-BFC5BB1A4A4A}">
      <dgm:prSet/>
      <dgm:spPr/>
      <dgm:t>
        <a:bodyPr/>
        <a:lstStyle/>
        <a:p>
          <a:endParaRPr lang="en-US"/>
        </a:p>
      </dgm:t>
    </dgm:pt>
    <dgm:pt modelId="{AE1B5E09-2220-4232-B589-F72C2E544D0F}">
      <dgm:prSet/>
      <dgm:spPr/>
      <dgm:t>
        <a:bodyPr/>
        <a:lstStyle/>
        <a:p>
          <a:r>
            <a:rPr lang="en-AU" dirty="0"/>
            <a:t>Do not want an “alarm factory” – confidence in the system goes down</a:t>
          </a:r>
          <a:endParaRPr lang="en-US" dirty="0"/>
        </a:p>
      </dgm:t>
    </dgm:pt>
    <dgm:pt modelId="{4FC6F3AD-B65E-467C-9F92-E2215648EAC9}" type="parTrans" cxnId="{7D91F4C7-4F14-4A37-ACAC-BBB2FE02B1F0}">
      <dgm:prSet/>
      <dgm:spPr/>
      <dgm:t>
        <a:bodyPr/>
        <a:lstStyle/>
        <a:p>
          <a:endParaRPr lang="en-US"/>
        </a:p>
      </dgm:t>
    </dgm:pt>
    <dgm:pt modelId="{5B38601A-0571-4274-9B86-3336E210D10A}" type="sibTrans" cxnId="{7D91F4C7-4F14-4A37-ACAC-BBB2FE02B1F0}">
      <dgm:prSet/>
      <dgm:spPr/>
      <dgm:t>
        <a:bodyPr/>
        <a:lstStyle/>
        <a:p>
          <a:endParaRPr lang="en-US"/>
        </a:p>
      </dgm:t>
    </dgm:pt>
    <dgm:pt modelId="{7CF68B0A-1AF3-4A5E-96C1-E34432D3C7EC}">
      <dgm:prSet/>
      <dgm:spPr/>
      <dgm:t>
        <a:bodyPr/>
        <a:lstStyle/>
        <a:p>
          <a:r>
            <a:rPr lang="en-AU"/>
            <a:t>Parameters need to be defined by the user</a:t>
          </a:r>
          <a:endParaRPr lang="en-US"/>
        </a:p>
      </dgm:t>
    </dgm:pt>
    <dgm:pt modelId="{9AB69273-B622-4C97-8B0F-2ADEE993A8B5}" type="parTrans" cxnId="{9C49ED81-BC48-4B54-A419-7B11A97E0BE3}">
      <dgm:prSet/>
      <dgm:spPr/>
      <dgm:t>
        <a:bodyPr/>
        <a:lstStyle/>
        <a:p>
          <a:endParaRPr lang="en-US"/>
        </a:p>
      </dgm:t>
    </dgm:pt>
    <dgm:pt modelId="{62C6A7D1-2013-4BCE-B0E3-FBD6AB11AFEA}" type="sibTrans" cxnId="{9C49ED81-BC48-4B54-A419-7B11A97E0BE3}">
      <dgm:prSet/>
      <dgm:spPr/>
      <dgm:t>
        <a:bodyPr/>
        <a:lstStyle/>
        <a:p>
          <a:endParaRPr lang="en-US"/>
        </a:p>
      </dgm:t>
    </dgm:pt>
    <dgm:pt modelId="{FC318E3B-6150-4F1C-BE22-485E2EFD62F6}">
      <dgm:prSet/>
      <dgm:spPr/>
      <dgm:t>
        <a:bodyPr/>
        <a:lstStyle/>
        <a:p>
          <a:r>
            <a:rPr lang="en-AU"/>
            <a:t>But expert knowledge is needed </a:t>
          </a:r>
          <a:endParaRPr lang="en-US"/>
        </a:p>
      </dgm:t>
    </dgm:pt>
    <dgm:pt modelId="{3482068B-8AAF-4793-B5FE-0DD088AEC919}" type="parTrans" cxnId="{6496831B-C4D4-414F-83A5-602E7BFE18E4}">
      <dgm:prSet/>
      <dgm:spPr/>
      <dgm:t>
        <a:bodyPr/>
        <a:lstStyle/>
        <a:p>
          <a:endParaRPr lang="en-US"/>
        </a:p>
      </dgm:t>
    </dgm:pt>
    <dgm:pt modelId="{A3578891-4583-4041-825C-04C9426209AB}" type="sibTrans" cxnId="{6496831B-C4D4-414F-83A5-602E7BFE18E4}">
      <dgm:prSet/>
      <dgm:spPr/>
      <dgm:t>
        <a:bodyPr/>
        <a:lstStyle/>
        <a:p>
          <a:endParaRPr lang="en-US"/>
        </a:p>
      </dgm:t>
    </dgm:pt>
    <dgm:pt modelId="{84C3784E-795D-4CB0-887E-71F3A16598A9}">
      <dgm:prSet/>
      <dgm:spPr/>
      <dgm:t>
        <a:bodyPr/>
        <a:lstStyle/>
        <a:p>
          <a:r>
            <a:rPr lang="en-US" dirty="0"/>
            <a:t>Anomalies and normal points look similar</a:t>
          </a:r>
        </a:p>
      </dgm:t>
    </dgm:pt>
    <dgm:pt modelId="{8FDE645E-69F6-45D9-AEDE-508917687592}" type="parTrans" cxnId="{E2D151AE-910B-4C08-B516-6AAD8AECBD89}">
      <dgm:prSet/>
      <dgm:spPr/>
      <dgm:t>
        <a:bodyPr/>
        <a:lstStyle/>
        <a:p>
          <a:endParaRPr lang="en-AU"/>
        </a:p>
      </dgm:t>
    </dgm:pt>
    <dgm:pt modelId="{9AFFE301-72AD-4360-8AA2-EEB57E8EBA42}" type="sibTrans" cxnId="{E2D151AE-910B-4C08-B516-6AAD8AECBD89}">
      <dgm:prSet/>
      <dgm:spPr/>
      <dgm:t>
        <a:bodyPr/>
        <a:lstStyle/>
        <a:p>
          <a:endParaRPr lang="en-AU"/>
        </a:p>
      </dgm:t>
    </dgm:pt>
    <dgm:pt modelId="{21105508-228A-4269-9050-C7556C91121B}" type="pres">
      <dgm:prSet presAssocID="{ADE63265-7BD5-4215-B994-63800CA87929}" presName="linear" presStyleCnt="0">
        <dgm:presLayoutVars>
          <dgm:animLvl val="lvl"/>
          <dgm:resizeHandles val="exact"/>
        </dgm:presLayoutVars>
      </dgm:prSet>
      <dgm:spPr/>
    </dgm:pt>
    <dgm:pt modelId="{D4AA3770-10B3-4C4C-A9DB-CD37F7D80189}" type="pres">
      <dgm:prSet presAssocID="{3A42D67C-EADB-4C53-8A9D-DF584119AD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3A4638-1BAD-4991-B62C-B43F967BEB19}" type="pres">
      <dgm:prSet presAssocID="{3A42D67C-EADB-4C53-8A9D-DF584119AD3A}" presName="childText" presStyleLbl="revTx" presStyleIdx="0" presStyleCnt="3">
        <dgm:presLayoutVars>
          <dgm:bulletEnabled val="1"/>
        </dgm:presLayoutVars>
      </dgm:prSet>
      <dgm:spPr/>
    </dgm:pt>
    <dgm:pt modelId="{91150F9B-7012-47FB-94CF-36B1354C3CBE}" type="pres">
      <dgm:prSet presAssocID="{4B20906D-24E3-4CFB-B018-F0783BB69C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171DCE-8FB7-4779-8CAE-D5B946E96FA3}" type="pres">
      <dgm:prSet presAssocID="{4B20906D-24E3-4CFB-B018-F0783BB69C52}" presName="childText" presStyleLbl="revTx" presStyleIdx="1" presStyleCnt="3">
        <dgm:presLayoutVars>
          <dgm:bulletEnabled val="1"/>
        </dgm:presLayoutVars>
      </dgm:prSet>
      <dgm:spPr/>
    </dgm:pt>
    <dgm:pt modelId="{36C94805-2BE6-445D-8AEF-FAA878F96BB6}" type="pres">
      <dgm:prSet presAssocID="{7CF68B0A-1AF3-4A5E-96C1-E34432D3C7E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600BE84-41F9-42E3-A10B-1E2BAAC139EC}" type="pres">
      <dgm:prSet presAssocID="{7CF68B0A-1AF3-4A5E-96C1-E34432D3C7E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496831B-C4D4-414F-83A5-602E7BFE18E4}" srcId="{7CF68B0A-1AF3-4A5E-96C1-E34432D3C7EC}" destId="{FC318E3B-6150-4F1C-BE22-485E2EFD62F6}" srcOrd="0" destOrd="0" parTransId="{3482068B-8AAF-4793-B5FE-0DD088AEC919}" sibTransId="{A3578891-4583-4041-825C-04C9426209AB}"/>
    <dgm:cxn modelId="{3359B01E-4982-48EE-8D6B-BFC5BB1A4A4A}" srcId="{ADE63265-7BD5-4215-B994-63800CA87929}" destId="{4B20906D-24E3-4CFB-B018-F0783BB69C52}" srcOrd="1" destOrd="0" parTransId="{4004AD56-D6C7-4B74-A63E-0E6D8A578058}" sibTransId="{E63D79EA-6ADF-42D1-9271-090347D3D46F}"/>
    <dgm:cxn modelId="{633F0B2A-6574-4412-BAE5-29185723C677}" type="presOf" srcId="{7CF68B0A-1AF3-4A5E-96C1-E34432D3C7EC}" destId="{36C94805-2BE6-445D-8AEF-FAA878F96BB6}" srcOrd="0" destOrd="0" presId="urn:microsoft.com/office/officeart/2005/8/layout/vList2"/>
    <dgm:cxn modelId="{B802E33F-7315-4116-A38E-D607AF156164}" type="presOf" srcId="{3A42D67C-EADB-4C53-8A9D-DF584119AD3A}" destId="{D4AA3770-10B3-4C4C-A9DB-CD37F7D80189}" srcOrd="0" destOrd="0" presId="urn:microsoft.com/office/officeart/2005/8/layout/vList2"/>
    <dgm:cxn modelId="{FDE6F97A-B7B6-4A67-B0FD-D985632F3F60}" type="presOf" srcId="{18486E2E-2BE7-4FF1-96CB-03B18807C7E3}" destId="{9D3A4638-1BAD-4991-B62C-B43F967BEB19}" srcOrd="0" destOrd="0" presId="urn:microsoft.com/office/officeart/2005/8/layout/vList2"/>
    <dgm:cxn modelId="{9C49ED81-BC48-4B54-A419-7B11A97E0BE3}" srcId="{ADE63265-7BD5-4215-B994-63800CA87929}" destId="{7CF68B0A-1AF3-4A5E-96C1-E34432D3C7EC}" srcOrd="2" destOrd="0" parTransId="{9AB69273-B622-4C97-8B0F-2ADEE993A8B5}" sibTransId="{62C6A7D1-2013-4BCE-B0E3-FBD6AB11AFEA}"/>
    <dgm:cxn modelId="{F5A08A88-5EE6-4691-93B4-3131C81B960C}" srcId="{3A42D67C-EADB-4C53-8A9D-DF584119AD3A}" destId="{18486E2E-2BE7-4FF1-96CB-03B18807C7E3}" srcOrd="0" destOrd="0" parTransId="{80E3DBCF-601D-4741-95A1-0861ACDD56DB}" sibTransId="{43257F40-CB39-44DD-A6CB-AA6630D8109B}"/>
    <dgm:cxn modelId="{E2D151AE-910B-4C08-B516-6AAD8AECBD89}" srcId="{3A42D67C-EADB-4C53-8A9D-DF584119AD3A}" destId="{84C3784E-795D-4CB0-887E-71F3A16598A9}" srcOrd="1" destOrd="0" parTransId="{8FDE645E-69F6-45D9-AEDE-508917687592}" sibTransId="{9AFFE301-72AD-4360-8AA2-EEB57E8EBA42}"/>
    <dgm:cxn modelId="{B8D568B4-172C-49B9-A2E3-C9ACD9C29E60}" type="presOf" srcId="{84C3784E-795D-4CB0-887E-71F3A16598A9}" destId="{9D3A4638-1BAD-4991-B62C-B43F967BEB19}" srcOrd="0" destOrd="1" presId="urn:microsoft.com/office/officeart/2005/8/layout/vList2"/>
    <dgm:cxn modelId="{46ED2ABD-EDB6-4EE7-9DD0-92E8B41F1349}" srcId="{ADE63265-7BD5-4215-B994-63800CA87929}" destId="{3A42D67C-EADB-4C53-8A9D-DF584119AD3A}" srcOrd="0" destOrd="0" parTransId="{7E2AF7D5-4D7D-4DBE-8481-BC39B33C40AB}" sibTransId="{68AEC3D6-9BE9-422D-A9AC-C606D1A1CDFA}"/>
    <dgm:cxn modelId="{7D91F4C7-4F14-4A37-ACAC-BBB2FE02B1F0}" srcId="{4B20906D-24E3-4CFB-B018-F0783BB69C52}" destId="{AE1B5E09-2220-4232-B589-F72C2E544D0F}" srcOrd="0" destOrd="0" parTransId="{4FC6F3AD-B65E-467C-9F92-E2215648EAC9}" sibTransId="{5B38601A-0571-4274-9B86-3336E210D10A}"/>
    <dgm:cxn modelId="{F50BCECE-A5CE-43F6-8F8D-111D948DA44C}" type="presOf" srcId="{ADE63265-7BD5-4215-B994-63800CA87929}" destId="{21105508-228A-4269-9050-C7556C91121B}" srcOrd="0" destOrd="0" presId="urn:microsoft.com/office/officeart/2005/8/layout/vList2"/>
    <dgm:cxn modelId="{FA2D1CD3-DAE0-42DE-8CD6-FB07F5B19822}" type="presOf" srcId="{4B20906D-24E3-4CFB-B018-F0783BB69C52}" destId="{91150F9B-7012-47FB-94CF-36B1354C3CBE}" srcOrd="0" destOrd="0" presId="urn:microsoft.com/office/officeart/2005/8/layout/vList2"/>
    <dgm:cxn modelId="{8A6945D9-9B08-4465-930A-171DB9F96DB7}" type="presOf" srcId="{AE1B5E09-2220-4232-B589-F72C2E544D0F}" destId="{B5171DCE-8FB7-4779-8CAE-D5B946E96FA3}" srcOrd="0" destOrd="0" presId="urn:microsoft.com/office/officeart/2005/8/layout/vList2"/>
    <dgm:cxn modelId="{4AA8BAE9-EA2D-4969-9B20-FF9403A3B359}" type="presOf" srcId="{FC318E3B-6150-4F1C-BE22-485E2EFD62F6}" destId="{2600BE84-41F9-42E3-A10B-1E2BAAC139EC}" srcOrd="0" destOrd="0" presId="urn:microsoft.com/office/officeart/2005/8/layout/vList2"/>
    <dgm:cxn modelId="{5035AF2B-5E13-4284-8B2A-C076C13002A6}" type="presParOf" srcId="{21105508-228A-4269-9050-C7556C91121B}" destId="{D4AA3770-10B3-4C4C-A9DB-CD37F7D80189}" srcOrd="0" destOrd="0" presId="urn:microsoft.com/office/officeart/2005/8/layout/vList2"/>
    <dgm:cxn modelId="{CD38CB0C-E853-4293-A08A-584FC5FBEA94}" type="presParOf" srcId="{21105508-228A-4269-9050-C7556C91121B}" destId="{9D3A4638-1BAD-4991-B62C-B43F967BEB19}" srcOrd="1" destOrd="0" presId="urn:microsoft.com/office/officeart/2005/8/layout/vList2"/>
    <dgm:cxn modelId="{C5D6582F-8008-42C4-9DDE-D34BADB20219}" type="presParOf" srcId="{21105508-228A-4269-9050-C7556C91121B}" destId="{91150F9B-7012-47FB-94CF-36B1354C3CBE}" srcOrd="2" destOrd="0" presId="urn:microsoft.com/office/officeart/2005/8/layout/vList2"/>
    <dgm:cxn modelId="{3D5DC388-BC26-4143-8184-EB53CD9A1861}" type="presParOf" srcId="{21105508-228A-4269-9050-C7556C91121B}" destId="{B5171DCE-8FB7-4779-8CAE-D5B946E96FA3}" srcOrd="3" destOrd="0" presId="urn:microsoft.com/office/officeart/2005/8/layout/vList2"/>
    <dgm:cxn modelId="{7CF42493-FE50-47A2-9DE0-63E689AA7B9F}" type="presParOf" srcId="{21105508-228A-4269-9050-C7556C91121B}" destId="{36C94805-2BE6-445D-8AEF-FAA878F96BB6}" srcOrd="4" destOrd="0" presId="urn:microsoft.com/office/officeart/2005/8/layout/vList2"/>
    <dgm:cxn modelId="{6091A6CF-F8C6-4C10-AA66-E920C62226C1}" type="presParOf" srcId="{21105508-228A-4269-9050-C7556C91121B}" destId="{2600BE84-41F9-42E3-A10B-1E2BAAC139E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015B08-272F-4A9C-96D1-D757CC87B61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EF4EC9-FB6F-4622-8F34-16900FBCD7AF}">
      <dgm:prSet/>
      <dgm:spPr/>
      <dgm:t>
        <a:bodyPr/>
        <a:lstStyle/>
        <a:p>
          <a:r>
            <a:rPr lang="en-AU" dirty="0"/>
            <a:t>dobin – a dimension reduction method for anomaly detection</a:t>
          </a:r>
          <a:endParaRPr lang="en-US" dirty="0"/>
        </a:p>
      </dgm:t>
    </dgm:pt>
    <dgm:pt modelId="{CDC37810-3100-47C5-8135-791993F92530}" type="parTrans" cxnId="{5534ACF0-2EE8-4672-94F6-FDCC59B8992D}">
      <dgm:prSet/>
      <dgm:spPr/>
      <dgm:t>
        <a:bodyPr/>
        <a:lstStyle/>
        <a:p>
          <a:endParaRPr lang="en-US"/>
        </a:p>
      </dgm:t>
    </dgm:pt>
    <dgm:pt modelId="{4E33B454-89DD-4140-BABA-95F371580BB1}" type="sibTrans" cxnId="{5534ACF0-2EE8-4672-94F6-FDCC59B8992D}">
      <dgm:prSet/>
      <dgm:spPr/>
      <dgm:t>
        <a:bodyPr/>
        <a:lstStyle/>
        <a:p>
          <a:endParaRPr lang="en-US"/>
        </a:p>
      </dgm:t>
    </dgm:pt>
    <dgm:pt modelId="{FDCC1987-A1BE-4062-9691-F132063BBC48}">
      <dgm:prSet/>
      <dgm:spPr/>
      <dgm:t>
        <a:bodyPr/>
        <a:lstStyle/>
        <a:p>
          <a:r>
            <a:rPr lang="en-US" dirty="0"/>
            <a:t>Addresses the high dimensionality challenge</a:t>
          </a:r>
        </a:p>
        <a:p>
          <a:endParaRPr lang="en-US" dirty="0"/>
        </a:p>
        <a:p>
          <a:r>
            <a:rPr lang="en-US" dirty="0"/>
            <a:t>dobin – on CRAN</a:t>
          </a:r>
        </a:p>
      </dgm:t>
    </dgm:pt>
    <dgm:pt modelId="{D9DD4C08-2739-4169-AC5F-ABB41147F147}" type="parTrans" cxnId="{301A2189-3DCA-4527-86E5-365B97C883CB}">
      <dgm:prSet/>
      <dgm:spPr/>
      <dgm:t>
        <a:bodyPr/>
        <a:lstStyle/>
        <a:p>
          <a:endParaRPr lang="en-US"/>
        </a:p>
      </dgm:t>
    </dgm:pt>
    <dgm:pt modelId="{5F323F5A-336F-4B81-BB06-8ACB9295E15F}" type="sibTrans" cxnId="{301A2189-3DCA-4527-86E5-365B97C883CB}">
      <dgm:prSet/>
      <dgm:spPr/>
      <dgm:t>
        <a:bodyPr/>
        <a:lstStyle/>
        <a:p>
          <a:endParaRPr lang="en-US"/>
        </a:p>
      </dgm:t>
    </dgm:pt>
    <dgm:pt modelId="{03E4F246-F649-40C9-B63C-80B6FC898143}">
      <dgm:prSet/>
      <dgm:spPr/>
      <dgm:t>
        <a:bodyPr/>
        <a:lstStyle/>
        <a:p>
          <a:r>
            <a:rPr lang="en-AU" dirty="0"/>
            <a:t>lookout – an anomaly detection method</a:t>
          </a:r>
          <a:endParaRPr lang="en-US" dirty="0"/>
        </a:p>
      </dgm:t>
    </dgm:pt>
    <dgm:pt modelId="{64D9E707-4EFD-4767-9532-CE710BACF9D5}" type="parTrans" cxnId="{FD94D8DF-4497-4919-A6EB-622DC3E88AFF}">
      <dgm:prSet/>
      <dgm:spPr/>
      <dgm:t>
        <a:bodyPr/>
        <a:lstStyle/>
        <a:p>
          <a:endParaRPr lang="en-US"/>
        </a:p>
      </dgm:t>
    </dgm:pt>
    <dgm:pt modelId="{60811F55-C38F-4E8E-B284-7DEFBB5B665F}" type="sibTrans" cxnId="{FD94D8DF-4497-4919-A6EB-622DC3E88AFF}">
      <dgm:prSet/>
      <dgm:spPr/>
      <dgm:t>
        <a:bodyPr/>
        <a:lstStyle/>
        <a:p>
          <a:endParaRPr lang="en-US"/>
        </a:p>
      </dgm:t>
    </dgm:pt>
    <dgm:pt modelId="{BFB2BF2F-1985-4933-BD34-5DDCA740D675}">
      <dgm:prSet/>
      <dgm:spPr/>
      <dgm:t>
        <a:bodyPr/>
        <a:lstStyle/>
        <a:p>
          <a:r>
            <a:rPr lang="en-AU" dirty="0"/>
            <a:t>Low false positives</a:t>
          </a:r>
        </a:p>
        <a:p>
          <a:r>
            <a:rPr lang="en-AU" dirty="0"/>
            <a:t>User does not need to specify parameters</a:t>
          </a:r>
        </a:p>
        <a:p>
          <a:endParaRPr lang="en-AU" dirty="0"/>
        </a:p>
        <a:p>
          <a:r>
            <a:rPr lang="en-AU" dirty="0"/>
            <a:t>lookout – on CRAN</a:t>
          </a:r>
        </a:p>
        <a:p>
          <a:endParaRPr lang="en-AU" dirty="0"/>
        </a:p>
      </dgm:t>
    </dgm:pt>
    <dgm:pt modelId="{C2B145F7-8B8C-4139-8B8C-BC0894AE65E2}" type="parTrans" cxnId="{3F5BA0D0-0639-4E7C-8E1B-E3B635EF18EA}">
      <dgm:prSet/>
      <dgm:spPr/>
      <dgm:t>
        <a:bodyPr/>
        <a:lstStyle/>
        <a:p>
          <a:endParaRPr lang="en-AU"/>
        </a:p>
      </dgm:t>
    </dgm:pt>
    <dgm:pt modelId="{B573BEFD-3660-4DF1-B2D7-20D391AB0C79}" type="sibTrans" cxnId="{3F5BA0D0-0639-4E7C-8E1B-E3B635EF18EA}">
      <dgm:prSet/>
      <dgm:spPr/>
      <dgm:t>
        <a:bodyPr/>
        <a:lstStyle/>
        <a:p>
          <a:endParaRPr lang="en-AU"/>
        </a:p>
      </dgm:t>
    </dgm:pt>
    <dgm:pt modelId="{66E8A642-34CA-4D20-A98F-C2E0681C7119}" type="pres">
      <dgm:prSet presAssocID="{42015B08-272F-4A9C-96D1-D757CC87B614}" presName="Name0" presStyleCnt="0">
        <dgm:presLayoutVars>
          <dgm:dir/>
          <dgm:animLvl val="lvl"/>
          <dgm:resizeHandles val="exact"/>
        </dgm:presLayoutVars>
      </dgm:prSet>
      <dgm:spPr/>
    </dgm:pt>
    <dgm:pt modelId="{D18A9B72-7949-4AD5-89B6-23C4D0EA1D8F}" type="pres">
      <dgm:prSet presAssocID="{03E4F246-F649-40C9-B63C-80B6FC898143}" presName="boxAndChildren" presStyleCnt="0"/>
      <dgm:spPr/>
    </dgm:pt>
    <dgm:pt modelId="{76CA70E7-2DCF-4BDD-A91C-2EEBAB9319C4}" type="pres">
      <dgm:prSet presAssocID="{03E4F246-F649-40C9-B63C-80B6FC898143}" presName="parentTextBox" presStyleLbl="alignNode1" presStyleIdx="0" presStyleCnt="2" custLinFactNeighborX="109" custLinFactNeighborY="1111"/>
      <dgm:spPr/>
    </dgm:pt>
    <dgm:pt modelId="{D1AF314E-0557-4023-A8A9-E94B1600F5D9}" type="pres">
      <dgm:prSet presAssocID="{03E4F246-F649-40C9-B63C-80B6FC898143}" presName="descendantBox" presStyleLbl="bgAccFollowNode1" presStyleIdx="0" presStyleCnt="2"/>
      <dgm:spPr/>
    </dgm:pt>
    <dgm:pt modelId="{5B3D5A68-D9AE-466B-BBE2-4781EBDAA25F}" type="pres">
      <dgm:prSet presAssocID="{4E33B454-89DD-4140-BABA-95F371580BB1}" presName="sp" presStyleCnt="0"/>
      <dgm:spPr/>
    </dgm:pt>
    <dgm:pt modelId="{FB9D7DDF-96D5-49A7-ACA1-F828DB4DCBDA}" type="pres">
      <dgm:prSet presAssocID="{E1EF4EC9-FB6F-4622-8F34-16900FBCD7AF}" presName="arrowAndChildren" presStyleCnt="0"/>
      <dgm:spPr/>
    </dgm:pt>
    <dgm:pt modelId="{62CE9786-43C5-4632-9A23-A9719C52D8AF}" type="pres">
      <dgm:prSet presAssocID="{E1EF4EC9-FB6F-4622-8F34-16900FBCD7AF}" presName="parentTextArrow" presStyleLbl="node1" presStyleIdx="0" presStyleCnt="0"/>
      <dgm:spPr/>
    </dgm:pt>
    <dgm:pt modelId="{A17263DF-5E1C-483B-A621-6CEC0F84386B}" type="pres">
      <dgm:prSet presAssocID="{E1EF4EC9-FB6F-4622-8F34-16900FBCD7AF}" presName="arrow" presStyleLbl="alignNode1" presStyleIdx="1" presStyleCnt="2"/>
      <dgm:spPr/>
    </dgm:pt>
    <dgm:pt modelId="{4CA306A6-627C-405C-B156-0130AACBE033}" type="pres">
      <dgm:prSet presAssocID="{E1EF4EC9-FB6F-4622-8F34-16900FBCD7AF}" presName="descendantArrow" presStyleLbl="bgAccFollowNode1" presStyleIdx="1" presStyleCnt="2"/>
      <dgm:spPr/>
    </dgm:pt>
  </dgm:ptLst>
  <dgm:cxnLst>
    <dgm:cxn modelId="{A5BA6E1E-98EE-4291-A6F7-D1029E84EAF2}" type="presOf" srcId="{03E4F246-F649-40C9-B63C-80B6FC898143}" destId="{76CA70E7-2DCF-4BDD-A91C-2EEBAB9319C4}" srcOrd="0" destOrd="0" presId="urn:microsoft.com/office/officeart/2016/7/layout/VerticalDownArrowProcess"/>
    <dgm:cxn modelId="{11360656-6C00-4B58-AA63-3666AFE4655C}" type="presOf" srcId="{E1EF4EC9-FB6F-4622-8F34-16900FBCD7AF}" destId="{62CE9786-43C5-4632-9A23-A9719C52D8AF}" srcOrd="0" destOrd="0" presId="urn:microsoft.com/office/officeart/2016/7/layout/VerticalDownArrowProcess"/>
    <dgm:cxn modelId="{301A2189-3DCA-4527-86E5-365B97C883CB}" srcId="{E1EF4EC9-FB6F-4622-8F34-16900FBCD7AF}" destId="{FDCC1987-A1BE-4062-9691-F132063BBC48}" srcOrd="0" destOrd="0" parTransId="{D9DD4C08-2739-4169-AC5F-ABB41147F147}" sibTransId="{5F323F5A-336F-4B81-BB06-8ACB9295E15F}"/>
    <dgm:cxn modelId="{937442A0-B609-4A22-8FCE-5FA5A38FEE19}" type="presOf" srcId="{E1EF4EC9-FB6F-4622-8F34-16900FBCD7AF}" destId="{A17263DF-5E1C-483B-A621-6CEC0F84386B}" srcOrd="1" destOrd="0" presId="urn:microsoft.com/office/officeart/2016/7/layout/VerticalDownArrowProcess"/>
    <dgm:cxn modelId="{155079A7-DB69-4D58-A62B-351895E8B433}" type="presOf" srcId="{BFB2BF2F-1985-4933-BD34-5DDCA740D675}" destId="{D1AF314E-0557-4023-A8A9-E94B1600F5D9}" srcOrd="0" destOrd="0" presId="urn:microsoft.com/office/officeart/2016/7/layout/VerticalDownArrowProcess"/>
    <dgm:cxn modelId="{C24139AA-0A35-4B97-8259-1CF5117C1945}" type="presOf" srcId="{FDCC1987-A1BE-4062-9691-F132063BBC48}" destId="{4CA306A6-627C-405C-B156-0130AACBE033}" srcOrd="0" destOrd="0" presId="urn:microsoft.com/office/officeart/2016/7/layout/VerticalDownArrowProcess"/>
    <dgm:cxn modelId="{56D63BB4-6899-4513-9A8F-E45B0B691535}" type="presOf" srcId="{42015B08-272F-4A9C-96D1-D757CC87B614}" destId="{66E8A642-34CA-4D20-A98F-C2E0681C7119}" srcOrd="0" destOrd="0" presId="urn:microsoft.com/office/officeart/2016/7/layout/VerticalDownArrowProcess"/>
    <dgm:cxn modelId="{3F5BA0D0-0639-4E7C-8E1B-E3B635EF18EA}" srcId="{03E4F246-F649-40C9-B63C-80B6FC898143}" destId="{BFB2BF2F-1985-4933-BD34-5DDCA740D675}" srcOrd="0" destOrd="0" parTransId="{C2B145F7-8B8C-4139-8B8C-BC0894AE65E2}" sibTransId="{B573BEFD-3660-4DF1-B2D7-20D391AB0C79}"/>
    <dgm:cxn modelId="{FD94D8DF-4497-4919-A6EB-622DC3E88AFF}" srcId="{42015B08-272F-4A9C-96D1-D757CC87B614}" destId="{03E4F246-F649-40C9-B63C-80B6FC898143}" srcOrd="1" destOrd="0" parTransId="{64D9E707-4EFD-4767-9532-CE710BACF9D5}" sibTransId="{60811F55-C38F-4E8E-B284-7DEFBB5B665F}"/>
    <dgm:cxn modelId="{5534ACF0-2EE8-4672-94F6-FDCC59B8992D}" srcId="{42015B08-272F-4A9C-96D1-D757CC87B614}" destId="{E1EF4EC9-FB6F-4622-8F34-16900FBCD7AF}" srcOrd="0" destOrd="0" parTransId="{CDC37810-3100-47C5-8135-791993F92530}" sibTransId="{4E33B454-89DD-4140-BABA-95F371580BB1}"/>
    <dgm:cxn modelId="{7A84E643-6E63-4E8F-A498-6771E3D17756}" type="presParOf" srcId="{66E8A642-34CA-4D20-A98F-C2E0681C7119}" destId="{D18A9B72-7949-4AD5-89B6-23C4D0EA1D8F}" srcOrd="0" destOrd="0" presId="urn:microsoft.com/office/officeart/2016/7/layout/VerticalDownArrowProcess"/>
    <dgm:cxn modelId="{8134752A-CAF3-405D-82FD-AB660123D48B}" type="presParOf" srcId="{D18A9B72-7949-4AD5-89B6-23C4D0EA1D8F}" destId="{76CA70E7-2DCF-4BDD-A91C-2EEBAB9319C4}" srcOrd="0" destOrd="0" presId="urn:microsoft.com/office/officeart/2016/7/layout/VerticalDownArrowProcess"/>
    <dgm:cxn modelId="{18A012C3-DACB-4E29-9B83-26A25C5006CB}" type="presParOf" srcId="{D18A9B72-7949-4AD5-89B6-23C4D0EA1D8F}" destId="{D1AF314E-0557-4023-A8A9-E94B1600F5D9}" srcOrd="1" destOrd="0" presId="urn:microsoft.com/office/officeart/2016/7/layout/VerticalDownArrowProcess"/>
    <dgm:cxn modelId="{DDBCA28D-34CB-4830-ADCF-9059A7240B38}" type="presParOf" srcId="{66E8A642-34CA-4D20-A98F-C2E0681C7119}" destId="{5B3D5A68-D9AE-466B-BBE2-4781EBDAA25F}" srcOrd="1" destOrd="0" presId="urn:microsoft.com/office/officeart/2016/7/layout/VerticalDownArrowProcess"/>
    <dgm:cxn modelId="{A535A692-559E-49DC-9617-81CB51037F6C}" type="presParOf" srcId="{66E8A642-34CA-4D20-A98F-C2E0681C7119}" destId="{FB9D7DDF-96D5-49A7-ACA1-F828DB4DCBDA}" srcOrd="2" destOrd="0" presId="urn:microsoft.com/office/officeart/2016/7/layout/VerticalDownArrowProcess"/>
    <dgm:cxn modelId="{4BDBD3FA-B59A-4131-83E8-24829CBA56A8}" type="presParOf" srcId="{FB9D7DDF-96D5-49A7-ACA1-F828DB4DCBDA}" destId="{62CE9786-43C5-4632-9A23-A9719C52D8AF}" srcOrd="0" destOrd="0" presId="urn:microsoft.com/office/officeart/2016/7/layout/VerticalDownArrowProcess"/>
    <dgm:cxn modelId="{3C0CE734-C6BF-4E98-A2DD-A88721E58C5B}" type="presParOf" srcId="{FB9D7DDF-96D5-49A7-ACA1-F828DB4DCBDA}" destId="{A17263DF-5E1C-483B-A621-6CEC0F84386B}" srcOrd="1" destOrd="0" presId="urn:microsoft.com/office/officeart/2016/7/layout/VerticalDownArrowProcess"/>
    <dgm:cxn modelId="{BD82623B-1E94-42B0-ABC5-3E86C923F73A}" type="presParOf" srcId="{FB9D7DDF-96D5-49A7-ACA1-F828DB4DCBDA}" destId="{4CA306A6-627C-405C-B156-0130AACBE03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3D51E-AE6E-4236-A02A-752274E112A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C3C9CA-67C5-4DBB-82D8-56C657B4B6EA}">
      <dgm:prSet/>
      <dgm:spPr/>
      <dgm:t>
        <a:bodyPr/>
        <a:lstStyle/>
        <a:p>
          <a:r>
            <a:rPr lang="en-AU" dirty="0"/>
            <a:t>It is a </a:t>
          </a:r>
          <a:r>
            <a:rPr lang="en-AU" dirty="0" err="1"/>
            <a:t>preprocessing</a:t>
          </a:r>
          <a:r>
            <a:rPr lang="en-AU" dirty="0"/>
            <a:t> technique</a:t>
          </a:r>
          <a:endParaRPr lang="en-US" dirty="0"/>
        </a:p>
      </dgm:t>
    </dgm:pt>
    <dgm:pt modelId="{77F5AE9F-5FF5-4780-BA9B-3B89E2483235}" type="parTrans" cxnId="{6D848C8E-3E1B-4885-AE73-25C939455AFB}">
      <dgm:prSet/>
      <dgm:spPr/>
      <dgm:t>
        <a:bodyPr/>
        <a:lstStyle/>
        <a:p>
          <a:endParaRPr lang="en-US"/>
        </a:p>
      </dgm:t>
    </dgm:pt>
    <dgm:pt modelId="{B1D4C85B-51F4-4C6F-8D73-4CFCEF30D9E3}" type="sibTrans" cxnId="{6D848C8E-3E1B-4885-AE73-25C939455AFB}">
      <dgm:prSet/>
      <dgm:spPr/>
      <dgm:t>
        <a:bodyPr/>
        <a:lstStyle/>
        <a:p>
          <a:endParaRPr lang="en-US"/>
        </a:p>
      </dgm:t>
    </dgm:pt>
    <dgm:pt modelId="{DF323007-0A54-4997-AC61-CD70AD1FB974}">
      <dgm:prSet/>
      <dgm:spPr/>
      <dgm:t>
        <a:bodyPr/>
        <a:lstStyle/>
        <a:p>
          <a:r>
            <a:rPr lang="en-AU"/>
            <a:t>Not an anomaly detection method</a:t>
          </a:r>
          <a:endParaRPr lang="en-US"/>
        </a:p>
      </dgm:t>
    </dgm:pt>
    <dgm:pt modelId="{04AE1AA2-E577-48E1-B36E-FB1CC9E08EEF}" type="parTrans" cxnId="{885D7AB9-7EFE-4CBD-B194-98124A455C39}">
      <dgm:prSet/>
      <dgm:spPr/>
      <dgm:t>
        <a:bodyPr/>
        <a:lstStyle/>
        <a:p>
          <a:endParaRPr lang="en-US"/>
        </a:p>
      </dgm:t>
    </dgm:pt>
    <dgm:pt modelId="{16A625DC-5FD5-4CE2-AC1E-16472C8F79A0}" type="sibTrans" cxnId="{885D7AB9-7EFE-4CBD-B194-98124A455C39}">
      <dgm:prSet/>
      <dgm:spPr/>
      <dgm:t>
        <a:bodyPr/>
        <a:lstStyle/>
        <a:p>
          <a:endParaRPr lang="en-US"/>
        </a:p>
      </dgm:t>
    </dgm:pt>
    <dgm:pt modelId="{30AD2846-DF05-44F8-BD43-F43E336CE7D7}">
      <dgm:prSet/>
      <dgm:spPr/>
      <dgm:t>
        <a:bodyPr/>
        <a:lstStyle/>
        <a:p>
          <a:r>
            <a:rPr lang="en-AU"/>
            <a:t>Original anomalies are still anomalies in the reduced dimensional space</a:t>
          </a:r>
          <a:endParaRPr lang="en-US"/>
        </a:p>
      </dgm:t>
    </dgm:pt>
    <dgm:pt modelId="{081544B6-3D6A-4FDF-84D9-8D0AD29965BC}" type="parTrans" cxnId="{67A94E8C-0F56-4188-8E27-A89F1B022057}">
      <dgm:prSet/>
      <dgm:spPr/>
      <dgm:t>
        <a:bodyPr/>
        <a:lstStyle/>
        <a:p>
          <a:endParaRPr lang="en-US"/>
        </a:p>
      </dgm:t>
    </dgm:pt>
    <dgm:pt modelId="{45D10A84-50D9-42C1-9B10-934BAFA29436}" type="sibTrans" cxnId="{67A94E8C-0F56-4188-8E27-A89F1B022057}">
      <dgm:prSet/>
      <dgm:spPr/>
      <dgm:t>
        <a:bodyPr/>
        <a:lstStyle/>
        <a:p>
          <a:endParaRPr lang="en-US"/>
        </a:p>
      </dgm:t>
    </dgm:pt>
    <dgm:pt modelId="{B26AAD9A-6542-4439-9EB7-3CD45F5416DA}" type="pres">
      <dgm:prSet presAssocID="{4AE3D51E-AE6E-4236-A02A-752274E112A4}" presName="Name0" presStyleCnt="0">
        <dgm:presLayoutVars>
          <dgm:dir/>
          <dgm:animLvl val="lvl"/>
          <dgm:resizeHandles val="exact"/>
        </dgm:presLayoutVars>
      </dgm:prSet>
      <dgm:spPr/>
    </dgm:pt>
    <dgm:pt modelId="{80A7E5AB-B49C-4E25-AF1C-A35CAB94AD3A}" type="pres">
      <dgm:prSet presAssocID="{30AD2846-DF05-44F8-BD43-F43E336CE7D7}" presName="boxAndChildren" presStyleCnt="0"/>
      <dgm:spPr/>
    </dgm:pt>
    <dgm:pt modelId="{37C17D16-01AD-4C11-9EDB-6FC4CE2C1467}" type="pres">
      <dgm:prSet presAssocID="{30AD2846-DF05-44F8-BD43-F43E336CE7D7}" presName="parentTextBox" presStyleLbl="node1" presStyleIdx="0" presStyleCnt="2"/>
      <dgm:spPr/>
    </dgm:pt>
    <dgm:pt modelId="{DA382D76-E557-432B-8B67-BF7439926240}" type="pres">
      <dgm:prSet presAssocID="{B1D4C85B-51F4-4C6F-8D73-4CFCEF30D9E3}" presName="sp" presStyleCnt="0"/>
      <dgm:spPr/>
    </dgm:pt>
    <dgm:pt modelId="{CFB2C3D9-54F5-4CA7-A40C-829DB75404C6}" type="pres">
      <dgm:prSet presAssocID="{84C3C9CA-67C5-4DBB-82D8-56C657B4B6EA}" presName="arrowAndChildren" presStyleCnt="0"/>
      <dgm:spPr/>
    </dgm:pt>
    <dgm:pt modelId="{08A43102-C091-4AAB-A0B0-A21D2D6D42B3}" type="pres">
      <dgm:prSet presAssocID="{84C3C9CA-67C5-4DBB-82D8-56C657B4B6EA}" presName="parentTextArrow" presStyleLbl="node1" presStyleIdx="0" presStyleCnt="2"/>
      <dgm:spPr/>
    </dgm:pt>
    <dgm:pt modelId="{6B7D67A9-142F-4FCB-BE6E-035548B28ADF}" type="pres">
      <dgm:prSet presAssocID="{84C3C9CA-67C5-4DBB-82D8-56C657B4B6EA}" presName="arrow" presStyleLbl="node1" presStyleIdx="1" presStyleCnt="2"/>
      <dgm:spPr/>
    </dgm:pt>
    <dgm:pt modelId="{251921BC-BEB4-4DDF-B6CC-D7EE60AF32DD}" type="pres">
      <dgm:prSet presAssocID="{84C3C9CA-67C5-4DBB-82D8-56C657B4B6EA}" presName="descendantArrow" presStyleCnt="0"/>
      <dgm:spPr/>
    </dgm:pt>
    <dgm:pt modelId="{07EB8845-FE3A-455D-8AEB-0FADAC486DBF}" type="pres">
      <dgm:prSet presAssocID="{DF323007-0A54-4997-AC61-CD70AD1FB974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561D0B40-181F-4D89-95AD-1A71950B311B}" type="presOf" srcId="{84C3C9CA-67C5-4DBB-82D8-56C657B4B6EA}" destId="{6B7D67A9-142F-4FCB-BE6E-035548B28ADF}" srcOrd="1" destOrd="0" presId="urn:microsoft.com/office/officeart/2005/8/layout/process4"/>
    <dgm:cxn modelId="{D057EA46-9DF6-4A62-B58A-3B0BC8C5F048}" type="presOf" srcId="{30AD2846-DF05-44F8-BD43-F43E336CE7D7}" destId="{37C17D16-01AD-4C11-9EDB-6FC4CE2C1467}" srcOrd="0" destOrd="0" presId="urn:microsoft.com/office/officeart/2005/8/layout/process4"/>
    <dgm:cxn modelId="{67A94E8C-0F56-4188-8E27-A89F1B022057}" srcId="{4AE3D51E-AE6E-4236-A02A-752274E112A4}" destId="{30AD2846-DF05-44F8-BD43-F43E336CE7D7}" srcOrd="1" destOrd="0" parTransId="{081544B6-3D6A-4FDF-84D9-8D0AD29965BC}" sibTransId="{45D10A84-50D9-42C1-9B10-934BAFA29436}"/>
    <dgm:cxn modelId="{6D848C8E-3E1B-4885-AE73-25C939455AFB}" srcId="{4AE3D51E-AE6E-4236-A02A-752274E112A4}" destId="{84C3C9CA-67C5-4DBB-82D8-56C657B4B6EA}" srcOrd="0" destOrd="0" parTransId="{77F5AE9F-5FF5-4780-BA9B-3B89E2483235}" sibTransId="{B1D4C85B-51F4-4C6F-8D73-4CFCEF30D9E3}"/>
    <dgm:cxn modelId="{2F87F994-BBE2-4386-95CD-39749C0ED39D}" type="presOf" srcId="{84C3C9CA-67C5-4DBB-82D8-56C657B4B6EA}" destId="{08A43102-C091-4AAB-A0B0-A21D2D6D42B3}" srcOrd="0" destOrd="0" presId="urn:microsoft.com/office/officeart/2005/8/layout/process4"/>
    <dgm:cxn modelId="{885D7AB9-7EFE-4CBD-B194-98124A455C39}" srcId="{84C3C9CA-67C5-4DBB-82D8-56C657B4B6EA}" destId="{DF323007-0A54-4997-AC61-CD70AD1FB974}" srcOrd="0" destOrd="0" parTransId="{04AE1AA2-E577-48E1-B36E-FB1CC9E08EEF}" sibTransId="{16A625DC-5FD5-4CE2-AC1E-16472C8F79A0}"/>
    <dgm:cxn modelId="{219ECEE3-C1D8-4299-98E7-800859B48904}" type="presOf" srcId="{DF323007-0A54-4997-AC61-CD70AD1FB974}" destId="{07EB8845-FE3A-455D-8AEB-0FADAC486DBF}" srcOrd="0" destOrd="0" presId="urn:microsoft.com/office/officeart/2005/8/layout/process4"/>
    <dgm:cxn modelId="{6753B5EB-9F16-4C61-BA74-A16DD3ED2015}" type="presOf" srcId="{4AE3D51E-AE6E-4236-A02A-752274E112A4}" destId="{B26AAD9A-6542-4439-9EB7-3CD45F5416DA}" srcOrd="0" destOrd="0" presId="urn:microsoft.com/office/officeart/2005/8/layout/process4"/>
    <dgm:cxn modelId="{AC1CEE0F-4313-4FC6-A82A-B801B3BF77AB}" type="presParOf" srcId="{B26AAD9A-6542-4439-9EB7-3CD45F5416DA}" destId="{80A7E5AB-B49C-4E25-AF1C-A35CAB94AD3A}" srcOrd="0" destOrd="0" presId="urn:microsoft.com/office/officeart/2005/8/layout/process4"/>
    <dgm:cxn modelId="{DB67E37F-56A9-4DDA-BD48-17EFD45BE19A}" type="presParOf" srcId="{80A7E5AB-B49C-4E25-AF1C-A35CAB94AD3A}" destId="{37C17D16-01AD-4C11-9EDB-6FC4CE2C1467}" srcOrd="0" destOrd="0" presId="urn:microsoft.com/office/officeart/2005/8/layout/process4"/>
    <dgm:cxn modelId="{7FDDD9C3-CF13-4A1E-AD7D-F3E3D3D8ABFA}" type="presParOf" srcId="{B26AAD9A-6542-4439-9EB7-3CD45F5416DA}" destId="{DA382D76-E557-432B-8B67-BF7439926240}" srcOrd="1" destOrd="0" presId="urn:microsoft.com/office/officeart/2005/8/layout/process4"/>
    <dgm:cxn modelId="{0BCB7C0A-08F5-4DD3-97FB-77797DBB5367}" type="presParOf" srcId="{B26AAD9A-6542-4439-9EB7-3CD45F5416DA}" destId="{CFB2C3D9-54F5-4CA7-A40C-829DB75404C6}" srcOrd="2" destOrd="0" presId="urn:microsoft.com/office/officeart/2005/8/layout/process4"/>
    <dgm:cxn modelId="{59B30F2C-F01E-4AD9-B8F3-831305B4C463}" type="presParOf" srcId="{CFB2C3D9-54F5-4CA7-A40C-829DB75404C6}" destId="{08A43102-C091-4AAB-A0B0-A21D2D6D42B3}" srcOrd="0" destOrd="0" presId="urn:microsoft.com/office/officeart/2005/8/layout/process4"/>
    <dgm:cxn modelId="{CA5C1C4B-FDBB-4FEF-8136-E67FCBECC2EA}" type="presParOf" srcId="{CFB2C3D9-54F5-4CA7-A40C-829DB75404C6}" destId="{6B7D67A9-142F-4FCB-BE6E-035548B28ADF}" srcOrd="1" destOrd="0" presId="urn:microsoft.com/office/officeart/2005/8/layout/process4"/>
    <dgm:cxn modelId="{D7D94520-AD49-46D0-BFB4-C6F934DFE9B0}" type="presParOf" srcId="{CFB2C3D9-54F5-4CA7-A40C-829DB75404C6}" destId="{251921BC-BEB4-4DDF-B6CC-D7EE60AF32DD}" srcOrd="2" destOrd="0" presId="urn:microsoft.com/office/officeart/2005/8/layout/process4"/>
    <dgm:cxn modelId="{A2952A81-EC2D-40F5-95C0-81B12F4ED59D}" type="presParOf" srcId="{251921BC-BEB4-4DDF-B6CC-D7EE60AF32DD}" destId="{07EB8845-FE3A-455D-8AEB-0FADAC486D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402BF9-7883-4B6A-873A-506EFF4001D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30DCFB-0BB3-40F7-A65C-ACC8E6E99507}">
      <dgm:prSet/>
      <dgm:spPr/>
      <dgm:t>
        <a:bodyPr/>
        <a:lstStyle/>
        <a:p>
          <a:r>
            <a:rPr lang="en-AU"/>
            <a:t>Find a set of new axes (basis vectors), which preserves anomalies</a:t>
          </a:r>
          <a:endParaRPr lang="en-US"/>
        </a:p>
      </dgm:t>
    </dgm:pt>
    <dgm:pt modelId="{8236C3AD-B5CF-4029-8FA3-6A296D41B110}" type="parTrans" cxnId="{9D08C729-8672-41CF-B688-CA8F8BC87509}">
      <dgm:prSet/>
      <dgm:spPr/>
      <dgm:t>
        <a:bodyPr/>
        <a:lstStyle/>
        <a:p>
          <a:endParaRPr lang="en-US"/>
        </a:p>
      </dgm:t>
    </dgm:pt>
    <dgm:pt modelId="{CDCC7585-4D42-42F0-B32B-E994ED024ADD}" type="sibTrans" cxnId="{9D08C729-8672-41CF-B688-CA8F8BC87509}">
      <dgm:prSet/>
      <dgm:spPr/>
      <dgm:t>
        <a:bodyPr/>
        <a:lstStyle/>
        <a:p>
          <a:endParaRPr lang="en-US"/>
        </a:p>
      </dgm:t>
    </dgm:pt>
    <dgm:pt modelId="{E82E8687-C823-4045-806E-162ECD14C0EE}">
      <dgm:prSet/>
      <dgm:spPr/>
      <dgm:t>
        <a:bodyPr/>
        <a:lstStyle/>
        <a:p>
          <a:r>
            <a:rPr lang="en-AU" dirty="0"/>
            <a:t>First basis vector in the direction of most anomalousness (largest </a:t>
          </a:r>
          <a:r>
            <a:rPr lang="en-AU" dirty="0" err="1"/>
            <a:t>knn</a:t>
          </a:r>
          <a:r>
            <a:rPr lang="en-AU" dirty="0"/>
            <a:t> distances), second basis vector in the direction of second largest </a:t>
          </a:r>
          <a:r>
            <a:rPr lang="en-AU" dirty="0" err="1"/>
            <a:t>knn</a:t>
          </a:r>
          <a:r>
            <a:rPr lang="en-AU" dirty="0"/>
            <a:t> distances </a:t>
          </a:r>
          <a:endParaRPr lang="en-US" dirty="0"/>
        </a:p>
      </dgm:t>
    </dgm:pt>
    <dgm:pt modelId="{8BCDD946-5410-4C51-AC9F-33046EE77B2C}" type="parTrans" cxnId="{25366997-88BD-4C0D-817C-D0B7D8BAB582}">
      <dgm:prSet/>
      <dgm:spPr/>
      <dgm:t>
        <a:bodyPr/>
        <a:lstStyle/>
        <a:p>
          <a:endParaRPr lang="en-US"/>
        </a:p>
      </dgm:t>
    </dgm:pt>
    <dgm:pt modelId="{A871B532-0C98-4A67-B8E2-14F6939A1752}" type="sibTrans" cxnId="{25366997-88BD-4C0D-817C-D0B7D8BAB582}">
      <dgm:prSet/>
      <dgm:spPr/>
      <dgm:t>
        <a:bodyPr/>
        <a:lstStyle/>
        <a:p>
          <a:endParaRPr lang="en-US"/>
        </a:p>
      </dgm:t>
    </dgm:pt>
    <dgm:pt modelId="{39AC4228-793D-4A0A-82A0-9B93360F2C48}" type="pres">
      <dgm:prSet presAssocID="{D5402BF9-7883-4B6A-873A-506EFF4001DE}" presName="linear" presStyleCnt="0">
        <dgm:presLayoutVars>
          <dgm:animLvl val="lvl"/>
          <dgm:resizeHandles val="exact"/>
        </dgm:presLayoutVars>
      </dgm:prSet>
      <dgm:spPr/>
    </dgm:pt>
    <dgm:pt modelId="{A8A3B838-125D-48A5-9662-93B03666F374}" type="pres">
      <dgm:prSet presAssocID="{6330DCFB-0BB3-40F7-A65C-ACC8E6E995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9E68B0-0976-4147-AB0C-80D82CCC3736}" type="pres">
      <dgm:prSet presAssocID="{CDCC7585-4D42-42F0-B32B-E994ED024ADD}" presName="spacer" presStyleCnt="0"/>
      <dgm:spPr/>
    </dgm:pt>
    <dgm:pt modelId="{0C3CFA6F-59D6-492A-AD05-BBB4CD7BFA3A}" type="pres">
      <dgm:prSet presAssocID="{E82E8687-C823-4045-806E-162ECD14C0E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D08C729-8672-41CF-B688-CA8F8BC87509}" srcId="{D5402BF9-7883-4B6A-873A-506EFF4001DE}" destId="{6330DCFB-0BB3-40F7-A65C-ACC8E6E99507}" srcOrd="0" destOrd="0" parTransId="{8236C3AD-B5CF-4029-8FA3-6A296D41B110}" sibTransId="{CDCC7585-4D42-42F0-B32B-E994ED024ADD}"/>
    <dgm:cxn modelId="{9E882B2C-482A-4010-B8A6-7010587913DD}" type="presOf" srcId="{D5402BF9-7883-4B6A-873A-506EFF4001DE}" destId="{39AC4228-793D-4A0A-82A0-9B93360F2C48}" srcOrd="0" destOrd="0" presId="urn:microsoft.com/office/officeart/2005/8/layout/vList2"/>
    <dgm:cxn modelId="{C4368732-623A-4675-B1C5-17415E92C855}" type="presOf" srcId="{E82E8687-C823-4045-806E-162ECD14C0EE}" destId="{0C3CFA6F-59D6-492A-AD05-BBB4CD7BFA3A}" srcOrd="0" destOrd="0" presId="urn:microsoft.com/office/officeart/2005/8/layout/vList2"/>
    <dgm:cxn modelId="{25366997-88BD-4C0D-817C-D0B7D8BAB582}" srcId="{D5402BF9-7883-4B6A-873A-506EFF4001DE}" destId="{E82E8687-C823-4045-806E-162ECD14C0EE}" srcOrd="1" destOrd="0" parTransId="{8BCDD946-5410-4C51-AC9F-33046EE77B2C}" sibTransId="{A871B532-0C98-4A67-B8E2-14F6939A1752}"/>
    <dgm:cxn modelId="{B049EEEE-768D-43A2-B017-0F72FC448A4B}" type="presOf" srcId="{6330DCFB-0BB3-40F7-A65C-ACC8E6E99507}" destId="{A8A3B838-125D-48A5-9662-93B03666F374}" srcOrd="0" destOrd="0" presId="urn:microsoft.com/office/officeart/2005/8/layout/vList2"/>
    <dgm:cxn modelId="{D10DB203-973C-410F-94A2-12A40CB77DE3}" type="presParOf" srcId="{39AC4228-793D-4A0A-82A0-9B93360F2C48}" destId="{A8A3B838-125D-48A5-9662-93B03666F374}" srcOrd="0" destOrd="0" presId="urn:microsoft.com/office/officeart/2005/8/layout/vList2"/>
    <dgm:cxn modelId="{CD30614F-2184-44B4-873D-9D1B33FBBDA6}" type="presParOf" srcId="{39AC4228-793D-4A0A-82A0-9B93360F2C48}" destId="{C49E68B0-0976-4147-AB0C-80D82CCC3736}" srcOrd="1" destOrd="0" presId="urn:microsoft.com/office/officeart/2005/8/layout/vList2"/>
    <dgm:cxn modelId="{11FD7597-EF3B-4FD3-B78A-A531E66171B2}" type="presParOf" srcId="{39AC4228-793D-4A0A-82A0-9B93360F2C48}" destId="{0C3CFA6F-59D6-492A-AD05-BBB4CD7BFA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709D33-DA7F-464D-8C0F-31F8A49BFD1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27D43C-15C1-4E91-9A2A-9A17631E010A}">
      <dgm:prSet/>
      <dgm:spPr/>
      <dgm:t>
        <a:bodyPr/>
        <a:lstStyle/>
        <a:p>
          <a:r>
            <a:rPr lang="en-AU"/>
            <a:t>Outlier detection method</a:t>
          </a:r>
          <a:endParaRPr lang="en-US"/>
        </a:p>
      </dgm:t>
    </dgm:pt>
    <dgm:pt modelId="{AF9FA58D-719C-4A68-8159-A27D8AEB4F72}" type="parTrans" cxnId="{B9E83C99-9374-4996-BC19-AF897938ADAB}">
      <dgm:prSet/>
      <dgm:spPr/>
      <dgm:t>
        <a:bodyPr/>
        <a:lstStyle/>
        <a:p>
          <a:endParaRPr lang="en-US"/>
        </a:p>
      </dgm:t>
    </dgm:pt>
    <dgm:pt modelId="{714392FD-5C2C-43CA-9CE3-FFD6F723FDA6}" type="sibTrans" cxnId="{B9E83C99-9374-4996-BC19-AF897938ADAB}">
      <dgm:prSet/>
      <dgm:spPr/>
      <dgm:t>
        <a:bodyPr/>
        <a:lstStyle/>
        <a:p>
          <a:endParaRPr lang="en-US"/>
        </a:p>
      </dgm:t>
    </dgm:pt>
    <dgm:pt modelId="{08C1FDD5-C8A3-4B06-A14A-92191D1F67CE}">
      <dgm:prSet/>
      <dgm:spPr/>
      <dgm:t>
        <a:bodyPr/>
        <a:lstStyle/>
        <a:p>
          <a:r>
            <a:rPr lang="en-AU"/>
            <a:t>Low false positives</a:t>
          </a:r>
          <a:endParaRPr lang="en-US"/>
        </a:p>
      </dgm:t>
    </dgm:pt>
    <dgm:pt modelId="{51F8024A-46F2-4D6A-8A66-085812CDE50D}" type="parTrans" cxnId="{080CCC91-48D5-48C5-BD7F-FC3A4527B762}">
      <dgm:prSet/>
      <dgm:spPr/>
      <dgm:t>
        <a:bodyPr/>
        <a:lstStyle/>
        <a:p>
          <a:endParaRPr lang="en-US"/>
        </a:p>
      </dgm:t>
    </dgm:pt>
    <dgm:pt modelId="{D6BED884-95FD-4C97-9153-74706D133915}" type="sibTrans" cxnId="{080CCC91-48D5-48C5-BD7F-FC3A4527B762}">
      <dgm:prSet/>
      <dgm:spPr/>
      <dgm:t>
        <a:bodyPr/>
        <a:lstStyle/>
        <a:p>
          <a:endParaRPr lang="en-US"/>
        </a:p>
      </dgm:t>
    </dgm:pt>
    <dgm:pt modelId="{C4F0EFC9-C85F-46BE-ACE2-B45C143D99D2}">
      <dgm:prSet/>
      <dgm:spPr/>
      <dgm:t>
        <a:bodyPr/>
        <a:lstStyle/>
        <a:p>
          <a:r>
            <a:rPr lang="en-AU"/>
            <a:t>Because of Extreme Value Theory (EVT)</a:t>
          </a:r>
          <a:endParaRPr lang="en-US"/>
        </a:p>
      </dgm:t>
    </dgm:pt>
    <dgm:pt modelId="{C9650613-ED68-4DD1-9460-98E72005C32B}" type="parTrans" cxnId="{D61DAC7F-88CD-4004-9948-22D8DE5D769F}">
      <dgm:prSet/>
      <dgm:spPr/>
      <dgm:t>
        <a:bodyPr/>
        <a:lstStyle/>
        <a:p>
          <a:endParaRPr lang="en-US"/>
        </a:p>
      </dgm:t>
    </dgm:pt>
    <dgm:pt modelId="{C0587509-A392-4ECE-92BA-6E302D9984A9}" type="sibTrans" cxnId="{D61DAC7F-88CD-4004-9948-22D8DE5D769F}">
      <dgm:prSet/>
      <dgm:spPr/>
      <dgm:t>
        <a:bodyPr/>
        <a:lstStyle/>
        <a:p>
          <a:endParaRPr lang="en-US"/>
        </a:p>
      </dgm:t>
    </dgm:pt>
    <dgm:pt modelId="{F24F644B-4E65-4728-B17D-90BE1464E19C}">
      <dgm:prSet/>
      <dgm:spPr/>
      <dgm:t>
        <a:bodyPr/>
        <a:lstStyle/>
        <a:p>
          <a:r>
            <a:rPr lang="en-AU" dirty="0"/>
            <a:t>EVT is used to model 100-year floods</a:t>
          </a:r>
          <a:endParaRPr lang="en-US" dirty="0"/>
        </a:p>
      </dgm:t>
    </dgm:pt>
    <dgm:pt modelId="{80056373-0BCB-45EE-B910-D060F9C73AA3}" type="parTrans" cxnId="{19D89DEB-56E7-41F0-BCD0-2A44EB91B48D}">
      <dgm:prSet/>
      <dgm:spPr/>
      <dgm:t>
        <a:bodyPr/>
        <a:lstStyle/>
        <a:p>
          <a:endParaRPr lang="en-US"/>
        </a:p>
      </dgm:t>
    </dgm:pt>
    <dgm:pt modelId="{5629833E-957E-4FD4-A092-222A47BE3F33}" type="sibTrans" cxnId="{19D89DEB-56E7-41F0-BCD0-2A44EB91B48D}">
      <dgm:prSet/>
      <dgm:spPr/>
      <dgm:t>
        <a:bodyPr/>
        <a:lstStyle/>
        <a:p>
          <a:endParaRPr lang="en-US"/>
        </a:p>
      </dgm:t>
    </dgm:pt>
    <dgm:pt modelId="{A07E8910-0D26-49A8-B2F8-FA0AB434ADD6}">
      <dgm:prSet/>
      <dgm:spPr/>
      <dgm:t>
        <a:bodyPr/>
        <a:lstStyle/>
        <a:p>
          <a:r>
            <a:rPr lang="en-AU" dirty="0"/>
            <a:t>Use a Generalized Pareto Distribution</a:t>
          </a:r>
          <a:endParaRPr lang="en-US" dirty="0"/>
        </a:p>
      </dgm:t>
    </dgm:pt>
    <dgm:pt modelId="{1B3A7FFA-0004-4B27-9706-3FBDAE60ED56}" type="parTrans" cxnId="{A2AE1EAB-8428-49A4-9407-AEBFD07B8FD6}">
      <dgm:prSet/>
      <dgm:spPr/>
      <dgm:t>
        <a:bodyPr/>
        <a:lstStyle/>
        <a:p>
          <a:endParaRPr lang="en-US"/>
        </a:p>
      </dgm:t>
    </dgm:pt>
    <dgm:pt modelId="{41776F27-4D1B-4571-A1CC-CCD0398CEEBD}" type="sibTrans" cxnId="{A2AE1EAB-8428-49A4-9407-AEBFD07B8FD6}">
      <dgm:prSet/>
      <dgm:spPr/>
      <dgm:t>
        <a:bodyPr/>
        <a:lstStyle/>
        <a:p>
          <a:endParaRPr lang="en-US"/>
        </a:p>
      </dgm:t>
    </dgm:pt>
    <dgm:pt modelId="{AEF7AA73-5059-41A2-8084-3FB6DB75C596}">
      <dgm:prSet/>
      <dgm:spPr/>
      <dgm:t>
        <a:bodyPr/>
        <a:lstStyle/>
        <a:p>
          <a:r>
            <a:rPr lang="en-AU"/>
            <a:t>Not an “alarm factory”</a:t>
          </a:r>
          <a:endParaRPr lang="en-US"/>
        </a:p>
      </dgm:t>
    </dgm:pt>
    <dgm:pt modelId="{7B926712-6B51-4D86-B2BE-1DE0100F133B}" type="parTrans" cxnId="{E5C14A33-CE0B-4AC3-A95B-F8411F5C3D1B}">
      <dgm:prSet/>
      <dgm:spPr/>
      <dgm:t>
        <a:bodyPr/>
        <a:lstStyle/>
        <a:p>
          <a:endParaRPr lang="en-US"/>
        </a:p>
      </dgm:t>
    </dgm:pt>
    <dgm:pt modelId="{052E1D9E-9DB5-4598-AC16-F2EF517E75BC}" type="sibTrans" cxnId="{E5C14A33-CE0B-4AC3-A95B-F8411F5C3D1B}">
      <dgm:prSet/>
      <dgm:spPr/>
      <dgm:t>
        <a:bodyPr/>
        <a:lstStyle/>
        <a:p>
          <a:endParaRPr lang="en-US"/>
        </a:p>
      </dgm:t>
    </dgm:pt>
    <dgm:pt modelId="{328951E8-7D47-4C8D-BEAE-C6E97C2E2EE3}" type="pres">
      <dgm:prSet presAssocID="{EC709D33-DA7F-464D-8C0F-31F8A49BFD13}" presName="linear" presStyleCnt="0">
        <dgm:presLayoutVars>
          <dgm:dir/>
          <dgm:animLvl val="lvl"/>
          <dgm:resizeHandles val="exact"/>
        </dgm:presLayoutVars>
      </dgm:prSet>
      <dgm:spPr/>
    </dgm:pt>
    <dgm:pt modelId="{40EB5A1D-8D24-4A33-8BD3-11B7CF89F3C9}" type="pres">
      <dgm:prSet presAssocID="{2F27D43C-15C1-4E91-9A2A-9A17631E010A}" presName="parentLin" presStyleCnt="0"/>
      <dgm:spPr/>
    </dgm:pt>
    <dgm:pt modelId="{5A5F363F-3F70-4B79-85E2-303C15DE6D45}" type="pres">
      <dgm:prSet presAssocID="{2F27D43C-15C1-4E91-9A2A-9A17631E010A}" presName="parentLeftMargin" presStyleLbl="node1" presStyleIdx="0" presStyleCnt="3"/>
      <dgm:spPr/>
    </dgm:pt>
    <dgm:pt modelId="{55198D5E-81DA-4D2B-BE2B-B286E071318E}" type="pres">
      <dgm:prSet presAssocID="{2F27D43C-15C1-4E91-9A2A-9A17631E01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7568BE-7291-4D5D-860C-275A1B1EE29D}" type="pres">
      <dgm:prSet presAssocID="{2F27D43C-15C1-4E91-9A2A-9A17631E010A}" presName="negativeSpace" presStyleCnt="0"/>
      <dgm:spPr/>
    </dgm:pt>
    <dgm:pt modelId="{BC3733B7-8C21-4304-8B6C-5446BB94B3AC}" type="pres">
      <dgm:prSet presAssocID="{2F27D43C-15C1-4E91-9A2A-9A17631E010A}" presName="childText" presStyleLbl="conFgAcc1" presStyleIdx="0" presStyleCnt="3">
        <dgm:presLayoutVars>
          <dgm:bulletEnabled val="1"/>
        </dgm:presLayoutVars>
      </dgm:prSet>
      <dgm:spPr/>
    </dgm:pt>
    <dgm:pt modelId="{90C5D2FB-FBCD-41C0-8543-51583A1A0A76}" type="pres">
      <dgm:prSet presAssocID="{714392FD-5C2C-43CA-9CE3-FFD6F723FDA6}" presName="spaceBetweenRectangles" presStyleCnt="0"/>
      <dgm:spPr/>
    </dgm:pt>
    <dgm:pt modelId="{BAE79D6A-9A85-4708-BE38-683028E5F0F0}" type="pres">
      <dgm:prSet presAssocID="{08C1FDD5-C8A3-4B06-A14A-92191D1F67CE}" presName="parentLin" presStyleCnt="0"/>
      <dgm:spPr/>
    </dgm:pt>
    <dgm:pt modelId="{0D157F37-B0BB-45C6-8CE3-82FC91F98F69}" type="pres">
      <dgm:prSet presAssocID="{08C1FDD5-C8A3-4B06-A14A-92191D1F67CE}" presName="parentLeftMargin" presStyleLbl="node1" presStyleIdx="0" presStyleCnt="3"/>
      <dgm:spPr/>
    </dgm:pt>
    <dgm:pt modelId="{163F77A2-10CF-4BF1-9636-483312DBF7B7}" type="pres">
      <dgm:prSet presAssocID="{08C1FDD5-C8A3-4B06-A14A-92191D1F67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56FB19-B864-474A-B91F-9D559D78972F}" type="pres">
      <dgm:prSet presAssocID="{08C1FDD5-C8A3-4B06-A14A-92191D1F67CE}" presName="negativeSpace" presStyleCnt="0"/>
      <dgm:spPr/>
    </dgm:pt>
    <dgm:pt modelId="{5760FE7C-1760-49C2-AB5C-3087F287F59B}" type="pres">
      <dgm:prSet presAssocID="{08C1FDD5-C8A3-4B06-A14A-92191D1F67CE}" presName="childText" presStyleLbl="conFgAcc1" presStyleIdx="1" presStyleCnt="3">
        <dgm:presLayoutVars>
          <dgm:bulletEnabled val="1"/>
        </dgm:presLayoutVars>
      </dgm:prSet>
      <dgm:spPr/>
    </dgm:pt>
    <dgm:pt modelId="{5617C3D1-0535-45E9-B19A-4BED28D06B31}" type="pres">
      <dgm:prSet presAssocID="{D6BED884-95FD-4C97-9153-74706D133915}" presName="spaceBetweenRectangles" presStyleCnt="0"/>
      <dgm:spPr/>
    </dgm:pt>
    <dgm:pt modelId="{2C447216-F2CE-4A52-8FFD-DA8C9326AC0A}" type="pres">
      <dgm:prSet presAssocID="{AEF7AA73-5059-41A2-8084-3FB6DB75C596}" presName="parentLin" presStyleCnt="0"/>
      <dgm:spPr/>
    </dgm:pt>
    <dgm:pt modelId="{9BBF396E-F412-4797-9D05-5801CDBB5DE1}" type="pres">
      <dgm:prSet presAssocID="{AEF7AA73-5059-41A2-8084-3FB6DB75C596}" presName="parentLeftMargin" presStyleLbl="node1" presStyleIdx="1" presStyleCnt="3"/>
      <dgm:spPr/>
    </dgm:pt>
    <dgm:pt modelId="{9D252350-9153-41E0-88FC-63CC8F36B777}" type="pres">
      <dgm:prSet presAssocID="{AEF7AA73-5059-41A2-8084-3FB6DB75C5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55E650-2ABC-45DB-8019-74F8280B34DD}" type="pres">
      <dgm:prSet presAssocID="{AEF7AA73-5059-41A2-8084-3FB6DB75C596}" presName="negativeSpace" presStyleCnt="0"/>
      <dgm:spPr/>
    </dgm:pt>
    <dgm:pt modelId="{FD3A1F34-4F53-4E94-80B7-02CF234AF5DA}" type="pres">
      <dgm:prSet presAssocID="{AEF7AA73-5059-41A2-8084-3FB6DB75C59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45C700-5F95-4E88-9210-EB59E6F04A0C}" type="presOf" srcId="{2F27D43C-15C1-4E91-9A2A-9A17631E010A}" destId="{55198D5E-81DA-4D2B-BE2B-B286E071318E}" srcOrd="1" destOrd="0" presId="urn:microsoft.com/office/officeart/2005/8/layout/list1"/>
    <dgm:cxn modelId="{E96C690F-2D8E-4339-9645-322025536307}" type="presOf" srcId="{08C1FDD5-C8A3-4B06-A14A-92191D1F67CE}" destId="{0D157F37-B0BB-45C6-8CE3-82FC91F98F69}" srcOrd="0" destOrd="0" presId="urn:microsoft.com/office/officeart/2005/8/layout/list1"/>
    <dgm:cxn modelId="{C7940A16-8F90-485B-96F1-5EB7EFBB4865}" type="presOf" srcId="{EC709D33-DA7F-464D-8C0F-31F8A49BFD13}" destId="{328951E8-7D47-4C8D-BEAE-C6E97C2E2EE3}" srcOrd="0" destOrd="0" presId="urn:microsoft.com/office/officeart/2005/8/layout/list1"/>
    <dgm:cxn modelId="{E5C14A33-CE0B-4AC3-A95B-F8411F5C3D1B}" srcId="{EC709D33-DA7F-464D-8C0F-31F8A49BFD13}" destId="{AEF7AA73-5059-41A2-8084-3FB6DB75C596}" srcOrd="2" destOrd="0" parTransId="{7B926712-6B51-4D86-B2BE-1DE0100F133B}" sibTransId="{052E1D9E-9DB5-4598-AC16-F2EF517E75BC}"/>
    <dgm:cxn modelId="{0314B961-DE6B-4FD9-A113-7A9503057482}" type="presOf" srcId="{F24F644B-4E65-4728-B17D-90BE1464E19C}" destId="{5760FE7C-1760-49C2-AB5C-3087F287F59B}" srcOrd="0" destOrd="1" presId="urn:microsoft.com/office/officeart/2005/8/layout/list1"/>
    <dgm:cxn modelId="{C2632C46-275B-41A4-B341-ECBCA806CF2F}" type="presOf" srcId="{C4F0EFC9-C85F-46BE-ACE2-B45C143D99D2}" destId="{5760FE7C-1760-49C2-AB5C-3087F287F59B}" srcOrd="0" destOrd="0" presId="urn:microsoft.com/office/officeart/2005/8/layout/list1"/>
    <dgm:cxn modelId="{DEA63A70-ECFB-4C40-B708-EAE8FADDF6FC}" type="presOf" srcId="{AEF7AA73-5059-41A2-8084-3FB6DB75C596}" destId="{9BBF396E-F412-4797-9D05-5801CDBB5DE1}" srcOrd="0" destOrd="0" presId="urn:microsoft.com/office/officeart/2005/8/layout/list1"/>
    <dgm:cxn modelId="{D61DAC7F-88CD-4004-9948-22D8DE5D769F}" srcId="{08C1FDD5-C8A3-4B06-A14A-92191D1F67CE}" destId="{C4F0EFC9-C85F-46BE-ACE2-B45C143D99D2}" srcOrd="0" destOrd="0" parTransId="{C9650613-ED68-4DD1-9460-98E72005C32B}" sibTransId="{C0587509-A392-4ECE-92BA-6E302D9984A9}"/>
    <dgm:cxn modelId="{18F3148E-53A8-4B42-BDA1-0B93653F20EB}" type="presOf" srcId="{AEF7AA73-5059-41A2-8084-3FB6DB75C596}" destId="{9D252350-9153-41E0-88FC-63CC8F36B777}" srcOrd="1" destOrd="0" presId="urn:microsoft.com/office/officeart/2005/8/layout/list1"/>
    <dgm:cxn modelId="{080CCC91-48D5-48C5-BD7F-FC3A4527B762}" srcId="{EC709D33-DA7F-464D-8C0F-31F8A49BFD13}" destId="{08C1FDD5-C8A3-4B06-A14A-92191D1F67CE}" srcOrd="1" destOrd="0" parTransId="{51F8024A-46F2-4D6A-8A66-085812CDE50D}" sibTransId="{D6BED884-95FD-4C97-9153-74706D133915}"/>
    <dgm:cxn modelId="{B9E83C99-9374-4996-BC19-AF897938ADAB}" srcId="{EC709D33-DA7F-464D-8C0F-31F8A49BFD13}" destId="{2F27D43C-15C1-4E91-9A2A-9A17631E010A}" srcOrd="0" destOrd="0" parTransId="{AF9FA58D-719C-4A68-8159-A27D8AEB4F72}" sibTransId="{714392FD-5C2C-43CA-9CE3-FFD6F723FDA6}"/>
    <dgm:cxn modelId="{A2AE1EAB-8428-49A4-9407-AEBFD07B8FD6}" srcId="{08C1FDD5-C8A3-4B06-A14A-92191D1F67CE}" destId="{A07E8910-0D26-49A8-B2F8-FA0AB434ADD6}" srcOrd="2" destOrd="0" parTransId="{1B3A7FFA-0004-4B27-9706-3FBDAE60ED56}" sibTransId="{41776F27-4D1B-4571-A1CC-CCD0398CEEBD}"/>
    <dgm:cxn modelId="{8EDB1EBD-8829-4387-91C5-3B112DF8C0F9}" type="presOf" srcId="{08C1FDD5-C8A3-4B06-A14A-92191D1F67CE}" destId="{163F77A2-10CF-4BF1-9636-483312DBF7B7}" srcOrd="1" destOrd="0" presId="urn:microsoft.com/office/officeart/2005/8/layout/list1"/>
    <dgm:cxn modelId="{D37A83BD-C049-403F-ACD7-7B58522E1C55}" type="presOf" srcId="{A07E8910-0D26-49A8-B2F8-FA0AB434ADD6}" destId="{5760FE7C-1760-49C2-AB5C-3087F287F59B}" srcOrd="0" destOrd="2" presId="urn:microsoft.com/office/officeart/2005/8/layout/list1"/>
    <dgm:cxn modelId="{F546C0E5-A96B-4918-B3C8-25FB370F4077}" type="presOf" srcId="{2F27D43C-15C1-4E91-9A2A-9A17631E010A}" destId="{5A5F363F-3F70-4B79-85E2-303C15DE6D45}" srcOrd="0" destOrd="0" presId="urn:microsoft.com/office/officeart/2005/8/layout/list1"/>
    <dgm:cxn modelId="{19D89DEB-56E7-41F0-BCD0-2A44EB91B48D}" srcId="{08C1FDD5-C8A3-4B06-A14A-92191D1F67CE}" destId="{F24F644B-4E65-4728-B17D-90BE1464E19C}" srcOrd="1" destOrd="0" parTransId="{80056373-0BCB-45EE-B910-D060F9C73AA3}" sibTransId="{5629833E-957E-4FD4-A092-222A47BE3F33}"/>
    <dgm:cxn modelId="{F6A0BDE5-5070-4070-9B4E-37A6917B70E1}" type="presParOf" srcId="{328951E8-7D47-4C8D-BEAE-C6E97C2E2EE3}" destId="{40EB5A1D-8D24-4A33-8BD3-11B7CF89F3C9}" srcOrd="0" destOrd="0" presId="urn:microsoft.com/office/officeart/2005/8/layout/list1"/>
    <dgm:cxn modelId="{04EEC1B8-1E49-45B1-B047-35895F9951F1}" type="presParOf" srcId="{40EB5A1D-8D24-4A33-8BD3-11B7CF89F3C9}" destId="{5A5F363F-3F70-4B79-85E2-303C15DE6D45}" srcOrd="0" destOrd="0" presId="urn:microsoft.com/office/officeart/2005/8/layout/list1"/>
    <dgm:cxn modelId="{46B29017-4CEB-46BD-9730-114B0EEE1AF2}" type="presParOf" srcId="{40EB5A1D-8D24-4A33-8BD3-11B7CF89F3C9}" destId="{55198D5E-81DA-4D2B-BE2B-B286E071318E}" srcOrd="1" destOrd="0" presId="urn:microsoft.com/office/officeart/2005/8/layout/list1"/>
    <dgm:cxn modelId="{66D2F6E7-E8E8-48F6-8EFA-EB27B2106462}" type="presParOf" srcId="{328951E8-7D47-4C8D-BEAE-C6E97C2E2EE3}" destId="{4D7568BE-7291-4D5D-860C-275A1B1EE29D}" srcOrd="1" destOrd="0" presId="urn:microsoft.com/office/officeart/2005/8/layout/list1"/>
    <dgm:cxn modelId="{F5372B1A-8BC8-4BA3-8DDD-1114582FE877}" type="presParOf" srcId="{328951E8-7D47-4C8D-BEAE-C6E97C2E2EE3}" destId="{BC3733B7-8C21-4304-8B6C-5446BB94B3AC}" srcOrd="2" destOrd="0" presId="urn:microsoft.com/office/officeart/2005/8/layout/list1"/>
    <dgm:cxn modelId="{EA38590E-C37E-4349-9287-FAD9E9FAB182}" type="presParOf" srcId="{328951E8-7D47-4C8D-BEAE-C6E97C2E2EE3}" destId="{90C5D2FB-FBCD-41C0-8543-51583A1A0A76}" srcOrd="3" destOrd="0" presId="urn:microsoft.com/office/officeart/2005/8/layout/list1"/>
    <dgm:cxn modelId="{842ECEF6-DCF6-427D-8448-1500C739AF19}" type="presParOf" srcId="{328951E8-7D47-4C8D-BEAE-C6E97C2E2EE3}" destId="{BAE79D6A-9A85-4708-BE38-683028E5F0F0}" srcOrd="4" destOrd="0" presId="urn:microsoft.com/office/officeart/2005/8/layout/list1"/>
    <dgm:cxn modelId="{1A052ACD-5E46-4F12-B7EA-C5045F6476E9}" type="presParOf" srcId="{BAE79D6A-9A85-4708-BE38-683028E5F0F0}" destId="{0D157F37-B0BB-45C6-8CE3-82FC91F98F69}" srcOrd="0" destOrd="0" presId="urn:microsoft.com/office/officeart/2005/8/layout/list1"/>
    <dgm:cxn modelId="{C0F73756-90B9-446F-9C96-CE4CB752F1F8}" type="presParOf" srcId="{BAE79D6A-9A85-4708-BE38-683028E5F0F0}" destId="{163F77A2-10CF-4BF1-9636-483312DBF7B7}" srcOrd="1" destOrd="0" presId="urn:microsoft.com/office/officeart/2005/8/layout/list1"/>
    <dgm:cxn modelId="{21EF69B2-A905-4CC0-9D62-46CE8282F56C}" type="presParOf" srcId="{328951E8-7D47-4C8D-BEAE-C6E97C2E2EE3}" destId="{1856FB19-B864-474A-B91F-9D559D78972F}" srcOrd="5" destOrd="0" presId="urn:microsoft.com/office/officeart/2005/8/layout/list1"/>
    <dgm:cxn modelId="{0EE12D92-EE10-4698-B564-4F9EFB9D8EDB}" type="presParOf" srcId="{328951E8-7D47-4C8D-BEAE-C6E97C2E2EE3}" destId="{5760FE7C-1760-49C2-AB5C-3087F287F59B}" srcOrd="6" destOrd="0" presId="urn:microsoft.com/office/officeart/2005/8/layout/list1"/>
    <dgm:cxn modelId="{FBD1807F-C50C-4C8A-9AD1-A5D98BE018C9}" type="presParOf" srcId="{328951E8-7D47-4C8D-BEAE-C6E97C2E2EE3}" destId="{5617C3D1-0535-45E9-B19A-4BED28D06B31}" srcOrd="7" destOrd="0" presId="urn:microsoft.com/office/officeart/2005/8/layout/list1"/>
    <dgm:cxn modelId="{C531124A-603C-4BB1-A892-BC4C38815873}" type="presParOf" srcId="{328951E8-7D47-4C8D-BEAE-C6E97C2E2EE3}" destId="{2C447216-F2CE-4A52-8FFD-DA8C9326AC0A}" srcOrd="8" destOrd="0" presId="urn:microsoft.com/office/officeart/2005/8/layout/list1"/>
    <dgm:cxn modelId="{25022FCC-1C5F-4FFD-BA2B-215FEF81CFB5}" type="presParOf" srcId="{2C447216-F2CE-4A52-8FFD-DA8C9326AC0A}" destId="{9BBF396E-F412-4797-9D05-5801CDBB5DE1}" srcOrd="0" destOrd="0" presId="urn:microsoft.com/office/officeart/2005/8/layout/list1"/>
    <dgm:cxn modelId="{A2CD8C98-5F65-495F-91F6-EDCFE736EE09}" type="presParOf" srcId="{2C447216-F2CE-4A52-8FFD-DA8C9326AC0A}" destId="{9D252350-9153-41E0-88FC-63CC8F36B777}" srcOrd="1" destOrd="0" presId="urn:microsoft.com/office/officeart/2005/8/layout/list1"/>
    <dgm:cxn modelId="{821AF8EF-2CBA-47FE-89A6-A2E397708BE6}" type="presParOf" srcId="{328951E8-7D47-4C8D-BEAE-C6E97C2E2EE3}" destId="{7655E650-2ABC-45DB-8019-74F8280B34DD}" srcOrd="9" destOrd="0" presId="urn:microsoft.com/office/officeart/2005/8/layout/list1"/>
    <dgm:cxn modelId="{B8C80E4E-9208-4299-9061-211D1707D63A}" type="presParOf" srcId="{328951E8-7D47-4C8D-BEAE-C6E97C2E2EE3}" destId="{FD3A1F34-4F53-4E94-80B7-02CF234AF5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A81241-1BBA-46AB-A8C7-F0BEAAD69CD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44A624-82B4-4688-875C-17E1FCE3E8F1}">
      <dgm:prSet/>
      <dgm:spPr/>
      <dgm:t>
        <a:bodyPr/>
        <a:lstStyle/>
        <a:p>
          <a:r>
            <a:rPr lang="en-AU"/>
            <a:t>User does not need to specify parameters</a:t>
          </a:r>
          <a:endParaRPr lang="en-US"/>
        </a:p>
      </dgm:t>
    </dgm:pt>
    <dgm:pt modelId="{06D2DDCE-6E89-404B-9453-41923D8775FE}" type="parTrans" cxnId="{467F8B2C-B94A-4075-9E49-5E70C4CEB4D4}">
      <dgm:prSet/>
      <dgm:spPr/>
      <dgm:t>
        <a:bodyPr/>
        <a:lstStyle/>
        <a:p>
          <a:endParaRPr lang="en-US"/>
        </a:p>
      </dgm:t>
    </dgm:pt>
    <dgm:pt modelId="{40FFBA40-56C7-4529-BAB1-93746FC0A3C3}" type="sibTrans" cxnId="{467F8B2C-B94A-4075-9E49-5E70C4CEB4D4}">
      <dgm:prSet/>
      <dgm:spPr/>
      <dgm:t>
        <a:bodyPr/>
        <a:lstStyle/>
        <a:p>
          <a:endParaRPr lang="en-US"/>
        </a:p>
      </dgm:t>
    </dgm:pt>
    <dgm:pt modelId="{ED8308C6-C2F0-4997-9DA2-615A7BE8EA29}">
      <dgm:prSet/>
      <dgm:spPr/>
      <dgm:t>
        <a:bodyPr/>
        <a:lstStyle/>
        <a:p>
          <a:r>
            <a:rPr lang="en-AU"/>
            <a:t>Use Kernel Density Estimates – need a bandwidth parameter</a:t>
          </a:r>
          <a:endParaRPr lang="en-US"/>
        </a:p>
      </dgm:t>
    </dgm:pt>
    <dgm:pt modelId="{88E44289-010A-462F-8C05-1A49AA910FCE}" type="parTrans" cxnId="{ACC95D65-F608-4CCE-A9D8-CA83F21CA30D}">
      <dgm:prSet/>
      <dgm:spPr/>
      <dgm:t>
        <a:bodyPr/>
        <a:lstStyle/>
        <a:p>
          <a:endParaRPr lang="en-US"/>
        </a:p>
      </dgm:t>
    </dgm:pt>
    <dgm:pt modelId="{8B7AD96E-4EED-4169-A000-7D484A5AD4FA}" type="sibTrans" cxnId="{ACC95D65-F608-4CCE-A9D8-CA83F21CA30D}">
      <dgm:prSet/>
      <dgm:spPr/>
      <dgm:t>
        <a:bodyPr/>
        <a:lstStyle/>
        <a:p>
          <a:endParaRPr lang="en-US"/>
        </a:p>
      </dgm:t>
    </dgm:pt>
    <dgm:pt modelId="{64F445D6-7DF1-4954-9289-E319C6513BF4}">
      <dgm:prSet/>
      <dgm:spPr/>
      <dgm:t>
        <a:bodyPr/>
        <a:lstStyle/>
        <a:p>
          <a:r>
            <a:rPr lang="en-AU"/>
            <a:t>But general bandwidth is not appropriate for anomaly detection</a:t>
          </a:r>
          <a:endParaRPr lang="en-US"/>
        </a:p>
      </dgm:t>
    </dgm:pt>
    <dgm:pt modelId="{7DC47FB2-D06D-4689-82A8-BC99815BA40D}" type="parTrans" cxnId="{D85180AC-E71B-4224-8E91-262EE0E1477B}">
      <dgm:prSet/>
      <dgm:spPr/>
      <dgm:t>
        <a:bodyPr/>
        <a:lstStyle/>
        <a:p>
          <a:endParaRPr lang="en-US"/>
        </a:p>
      </dgm:t>
    </dgm:pt>
    <dgm:pt modelId="{A12FAFF0-AC73-49AA-82C3-B40E17DF4D5E}" type="sibTrans" cxnId="{D85180AC-E71B-4224-8E91-262EE0E1477B}">
      <dgm:prSet/>
      <dgm:spPr/>
      <dgm:t>
        <a:bodyPr/>
        <a:lstStyle/>
        <a:p>
          <a:endParaRPr lang="en-US"/>
        </a:p>
      </dgm:t>
    </dgm:pt>
    <dgm:pt modelId="{61FB9D41-DEC9-4243-BBFA-C83F3969354C}">
      <dgm:prSet/>
      <dgm:spPr/>
      <dgm:t>
        <a:bodyPr/>
        <a:lstStyle/>
        <a:p>
          <a:r>
            <a:rPr lang="en-AU" dirty="0"/>
            <a:t>Select bandwidth using topological data analysis </a:t>
          </a:r>
          <a:endParaRPr lang="en-US" dirty="0"/>
        </a:p>
      </dgm:t>
    </dgm:pt>
    <dgm:pt modelId="{CC2155B0-E449-49E7-9AD3-8F05001EDA86}" type="parTrans" cxnId="{BD3F7BC1-F255-4458-9077-73B1A668B6E4}">
      <dgm:prSet/>
      <dgm:spPr/>
      <dgm:t>
        <a:bodyPr/>
        <a:lstStyle/>
        <a:p>
          <a:endParaRPr lang="en-US"/>
        </a:p>
      </dgm:t>
    </dgm:pt>
    <dgm:pt modelId="{21159F4D-6D0D-4552-B293-022B17C29BFC}" type="sibTrans" cxnId="{BD3F7BC1-F255-4458-9077-73B1A668B6E4}">
      <dgm:prSet/>
      <dgm:spPr/>
      <dgm:t>
        <a:bodyPr/>
        <a:lstStyle/>
        <a:p>
          <a:endParaRPr lang="en-US"/>
        </a:p>
      </dgm:t>
    </dgm:pt>
    <dgm:pt modelId="{7372E471-5F27-452E-A358-1AED7459A3A3}">
      <dgm:prSet/>
      <dgm:spPr/>
      <dgm:t>
        <a:bodyPr/>
        <a:lstStyle/>
        <a:p>
          <a:r>
            <a:rPr lang="en-AU"/>
            <a:t>Anomaly persistence</a:t>
          </a:r>
          <a:endParaRPr lang="en-US"/>
        </a:p>
      </dgm:t>
    </dgm:pt>
    <dgm:pt modelId="{3C20485E-A899-40AC-BF28-5169C9CF1585}" type="parTrans" cxnId="{6A1E417C-4DD0-4730-990B-ADFA71E92B43}">
      <dgm:prSet/>
      <dgm:spPr/>
      <dgm:t>
        <a:bodyPr/>
        <a:lstStyle/>
        <a:p>
          <a:endParaRPr lang="en-US"/>
        </a:p>
      </dgm:t>
    </dgm:pt>
    <dgm:pt modelId="{36362638-FE69-4491-8B6D-02C5B09DF284}" type="sibTrans" cxnId="{6A1E417C-4DD0-4730-990B-ADFA71E92B43}">
      <dgm:prSet/>
      <dgm:spPr/>
      <dgm:t>
        <a:bodyPr/>
        <a:lstStyle/>
        <a:p>
          <a:endParaRPr lang="en-US"/>
        </a:p>
      </dgm:t>
    </dgm:pt>
    <dgm:pt modelId="{9EB4B05D-A3BD-49EC-AC82-EA5B038B498A}">
      <dgm:prSet/>
      <dgm:spPr/>
      <dgm:t>
        <a:bodyPr/>
        <a:lstStyle/>
        <a:p>
          <a:r>
            <a:rPr lang="en-AU" dirty="0"/>
            <a:t>Which anomalies are consistently identified, with changing bandwidth?</a:t>
          </a:r>
          <a:endParaRPr lang="en-US" dirty="0"/>
        </a:p>
      </dgm:t>
    </dgm:pt>
    <dgm:pt modelId="{3C4B78EC-CEFD-4908-8B0D-606C5184719A}" type="parTrans" cxnId="{5452B6DF-93C0-4D5B-B707-426F29D3B286}">
      <dgm:prSet/>
      <dgm:spPr/>
      <dgm:t>
        <a:bodyPr/>
        <a:lstStyle/>
        <a:p>
          <a:endParaRPr lang="en-US"/>
        </a:p>
      </dgm:t>
    </dgm:pt>
    <dgm:pt modelId="{15ED6D1D-6DDE-477B-AC4B-7BBC12A06F16}" type="sibTrans" cxnId="{5452B6DF-93C0-4D5B-B707-426F29D3B286}">
      <dgm:prSet/>
      <dgm:spPr/>
      <dgm:t>
        <a:bodyPr/>
        <a:lstStyle/>
        <a:p>
          <a:endParaRPr lang="en-US"/>
        </a:p>
      </dgm:t>
    </dgm:pt>
    <dgm:pt modelId="{22BF0F1E-26C7-4E46-962A-3E6F228D4933}">
      <dgm:prSet/>
      <dgm:spPr/>
      <dgm:t>
        <a:bodyPr/>
        <a:lstStyle/>
        <a:p>
          <a:r>
            <a:rPr lang="en-AU" dirty="0"/>
            <a:t>Visual representation of anomaly persistence</a:t>
          </a:r>
          <a:endParaRPr lang="en-US" dirty="0"/>
        </a:p>
      </dgm:t>
    </dgm:pt>
    <dgm:pt modelId="{80C43D7D-8925-48F1-9D59-B7A26D16CDA3}" type="parTrans" cxnId="{D572A607-FA85-48E4-B7CD-76EB9E251241}">
      <dgm:prSet/>
      <dgm:spPr/>
    </dgm:pt>
    <dgm:pt modelId="{3037688C-B597-4A71-B703-C167EEC04046}" type="sibTrans" cxnId="{D572A607-FA85-48E4-B7CD-76EB9E251241}">
      <dgm:prSet/>
      <dgm:spPr/>
    </dgm:pt>
    <mc:AlternateContent xmlns:mc="http://schemas.openxmlformats.org/markup-compatibility/2006">
      <mc:Choice xmlns:a14="http://schemas.microsoft.com/office/drawing/2010/main" Requires="a14">
        <dgm:pt modelId="{A6A14D5E-B133-4070-8B14-75CBCABB614E}">
          <dgm:prSet/>
          <dgm:spPr/>
          <dgm:t>
            <a:bodyPr/>
            <a:lstStyle/>
            <a:p>
              <a:r>
                <a:rPr lang="en-US" dirty="0"/>
                <a:t>bw(TDA) </a:t>
              </a:r>
              <a14:m>
                <m:oMath xmlns:m="http://schemas.openxmlformats.org/officeDocument/2006/math">
                  <m:r>
                    <a:rPr lang="en-AU" b="0" i="1" smtClean="0">
                      <a:latin typeface="Cambria Math" panose="02040503050406030204" pitchFamily="18" charset="0"/>
                    </a:rPr>
                    <m:t>→ </m:t>
                  </m:r>
                </m:oMath>
              </a14:m>
              <a:r>
                <a:rPr lang="en-US" dirty="0"/>
                <a:t>KDE </a:t>
              </a:r>
              <a14:m>
                <m:oMath xmlns:m="http://schemas.openxmlformats.org/officeDocument/2006/math">
                  <m:r>
                    <a:rPr lang="en-AU" b="0" i="1" smtClean="0">
                      <a:latin typeface="Cambria Math" panose="02040503050406030204" pitchFamily="18" charset="0"/>
                    </a:rPr>
                    <m:t>→</m:t>
                  </m:r>
                </m:oMath>
              </a14:m>
              <a:r>
                <a:rPr lang="en-US" dirty="0"/>
                <a:t> EVT </a:t>
              </a:r>
              <a14:m>
                <m:oMath xmlns:m="http://schemas.openxmlformats.org/officeDocument/2006/math">
                  <m:r>
                    <a:rPr lang="en-AU" b="0" i="1" smtClean="0">
                      <a:latin typeface="Cambria Math" panose="02040503050406030204" pitchFamily="18" charset="0"/>
                    </a:rPr>
                    <m:t>→ </m:t>
                  </m:r>
                </m:oMath>
              </a14:m>
              <a:r>
                <a:rPr lang="en-US" dirty="0"/>
                <a:t>outliers</a:t>
              </a:r>
            </a:p>
          </dgm:t>
        </dgm:pt>
      </mc:Choice>
      <mc:Fallback>
        <dgm:pt modelId="{A6A14D5E-B133-4070-8B14-75CBCABB614E}">
          <dgm:prSet/>
          <dgm:spPr/>
          <dgm:t>
            <a:bodyPr/>
            <a:lstStyle/>
            <a:p>
              <a:r>
                <a:rPr lang="en-US" dirty="0"/>
                <a:t>bw(TDA) </a:t>
              </a:r>
              <a:r>
                <a:rPr lang="en-AU" b="0" i="0">
                  <a:latin typeface="Cambria Math" panose="02040503050406030204" pitchFamily="18" charset="0"/>
                </a:rPr>
                <a:t>→ </a:t>
              </a:r>
              <a:r>
                <a:rPr lang="en-US" dirty="0"/>
                <a:t>KDE </a:t>
              </a:r>
              <a:r>
                <a:rPr lang="en-AU" b="0" i="0">
                  <a:latin typeface="Cambria Math" panose="02040503050406030204" pitchFamily="18" charset="0"/>
                </a:rPr>
                <a:t>→</a:t>
              </a:r>
              <a:r>
                <a:rPr lang="en-US" dirty="0"/>
                <a:t> EVT </a:t>
              </a:r>
              <a:r>
                <a:rPr lang="en-AU" b="0" i="0">
                  <a:latin typeface="Cambria Math" panose="02040503050406030204" pitchFamily="18" charset="0"/>
                </a:rPr>
                <a:t>→ </a:t>
              </a:r>
              <a:r>
                <a:rPr lang="en-US" dirty="0"/>
                <a:t>outliers</a:t>
              </a:r>
            </a:p>
          </dgm:t>
        </dgm:pt>
      </mc:Fallback>
    </mc:AlternateContent>
    <dgm:pt modelId="{8AE773E1-E6FD-48AE-A545-1F3B2F4C951E}" type="parTrans" cxnId="{7949B21A-FC83-465D-BF92-E5A81B38D7FF}">
      <dgm:prSet/>
      <dgm:spPr/>
    </dgm:pt>
    <dgm:pt modelId="{1E1BC99B-45AF-4205-BFE4-5D500D74DC88}" type="sibTrans" cxnId="{7949B21A-FC83-465D-BF92-E5A81B38D7FF}">
      <dgm:prSet/>
      <dgm:spPr/>
    </dgm:pt>
    <dgm:pt modelId="{FA0E14C1-496A-440D-A72A-EC0B48E0D3CF}" type="pres">
      <dgm:prSet presAssocID="{6BA81241-1BBA-46AB-A8C7-F0BEAAD69CD9}" presName="Name0" presStyleCnt="0">
        <dgm:presLayoutVars>
          <dgm:dir/>
          <dgm:animLvl val="lvl"/>
          <dgm:resizeHandles val="exact"/>
        </dgm:presLayoutVars>
      </dgm:prSet>
      <dgm:spPr/>
    </dgm:pt>
    <dgm:pt modelId="{AD1D24FC-8340-4E53-BAB8-299FB817E975}" type="pres">
      <dgm:prSet presAssocID="{EC44A624-82B4-4688-875C-17E1FCE3E8F1}" presName="composite" presStyleCnt="0"/>
      <dgm:spPr/>
    </dgm:pt>
    <dgm:pt modelId="{F48B1029-5917-4958-94E7-7E54A5ABE718}" type="pres">
      <dgm:prSet presAssocID="{EC44A624-82B4-4688-875C-17E1FCE3E8F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58ABAA3-C30E-47C3-ABF6-8FEC982F37BA}" type="pres">
      <dgm:prSet presAssocID="{EC44A624-82B4-4688-875C-17E1FCE3E8F1}" presName="desTx" presStyleLbl="alignAccFollowNode1" presStyleIdx="0" presStyleCnt="2">
        <dgm:presLayoutVars>
          <dgm:bulletEnabled val="1"/>
        </dgm:presLayoutVars>
      </dgm:prSet>
      <dgm:spPr/>
    </dgm:pt>
    <dgm:pt modelId="{1B3C7757-D0F6-4D43-B61E-319C008A0605}" type="pres">
      <dgm:prSet presAssocID="{40FFBA40-56C7-4529-BAB1-93746FC0A3C3}" presName="space" presStyleCnt="0"/>
      <dgm:spPr/>
    </dgm:pt>
    <dgm:pt modelId="{D5779013-7C2F-4625-822A-0BD86699E8F5}" type="pres">
      <dgm:prSet presAssocID="{7372E471-5F27-452E-A358-1AED7459A3A3}" presName="composite" presStyleCnt="0"/>
      <dgm:spPr/>
    </dgm:pt>
    <dgm:pt modelId="{42005EF2-6C58-4F73-A412-9825ADFBE555}" type="pres">
      <dgm:prSet presAssocID="{7372E471-5F27-452E-A358-1AED7459A3A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CEEE82D-EC68-4165-A95A-E01F5CB8F5B7}" type="pres">
      <dgm:prSet presAssocID="{7372E471-5F27-452E-A358-1AED7459A3A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572A607-FA85-48E4-B7CD-76EB9E251241}" srcId="{7372E471-5F27-452E-A358-1AED7459A3A3}" destId="{22BF0F1E-26C7-4E46-962A-3E6F228D4933}" srcOrd="1" destOrd="0" parTransId="{80C43D7D-8925-48F1-9D59-B7A26D16CDA3}" sibTransId="{3037688C-B597-4A71-B703-C167EEC04046}"/>
    <dgm:cxn modelId="{62E2B214-B36B-4AFF-98DB-25F028A0D133}" type="presOf" srcId="{9EB4B05D-A3BD-49EC-AC82-EA5B038B498A}" destId="{1CEEE82D-EC68-4165-A95A-E01F5CB8F5B7}" srcOrd="0" destOrd="0" presId="urn:microsoft.com/office/officeart/2005/8/layout/hList1"/>
    <dgm:cxn modelId="{7949B21A-FC83-465D-BF92-E5A81B38D7FF}" srcId="{EC44A624-82B4-4688-875C-17E1FCE3E8F1}" destId="{A6A14D5E-B133-4070-8B14-75CBCABB614E}" srcOrd="3" destOrd="0" parTransId="{8AE773E1-E6FD-48AE-A545-1F3B2F4C951E}" sibTransId="{1E1BC99B-45AF-4205-BFE4-5D500D74DC88}"/>
    <dgm:cxn modelId="{467F8B2C-B94A-4075-9E49-5E70C4CEB4D4}" srcId="{6BA81241-1BBA-46AB-A8C7-F0BEAAD69CD9}" destId="{EC44A624-82B4-4688-875C-17E1FCE3E8F1}" srcOrd="0" destOrd="0" parTransId="{06D2DDCE-6E89-404B-9453-41923D8775FE}" sibTransId="{40FFBA40-56C7-4529-BAB1-93746FC0A3C3}"/>
    <dgm:cxn modelId="{7410E72F-DCB4-443F-9B87-D1F7200F3902}" type="presOf" srcId="{7372E471-5F27-452E-A358-1AED7459A3A3}" destId="{42005EF2-6C58-4F73-A412-9825ADFBE555}" srcOrd="0" destOrd="0" presId="urn:microsoft.com/office/officeart/2005/8/layout/hList1"/>
    <dgm:cxn modelId="{ACC95D65-F608-4CCE-A9D8-CA83F21CA30D}" srcId="{EC44A624-82B4-4688-875C-17E1FCE3E8F1}" destId="{ED8308C6-C2F0-4997-9DA2-615A7BE8EA29}" srcOrd="0" destOrd="0" parTransId="{88E44289-010A-462F-8C05-1A49AA910FCE}" sibTransId="{8B7AD96E-4EED-4169-A000-7D484A5AD4FA}"/>
    <dgm:cxn modelId="{5A42E86B-72D9-47A5-957F-2D4201147784}" type="presOf" srcId="{64F445D6-7DF1-4954-9289-E319C6513BF4}" destId="{558ABAA3-C30E-47C3-ABF6-8FEC982F37BA}" srcOrd="0" destOrd="1" presId="urn:microsoft.com/office/officeart/2005/8/layout/hList1"/>
    <dgm:cxn modelId="{B82A5A6D-FE81-4CD5-9892-F420E09DB780}" type="presOf" srcId="{A6A14D5E-B133-4070-8B14-75CBCABB614E}" destId="{558ABAA3-C30E-47C3-ABF6-8FEC982F37BA}" srcOrd="0" destOrd="3" presId="urn:microsoft.com/office/officeart/2005/8/layout/hList1"/>
    <dgm:cxn modelId="{6A1E417C-4DD0-4730-990B-ADFA71E92B43}" srcId="{6BA81241-1BBA-46AB-A8C7-F0BEAAD69CD9}" destId="{7372E471-5F27-452E-A358-1AED7459A3A3}" srcOrd="1" destOrd="0" parTransId="{3C20485E-A899-40AC-BF28-5169C9CF1585}" sibTransId="{36362638-FE69-4491-8B6D-02C5B09DF284}"/>
    <dgm:cxn modelId="{22DBB881-A981-42A0-BE73-D629B6DBC5D9}" type="presOf" srcId="{61FB9D41-DEC9-4243-BBFA-C83F3969354C}" destId="{558ABAA3-C30E-47C3-ABF6-8FEC982F37BA}" srcOrd="0" destOrd="2" presId="urn:microsoft.com/office/officeart/2005/8/layout/hList1"/>
    <dgm:cxn modelId="{D85180AC-E71B-4224-8E91-262EE0E1477B}" srcId="{EC44A624-82B4-4688-875C-17E1FCE3E8F1}" destId="{64F445D6-7DF1-4954-9289-E319C6513BF4}" srcOrd="1" destOrd="0" parTransId="{7DC47FB2-D06D-4689-82A8-BC99815BA40D}" sibTransId="{A12FAFF0-AC73-49AA-82C3-B40E17DF4D5E}"/>
    <dgm:cxn modelId="{7DB1FDB2-D0B0-4462-B36F-50E4D897BE89}" type="presOf" srcId="{6BA81241-1BBA-46AB-A8C7-F0BEAAD69CD9}" destId="{FA0E14C1-496A-440D-A72A-EC0B48E0D3CF}" srcOrd="0" destOrd="0" presId="urn:microsoft.com/office/officeart/2005/8/layout/hList1"/>
    <dgm:cxn modelId="{AF84F9B3-1C03-4161-8C8B-7CAA1210B9CA}" type="presOf" srcId="{EC44A624-82B4-4688-875C-17E1FCE3E8F1}" destId="{F48B1029-5917-4958-94E7-7E54A5ABE718}" srcOrd="0" destOrd="0" presId="urn:microsoft.com/office/officeart/2005/8/layout/hList1"/>
    <dgm:cxn modelId="{6FA57DB5-0BE3-47C4-9534-47D3F0337A69}" type="presOf" srcId="{ED8308C6-C2F0-4997-9DA2-615A7BE8EA29}" destId="{558ABAA3-C30E-47C3-ABF6-8FEC982F37BA}" srcOrd="0" destOrd="0" presId="urn:microsoft.com/office/officeart/2005/8/layout/hList1"/>
    <dgm:cxn modelId="{7476DAB6-BC99-4A12-9317-2C4531330E57}" type="presOf" srcId="{22BF0F1E-26C7-4E46-962A-3E6F228D4933}" destId="{1CEEE82D-EC68-4165-A95A-E01F5CB8F5B7}" srcOrd="0" destOrd="1" presId="urn:microsoft.com/office/officeart/2005/8/layout/hList1"/>
    <dgm:cxn modelId="{BD3F7BC1-F255-4458-9077-73B1A668B6E4}" srcId="{EC44A624-82B4-4688-875C-17E1FCE3E8F1}" destId="{61FB9D41-DEC9-4243-BBFA-C83F3969354C}" srcOrd="2" destOrd="0" parTransId="{CC2155B0-E449-49E7-9AD3-8F05001EDA86}" sibTransId="{21159F4D-6D0D-4552-B293-022B17C29BFC}"/>
    <dgm:cxn modelId="{5452B6DF-93C0-4D5B-B707-426F29D3B286}" srcId="{7372E471-5F27-452E-A358-1AED7459A3A3}" destId="{9EB4B05D-A3BD-49EC-AC82-EA5B038B498A}" srcOrd="0" destOrd="0" parTransId="{3C4B78EC-CEFD-4908-8B0D-606C5184719A}" sibTransId="{15ED6D1D-6DDE-477B-AC4B-7BBC12A06F16}"/>
    <dgm:cxn modelId="{AEF807A4-BFFD-483D-8126-C5E62F246713}" type="presParOf" srcId="{FA0E14C1-496A-440D-A72A-EC0B48E0D3CF}" destId="{AD1D24FC-8340-4E53-BAB8-299FB817E975}" srcOrd="0" destOrd="0" presId="urn:microsoft.com/office/officeart/2005/8/layout/hList1"/>
    <dgm:cxn modelId="{C016B515-95AC-4F1C-836B-684A0CC7027F}" type="presParOf" srcId="{AD1D24FC-8340-4E53-BAB8-299FB817E975}" destId="{F48B1029-5917-4958-94E7-7E54A5ABE718}" srcOrd="0" destOrd="0" presId="urn:microsoft.com/office/officeart/2005/8/layout/hList1"/>
    <dgm:cxn modelId="{C62F1B8A-B7B0-4834-AE2C-B99685364C12}" type="presParOf" srcId="{AD1D24FC-8340-4E53-BAB8-299FB817E975}" destId="{558ABAA3-C30E-47C3-ABF6-8FEC982F37BA}" srcOrd="1" destOrd="0" presId="urn:microsoft.com/office/officeart/2005/8/layout/hList1"/>
    <dgm:cxn modelId="{CDFC9FF8-1995-40F7-B39A-56BEF9D725BF}" type="presParOf" srcId="{FA0E14C1-496A-440D-A72A-EC0B48E0D3CF}" destId="{1B3C7757-D0F6-4D43-B61E-319C008A0605}" srcOrd="1" destOrd="0" presId="urn:microsoft.com/office/officeart/2005/8/layout/hList1"/>
    <dgm:cxn modelId="{A42FEFA0-6A8F-40CD-BE91-B4FF6D5BAC28}" type="presParOf" srcId="{FA0E14C1-496A-440D-A72A-EC0B48E0D3CF}" destId="{D5779013-7C2F-4625-822A-0BD86699E8F5}" srcOrd="2" destOrd="0" presId="urn:microsoft.com/office/officeart/2005/8/layout/hList1"/>
    <dgm:cxn modelId="{D125B719-572A-41F4-8750-76D5BC676FE8}" type="presParOf" srcId="{D5779013-7C2F-4625-822A-0BD86699E8F5}" destId="{42005EF2-6C58-4F73-A412-9825ADFBE555}" srcOrd="0" destOrd="0" presId="urn:microsoft.com/office/officeart/2005/8/layout/hList1"/>
    <dgm:cxn modelId="{B8517F99-D579-4276-9E0F-B078E7D9A80C}" type="presParOf" srcId="{D5779013-7C2F-4625-822A-0BD86699E8F5}" destId="{1CEEE82D-EC68-4165-A95A-E01F5CB8F5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A81241-1BBA-46AB-A8C7-F0BEAAD69CD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44A624-82B4-4688-875C-17E1FCE3E8F1}">
      <dgm:prSet/>
      <dgm:spPr/>
      <dgm:t>
        <a:bodyPr/>
        <a:lstStyle/>
        <a:p>
          <a:r>
            <a:rPr lang="en-AU"/>
            <a:t>User does not need to specify parameters</a:t>
          </a:r>
          <a:endParaRPr lang="en-US"/>
        </a:p>
      </dgm:t>
    </dgm:pt>
    <dgm:pt modelId="{06D2DDCE-6E89-404B-9453-41923D8775FE}" type="parTrans" cxnId="{467F8B2C-B94A-4075-9E49-5E70C4CEB4D4}">
      <dgm:prSet/>
      <dgm:spPr/>
      <dgm:t>
        <a:bodyPr/>
        <a:lstStyle/>
        <a:p>
          <a:endParaRPr lang="en-US"/>
        </a:p>
      </dgm:t>
    </dgm:pt>
    <dgm:pt modelId="{40FFBA40-56C7-4529-BAB1-93746FC0A3C3}" type="sibTrans" cxnId="{467F8B2C-B94A-4075-9E49-5E70C4CEB4D4}">
      <dgm:prSet/>
      <dgm:spPr/>
      <dgm:t>
        <a:bodyPr/>
        <a:lstStyle/>
        <a:p>
          <a:endParaRPr lang="en-US"/>
        </a:p>
      </dgm:t>
    </dgm:pt>
    <dgm:pt modelId="{ED8308C6-C2F0-4997-9DA2-615A7BE8EA29}">
      <dgm:prSet/>
      <dgm:spPr>
        <a:blipFill>
          <a:blip xmlns:r="http://schemas.openxmlformats.org/officeDocument/2006/relationships" r:embed="rId1"/>
          <a:stretch>
            <a:fillRect l="-1160" r="-129"/>
          </a:stretch>
        </a:blipFill>
      </dgm:spPr>
      <dgm:t>
        <a:bodyPr/>
        <a:lstStyle/>
        <a:p>
          <a:r>
            <a:rPr lang="en-AU">
              <a:noFill/>
            </a:rPr>
            <a:t> </a:t>
          </a:r>
        </a:p>
      </dgm:t>
    </dgm:pt>
    <dgm:pt modelId="{88E44289-010A-462F-8C05-1A49AA910FCE}" type="parTrans" cxnId="{ACC95D65-F608-4CCE-A9D8-CA83F21CA30D}">
      <dgm:prSet/>
      <dgm:spPr/>
      <dgm:t>
        <a:bodyPr/>
        <a:lstStyle/>
        <a:p>
          <a:endParaRPr lang="en-US"/>
        </a:p>
      </dgm:t>
    </dgm:pt>
    <dgm:pt modelId="{8B7AD96E-4EED-4169-A000-7D484A5AD4FA}" type="sibTrans" cxnId="{ACC95D65-F608-4CCE-A9D8-CA83F21CA30D}">
      <dgm:prSet/>
      <dgm:spPr/>
      <dgm:t>
        <a:bodyPr/>
        <a:lstStyle/>
        <a:p>
          <a:endParaRPr lang="en-US"/>
        </a:p>
      </dgm:t>
    </dgm:pt>
    <dgm:pt modelId="{64F445D6-7DF1-4954-9289-E319C6513BF4}">
      <dgm:prSet/>
      <dgm:spPr/>
      <dgm:t>
        <a:bodyPr/>
        <a:lstStyle/>
        <a:p>
          <a:r>
            <a:rPr lang="en-AU">
              <a:noFill/>
            </a:rPr>
            <a:t> </a:t>
          </a:r>
        </a:p>
      </dgm:t>
    </dgm:pt>
    <dgm:pt modelId="{7DC47FB2-D06D-4689-82A8-BC99815BA40D}" type="parTrans" cxnId="{D85180AC-E71B-4224-8E91-262EE0E1477B}">
      <dgm:prSet/>
      <dgm:spPr/>
      <dgm:t>
        <a:bodyPr/>
        <a:lstStyle/>
        <a:p>
          <a:endParaRPr lang="en-US"/>
        </a:p>
      </dgm:t>
    </dgm:pt>
    <dgm:pt modelId="{A12FAFF0-AC73-49AA-82C3-B40E17DF4D5E}" type="sibTrans" cxnId="{D85180AC-E71B-4224-8E91-262EE0E1477B}">
      <dgm:prSet/>
      <dgm:spPr/>
      <dgm:t>
        <a:bodyPr/>
        <a:lstStyle/>
        <a:p>
          <a:endParaRPr lang="en-US"/>
        </a:p>
      </dgm:t>
    </dgm:pt>
    <dgm:pt modelId="{61FB9D41-DEC9-4243-BBFA-C83F3969354C}">
      <dgm:prSet/>
      <dgm:spPr/>
      <dgm:t>
        <a:bodyPr/>
        <a:lstStyle/>
        <a:p>
          <a:r>
            <a:rPr lang="en-AU">
              <a:noFill/>
            </a:rPr>
            <a:t> </a:t>
          </a:r>
        </a:p>
      </dgm:t>
    </dgm:pt>
    <dgm:pt modelId="{CC2155B0-E449-49E7-9AD3-8F05001EDA86}" type="parTrans" cxnId="{BD3F7BC1-F255-4458-9077-73B1A668B6E4}">
      <dgm:prSet/>
      <dgm:spPr/>
      <dgm:t>
        <a:bodyPr/>
        <a:lstStyle/>
        <a:p>
          <a:endParaRPr lang="en-US"/>
        </a:p>
      </dgm:t>
    </dgm:pt>
    <dgm:pt modelId="{21159F4D-6D0D-4552-B293-022B17C29BFC}" type="sibTrans" cxnId="{BD3F7BC1-F255-4458-9077-73B1A668B6E4}">
      <dgm:prSet/>
      <dgm:spPr/>
      <dgm:t>
        <a:bodyPr/>
        <a:lstStyle/>
        <a:p>
          <a:endParaRPr lang="en-US"/>
        </a:p>
      </dgm:t>
    </dgm:pt>
    <dgm:pt modelId="{7372E471-5F27-452E-A358-1AED7459A3A3}">
      <dgm:prSet/>
      <dgm:spPr/>
      <dgm:t>
        <a:bodyPr/>
        <a:lstStyle/>
        <a:p>
          <a:r>
            <a:rPr lang="en-AU"/>
            <a:t>Anomaly persistence</a:t>
          </a:r>
          <a:endParaRPr lang="en-US"/>
        </a:p>
      </dgm:t>
    </dgm:pt>
    <dgm:pt modelId="{3C20485E-A899-40AC-BF28-5169C9CF1585}" type="parTrans" cxnId="{6A1E417C-4DD0-4730-990B-ADFA71E92B43}">
      <dgm:prSet/>
      <dgm:spPr/>
      <dgm:t>
        <a:bodyPr/>
        <a:lstStyle/>
        <a:p>
          <a:endParaRPr lang="en-US"/>
        </a:p>
      </dgm:t>
    </dgm:pt>
    <dgm:pt modelId="{36362638-FE69-4491-8B6D-02C5B09DF284}" type="sibTrans" cxnId="{6A1E417C-4DD0-4730-990B-ADFA71E92B43}">
      <dgm:prSet/>
      <dgm:spPr/>
      <dgm:t>
        <a:bodyPr/>
        <a:lstStyle/>
        <a:p>
          <a:endParaRPr lang="en-US"/>
        </a:p>
      </dgm:t>
    </dgm:pt>
    <dgm:pt modelId="{9EB4B05D-A3BD-49EC-AC82-EA5B038B498A}">
      <dgm:prSet/>
      <dgm:spPr/>
      <dgm:t>
        <a:bodyPr/>
        <a:lstStyle/>
        <a:p>
          <a:r>
            <a:rPr lang="en-AU" dirty="0"/>
            <a:t>Which anomalies are consistently identified, with changing bandwidth?</a:t>
          </a:r>
          <a:endParaRPr lang="en-US" dirty="0"/>
        </a:p>
      </dgm:t>
    </dgm:pt>
    <dgm:pt modelId="{3C4B78EC-CEFD-4908-8B0D-606C5184719A}" type="parTrans" cxnId="{5452B6DF-93C0-4D5B-B707-426F29D3B286}">
      <dgm:prSet/>
      <dgm:spPr/>
      <dgm:t>
        <a:bodyPr/>
        <a:lstStyle/>
        <a:p>
          <a:endParaRPr lang="en-US"/>
        </a:p>
      </dgm:t>
    </dgm:pt>
    <dgm:pt modelId="{15ED6D1D-6DDE-477B-AC4B-7BBC12A06F16}" type="sibTrans" cxnId="{5452B6DF-93C0-4D5B-B707-426F29D3B286}">
      <dgm:prSet/>
      <dgm:spPr/>
      <dgm:t>
        <a:bodyPr/>
        <a:lstStyle/>
        <a:p>
          <a:endParaRPr lang="en-US"/>
        </a:p>
      </dgm:t>
    </dgm:pt>
    <dgm:pt modelId="{22BF0F1E-26C7-4E46-962A-3E6F228D4933}">
      <dgm:prSet/>
      <dgm:spPr/>
      <dgm:t>
        <a:bodyPr/>
        <a:lstStyle/>
        <a:p>
          <a:r>
            <a:rPr lang="en-AU" dirty="0"/>
            <a:t>Visual representation of anomaly persistence</a:t>
          </a:r>
          <a:endParaRPr lang="en-US" dirty="0"/>
        </a:p>
      </dgm:t>
    </dgm:pt>
    <dgm:pt modelId="{80C43D7D-8925-48F1-9D59-B7A26D16CDA3}" type="parTrans" cxnId="{D572A607-FA85-48E4-B7CD-76EB9E251241}">
      <dgm:prSet/>
      <dgm:spPr/>
    </dgm:pt>
    <dgm:pt modelId="{3037688C-B597-4A71-B703-C167EEC04046}" type="sibTrans" cxnId="{D572A607-FA85-48E4-B7CD-76EB9E251241}">
      <dgm:prSet/>
      <dgm:spPr/>
    </dgm:pt>
    <dgm:pt modelId="{A6A14D5E-B133-4070-8B14-75CBCABB614E}">
      <dgm:prSet/>
      <dgm:spPr/>
      <dgm:t>
        <a:bodyPr/>
        <a:lstStyle/>
        <a:p>
          <a:r>
            <a:rPr lang="en-AU">
              <a:noFill/>
            </a:rPr>
            <a:t> </a:t>
          </a:r>
        </a:p>
      </dgm:t>
    </dgm:pt>
    <dgm:pt modelId="{8AE773E1-E6FD-48AE-A545-1F3B2F4C951E}" type="parTrans" cxnId="{7949B21A-FC83-465D-BF92-E5A81B38D7FF}">
      <dgm:prSet/>
      <dgm:spPr/>
    </dgm:pt>
    <dgm:pt modelId="{1E1BC99B-45AF-4205-BFE4-5D500D74DC88}" type="sibTrans" cxnId="{7949B21A-FC83-465D-BF92-E5A81B38D7FF}">
      <dgm:prSet/>
      <dgm:spPr/>
    </dgm:pt>
    <dgm:pt modelId="{FA0E14C1-496A-440D-A72A-EC0B48E0D3CF}" type="pres">
      <dgm:prSet presAssocID="{6BA81241-1BBA-46AB-A8C7-F0BEAAD69CD9}" presName="Name0" presStyleCnt="0">
        <dgm:presLayoutVars>
          <dgm:dir/>
          <dgm:animLvl val="lvl"/>
          <dgm:resizeHandles val="exact"/>
        </dgm:presLayoutVars>
      </dgm:prSet>
      <dgm:spPr/>
    </dgm:pt>
    <dgm:pt modelId="{AD1D24FC-8340-4E53-BAB8-299FB817E975}" type="pres">
      <dgm:prSet presAssocID="{EC44A624-82B4-4688-875C-17E1FCE3E8F1}" presName="composite" presStyleCnt="0"/>
      <dgm:spPr/>
    </dgm:pt>
    <dgm:pt modelId="{F48B1029-5917-4958-94E7-7E54A5ABE718}" type="pres">
      <dgm:prSet presAssocID="{EC44A624-82B4-4688-875C-17E1FCE3E8F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58ABAA3-C30E-47C3-ABF6-8FEC982F37BA}" type="pres">
      <dgm:prSet presAssocID="{EC44A624-82B4-4688-875C-17E1FCE3E8F1}" presName="desTx" presStyleLbl="alignAccFollowNode1" presStyleIdx="0" presStyleCnt="2">
        <dgm:presLayoutVars>
          <dgm:bulletEnabled val="1"/>
        </dgm:presLayoutVars>
      </dgm:prSet>
      <dgm:spPr/>
    </dgm:pt>
    <dgm:pt modelId="{1B3C7757-D0F6-4D43-B61E-319C008A0605}" type="pres">
      <dgm:prSet presAssocID="{40FFBA40-56C7-4529-BAB1-93746FC0A3C3}" presName="space" presStyleCnt="0"/>
      <dgm:spPr/>
    </dgm:pt>
    <dgm:pt modelId="{D5779013-7C2F-4625-822A-0BD86699E8F5}" type="pres">
      <dgm:prSet presAssocID="{7372E471-5F27-452E-A358-1AED7459A3A3}" presName="composite" presStyleCnt="0"/>
      <dgm:spPr/>
    </dgm:pt>
    <dgm:pt modelId="{42005EF2-6C58-4F73-A412-9825ADFBE555}" type="pres">
      <dgm:prSet presAssocID="{7372E471-5F27-452E-A358-1AED7459A3A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CEEE82D-EC68-4165-A95A-E01F5CB8F5B7}" type="pres">
      <dgm:prSet presAssocID="{7372E471-5F27-452E-A358-1AED7459A3A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572A607-FA85-48E4-B7CD-76EB9E251241}" srcId="{7372E471-5F27-452E-A358-1AED7459A3A3}" destId="{22BF0F1E-26C7-4E46-962A-3E6F228D4933}" srcOrd="1" destOrd="0" parTransId="{80C43D7D-8925-48F1-9D59-B7A26D16CDA3}" sibTransId="{3037688C-B597-4A71-B703-C167EEC04046}"/>
    <dgm:cxn modelId="{62E2B214-B36B-4AFF-98DB-25F028A0D133}" type="presOf" srcId="{9EB4B05D-A3BD-49EC-AC82-EA5B038B498A}" destId="{1CEEE82D-EC68-4165-A95A-E01F5CB8F5B7}" srcOrd="0" destOrd="0" presId="urn:microsoft.com/office/officeart/2005/8/layout/hList1"/>
    <dgm:cxn modelId="{7949B21A-FC83-465D-BF92-E5A81B38D7FF}" srcId="{EC44A624-82B4-4688-875C-17E1FCE3E8F1}" destId="{A6A14D5E-B133-4070-8B14-75CBCABB614E}" srcOrd="3" destOrd="0" parTransId="{8AE773E1-E6FD-48AE-A545-1F3B2F4C951E}" sibTransId="{1E1BC99B-45AF-4205-BFE4-5D500D74DC88}"/>
    <dgm:cxn modelId="{467F8B2C-B94A-4075-9E49-5E70C4CEB4D4}" srcId="{6BA81241-1BBA-46AB-A8C7-F0BEAAD69CD9}" destId="{EC44A624-82B4-4688-875C-17E1FCE3E8F1}" srcOrd="0" destOrd="0" parTransId="{06D2DDCE-6E89-404B-9453-41923D8775FE}" sibTransId="{40FFBA40-56C7-4529-BAB1-93746FC0A3C3}"/>
    <dgm:cxn modelId="{7410E72F-DCB4-443F-9B87-D1F7200F3902}" type="presOf" srcId="{7372E471-5F27-452E-A358-1AED7459A3A3}" destId="{42005EF2-6C58-4F73-A412-9825ADFBE555}" srcOrd="0" destOrd="0" presId="urn:microsoft.com/office/officeart/2005/8/layout/hList1"/>
    <dgm:cxn modelId="{ACC95D65-F608-4CCE-A9D8-CA83F21CA30D}" srcId="{EC44A624-82B4-4688-875C-17E1FCE3E8F1}" destId="{ED8308C6-C2F0-4997-9DA2-615A7BE8EA29}" srcOrd="0" destOrd="0" parTransId="{88E44289-010A-462F-8C05-1A49AA910FCE}" sibTransId="{8B7AD96E-4EED-4169-A000-7D484A5AD4FA}"/>
    <dgm:cxn modelId="{5A42E86B-72D9-47A5-957F-2D4201147784}" type="presOf" srcId="{64F445D6-7DF1-4954-9289-E319C6513BF4}" destId="{558ABAA3-C30E-47C3-ABF6-8FEC982F37BA}" srcOrd="0" destOrd="1" presId="urn:microsoft.com/office/officeart/2005/8/layout/hList1"/>
    <dgm:cxn modelId="{B82A5A6D-FE81-4CD5-9892-F420E09DB780}" type="presOf" srcId="{A6A14D5E-B133-4070-8B14-75CBCABB614E}" destId="{558ABAA3-C30E-47C3-ABF6-8FEC982F37BA}" srcOrd="0" destOrd="3" presId="urn:microsoft.com/office/officeart/2005/8/layout/hList1"/>
    <dgm:cxn modelId="{6A1E417C-4DD0-4730-990B-ADFA71E92B43}" srcId="{6BA81241-1BBA-46AB-A8C7-F0BEAAD69CD9}" destId="{7372E471-5F27-452E-A358-1AED7459A3A3}" srcOrd="1" destOrd="0" parTransId="{3C20485E-A899-40AC-BF28-5169C9CF1585}" sibTransId="{36362638-FE69-4491-8B6D-02C5B09DF284}"/>
    <dgm:cxn modelId="{22DBB881-A981-42A0-BE73-D629B6DBC5D9}" type="presOf" srcId="{61FB9D41-DEC9-4243-BBFA-C83F3969354C}" destId="{558ABAA3-C30E-47C3-ABF6-8FEC982F37BA}" srcOrd="0" destOrd="2" presId="urn:microsoft.com/office/officeart/2005/8/layout/hList1"/>
    <dgm:cxn modelId="{D85180AC-E71B-4224-8E91-262EE0E1477B}" srcId="{EC44A624-82B4-4688-875C-17E1FCE3E8F1}" destId="{64F445D6-7DF1-4954-9289-E319C6513BF4}" srcOrd="1" destOrd="0" parTransId="{7DC47FB2-D06D-4689-82A8-BC99815BA40D}" sibTransId="{A12FAFF0-AC73-49AA-82C3-B40E17DF4D5E}"/>
    <dgm:cxn modelId="{7DB1FDB2-D0B0-4462-B36F-50E4D897BE89}" type="presOf" srcId="{6BA81241-1BBA-46AB-A8C7-F0BEAAD69CD9}" destId="{FA0E14C1-496A-440D-A72A-EC0B48E0D3CF}" srcOrd="0" destOrd="0" presId="urn:microsoft.com/office/officeart/2005/8/layout/hList1"/>
    <dgm:cxn modelId="{AF84F9B3-1C03-4161-8C8B-7CAA1210B9CA}" type="presOf" srcId="{EC44A624-82B4-4688-875C-17E1FCE3E8F1}" destId="{F48B1029-5917-4958-94E7-7E54A5ABE718}" srcOrd="0" destOrd="0" presId="urn:microsoft.com/office/officeart/2005/8/layout/hList1"/>
    <dgm:cxn modelId="{6FA57DB5-0BE3-47C4-9534-47D3F0337A69}" type="presOf" srcId="{ED8308C6-C2F0-4997-9DA2-615A7BE8EA29}" destId="{558ABAA3-C30E-47C3-ABF6-8FEC982F37BA}" srcOrd="0" destOrd="0" presId="urn:microsoft.com/office/officeart/2005/8/layout/hList1"/>
    <dgm:cxn modelId="{7476DAB6-BC99-4A12-9317-2C4531330E57}" type="presOf" srcId="{22BF0F1E-26C7-4E46-962A-3E6F228D4933}" destId="{1CEEE82D-EC68-4165-A95A-E01F5CB8F5B7}" srcOrd="0" destOrd="1" presId="urn:microsoft.com/office/officeart/2005/8/layout/hList1"/>
    <dgm:cxn modelId="{BD3F7BC1-F255-4458-9077-73B1A668B6E4}" srcId="{EC44A624-82B4-4688-875C-17E1FCE3E8F1}" destId="{61FB9D41-DEC9-4243-BBFA-C83F3969354C}" srcOrd="2" destOrd="0" parTransId="{CC2155B0-E449-49E7-9AD3-8F05001EDA86}" sibTransId="{21159F4D-6D0D-4552-B293-022B17C29BFC}"/>
    <dgm:cxn modelId="{5452B6DF-93C0-4D5B-B707-426F29D3B286}" srcId="{7372E471-5F27-452E-A358-1AED7459A3A3}" destId="{9EB4B05D-A3BD-49EC-AC82-EA5B038B498A}" srcOrd="0" destOrd="0" parTransId="{3C4B78EC-CEFD-4908-8B0D-606C5184719A}" sibTransId="{15ED6D1D-6DDE-477B-AC4B-7BBC12A06F16}"/>
    <dgm:cxn modelId="{AEF807A4-BFFD-483D-8126-C5E62F246713}" type="presParOf" srcId="{FA0E14C1-496A-440D-A72A-EC0B48E0D3CF}" destId="{AD1D24FC-8340-4E53-BAB8-299FB817E975}" srcOrd="0" destOrd="0" presId="urn:microsoft.com/office/officeart/2005/8/layout/hList1"/>
    <dgm:cxn modelId="{C016B515-95AC-4F1C-836B-684A0CC7027F}" type="presParOf" srcId="{AD1D24FC-8340-4E53-BAB8-299FB817E975}" destId="{F48B1029-5917-4958-94E7-7E54A5ABE718}" srcOrd="0" destOrd="0" presId="urn:microsoft.com/office/officeart/2005/8/layout/hList1"/>
    <dgm:cxn modelId="{C62F1B8A-B7B0-4834-AE2C-B99685364C12}" type="presParOf" srcId="{AD1D24FC-8340-4E53-BAB8-299FB817E975}" destId="{558ABAA3-C30E-47C3-ABF6-8FEC982F37BA}" srcOrd="1" destOrd="0" presId="urn:microsoft.com/office/officeart/2005/8/layout/hList1"/>
    <dgm:cxn modelId="{CDFC9FF8-1995-40F7-B39A-56BEF9D725BF}" type="presParOf" srcId="{FA0E14C1-496A-440D-A72A-EC0B48E0D3CF}" destId="{1B3C7757-D0F6-4D43-B61E-319C008A0605}" srcOrd="1" destOrd="0" presId="urn:microsoft.com/office/officeart/2005/8/layout/hList1"/>
    <dgm:cxn modelId="{A42FEFA0-6A8F-40CD-BE91-B4FF6D5BAC28}" type="presParOf" srcId="{FA0E14C1-496A-440D-A72A-EC0B48E0D3CF}" destId="{D5779013-7C2F-4625-822A-0BD86699E8F5}" srcOrd="2" destOrd="0" presId="urn:microsoft.com/office/officeart/2005/8/layout/hList1"/>
    <dgm:cxn modelId="{D125B719-572A-41F4-8750-76D5BC676FE8}" type="presParOf" srcId="{D5779013-7C2F-4625-822A-0BD86699E8F5}" destId="{42005EF2-6C58-4F73-A412-9825ADFBE555}" srcOrd="0" destOrd="0" presId="urn:microsoft.com/office/officeart/2005/8/layout/hList1"/>
    <dgm:cxn modelId="{B8517F99-D579-4276-9E0F-B078E7D9A80C}" type="presParOf" srcId="{D5779013-7C2F-4625-822A-0BD86699E8F5}" destId="{1CEEE82D-EC68-4165-A95A-E01F5CB8F5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A3770-10B3-4C4C-A9DB-CD37F7D80189}">
      <dsp:nvSpPr>
        <dsp:cNvPr id="0" name=""/>
        <dsp:cNvSpPr/>
      </dsp:nvSpPr>
      <dsp:spPr>
        <a:xfrm>
          <a:off x="0" y="865752"/>
          <a:ext cx="626364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High dimensionality of data</a:t>
          </a:r>
        </a:p>
      </dsp:txBody>
      <dsp:txXfrm>
        <a:off x="31613" y="897365"/>
        <a:ext cx="6200414" cy="584369"/>
      </dsp:txXfrm>
    </dsp:sp>
    <dsp:sp modelId="{9D3A4638-1BAD-4991-B62C-B43F967BEB19}">
      <dsp:nvSpPr>
        <dsp:cNvPr id="0" name=""/>
        <dsp:cNvSpPr/>
      </dsp:nvSpPr>
      <dsp:spPr>
        <a:xfrm>
          <a:off x="0" y="1513347"/>
          <a:ext cx="626364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100" kern="1200" dirty="0"/>
            <a:t>Finding anomalies in high dimensional data is hard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Anomalies and normal points look similar</a:t>
          </a:r>
        </a:p>
      </dsp:txBody>
      <dsp:txXfrm>
        <a:off x="0" y="1513347"/>
        <a:ext cx="6263640" cy="726570"/>
      </dsp:txXfrm>
    </dsp:sp>
    <dsp:sp modelId="{91150F9B-7012-47FB-94CF-36B1354C3CBE}">
      <dsp:nvSpPr>
        <dsp:cNvPr id="0" name=""/>
        <dsp:cNvSpPr/>
      </dsp:nvSpPr>
      <dsp:spPr>
        <a:xfrm>
          <a:off x="0" y="2239917"/>
          <a:ext cx="6263640" cy="6475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High false positives</a:t>
          </a:r>
          <a:endParaRPr lang="en-US" sz="2700" kern="1200"/>
        </a:p>
      </dsp:txBody>
      <dsp:txXfrm>
        <a:off x="31613" y="2271530"/>
        <a:ext cx="6200414" cy="584369"/>
      </dsp:txXfrm>
    </dsp:sp>
    <dsp:sp modelId="{B5171DCE-8FB7-4779-8CAE-D5B946E96FA3}">
      <dsp:nvSpPr>
        <dsp:cNvPr id="0" name=""/>
        <dsp:cNvSpPr/>
      </dsp:nvSpPr>
      <dsp:spPr>
        <a:xfrm>
          <a:off x="0" y="2887512"/>
          <a:ext cx="626364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100" kern="1200" dirty="0"/>
            <a:t>Do not want an “alarm factory” – confidence in the system goes down</a:t>
          </a:r>
          <a:endParaRPr lang="en-US" sz="2100" kern="1200" dirty="0"/>
        </a:p>
      </dsp:txBody>
      <dsp:txXfrm>
        <a:off x="0" y="2887512"/>
        <a:ext cx="6263640" cy="656707"/>
      </dsp:txXfrm>
    </dsp:sp>
    <dsp:sp modelId="{36C94805-2BE6-445D-8AEF-FAA878F96BB6}">
      <dsp:nvSpPr>
        <dsp:cNvPr id="0" name=""/>
        <dsp:cNvSpPr/>
      </dsp:nvSpPr>
      <dsp:spPr>
        <a:xfrm>
          <a:off x="0" y="3544220"/>
          <a:ext cx="6263640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Parameters need to be defined by the user</a:t>
          </a:r>
          <a:endParaRPr lang="en-US" sz="2700" kern="1200"/>
        </a:p>
      </dsp:txBody>
      <dsp:txXfrm>
        <a:off x="31613" y="3575833"/>
        <a:ext cx="6200414" cy="584369"/>
      </dsp:txXfrm>
    </dsp:sp>
    <dsp:sp modelId="{2600BE84-41F9-42E3-A10B-1E2BAAC139EC}">
      <dsp:nvSpPr>
        <dsp:cNvPr id="0" name=""/>
        <dsp:cNvSpPr/>
      </dsp:nvSpPr>
      <dsp:spPr>
        <a:xfrm>
          <a:off x="0" y="4191815"/>
          <a:ext cx="62636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2100" kern="1200"/>
            <a:t>But expert knowledge is needed </a:t>
          </a:r>
          <a:endParaRPr lang="en-US" sz="2100" kern="1200"/>
        </a:p>
      </dsp:txBody>
      <dsp:txXfrm>
        <a:off x="0" y="4191815"/>
        <a:ext cx="6263640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A70E7-2DCF-4BDD-A91C-2EEBAB9319C4}">
      <dsp:nvSpPr>
        <dsp:cNvPr id="0" name=""/>
        <dsp:cNvSpPr/>
      </dsp:nvSpPr>
      <dsp:spPr>
        <a:xfrm>
          <a:off x="1853" y="3330376"/>
          <a:ext cx="1700348" cy="21834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29" tIns="156464" rIns="120929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lookout – an anomaly detection method</a:t>
          </a:r>
          <a:endParaRPr lang="en-US" sz="2200" kern="1200" dirty="0"/>
        </a:p>
      </dsp:txBody>
      <dsp:txXfrm>
        <a:off x="1853" y="3330376"/>
        <a:ext cx="1700348" cy="2183455"/>
      </dsp:txXfrm>
    </dsp:sp>
    <dsp:sp modelId="{D1AF314E-0557-4023-A8A9-E94B1600F5D9}">
      <dsp:nvSpPr>
        <dsp:cNvPr id="0" name=""/>
        <dsp:cNvSpPr/>
      </dsp:nvSpPr>
      <dsp:spPr>
        <a:xfrm>
          <a:off x="1700348" y="3327889"/>
          <a:ext cx="5101045" cy="218345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3" tIns="228600" rIns="103473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Low false positives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User does not need to specify parameters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lookout – on CRAN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800" kern="1200" dirty="0"/>
        </a:p>
      </dsp:txBody>
      <dsp:txXfrm>
        <a:off x="1700348" y="3327889"/>
        <a:ext cx="5101045" cy="2183455"/>
      </dsp:txXfrm>
    </dsp:sp>
    <dsp:sp modelId="{A17263DF-5E1C-483B-A621-6CEC0F84386B}">
      <dsp:nvSpPr>
        <dsp:cNvPr id="0" name=""/>
        <dsp:cNvSpPr/>
      </dsp:nvSpPr>
      <dsp:spPr>
        <a:xfrm rot="10800000">
          <a:off x="0" y="2486"/>
          <a:ext cx="1700348" cy="33581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29" tIns="156464" rIns="120929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dobin – a dimension reduction method for anomaly detection</a:t>
          </a:r>
          <a:endParaRPr lang="en-US" sz="2200" kern="1200" dirty="0"/>
        </a:p>
      </dsp:txBody>
      <dsp:txXfrm rot="-10800000">
        <a:off x="0" y="2486"/>
        <a:ext cx="1700348" cy="2182800"/>
      </dsp:txXfrm>
    </dsp:sp>
    <dsp:sp modelId="{4CA306A6-627C-405C-B156-0130AACBE033}">
      <dsp:nvSpPr>
        <dsp:cNvPr id="0" name=""/>
        <dsp:cNvSpPr/>
      </dsp:nvSpPr>
      <dsp:spPr>
        <a:xfrm>
          <a:off x="1700348" y="2486"/>
          <a:ext cx="5101045" cy="21828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3" tIns="228600" rIns="103473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Addresses the high dimensionality challenge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dobin – on CRAN</a:t>
          </a:r>
        </a:p>
      </dsp:txBody>
      <dsp:txXfrm>
        <a:off x="1700348" y="2486"/>
        <a:ext cx="5101045" cy="2182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17D16-01AD-4C11-9EDB-6FC4CE2C1467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/>
            <a:t>Original anomalies are still anomalies in the reduced dimensional space</a:t>
          </a:r>
          <a:endParaRPr lang="en-US" sz="3800" kern="1200"/>
        </a:p>
      </dsp:txBody>
      <dsp:txXfrm>
        <a:off x="0" y="3291729"/>
        <a:ext cx="6666833" cy="2159731"/>
      </dsp:txXfrm>
    </dsp:sp>
    <dsp:sp modelId="{6B7D67A9-142F-4FCB-BE6E-035548B28ADF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 dirty="0"/>
            <a:t>It is a </a:t>
          </a:r>
          <a:r>
            <a:rPr lang="en-AU" sz="3800" kern="1200" dirty="0" err="1"/>
            <a:t>preprocessing</a:t>
          </a:r>
          <a:r>
            <a:rPr lang="en-AU" sz="3800" kern="1200" dirty="0"/>
            <a:t> technique</a:t>
          </a:r>
          <a:endParaRPr lang="en-US" sz="3800" kern="1200" dirty="0"/>
        </a:p>
      </dsp:txBody>
      <dsp:txXfrm rot="-10800000">
        <a:off x="0" y="2459"/>
        <a:ext cx="6666833" cy="1165904"/>
      </dsp:txXfrm>
    </dsp:sp>
    <dsp:sp modelId="{07EB8845-FE3A-455D-8AEB-0FADAC486DBF}">
      <dsp:nvSpPr>
        <dsp:cNvPr id="0" name=""/>
        <dsp:cNvSpPr/>
      </dsp:nvSpPr>
      <dsp:spPr>
        <a:xfrm>
          <a:off x="0" y="1168364"/>
          <a:ext cx="6666833" cy="9931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Not an anomaly detection method</a:t>
          </a:r>
          <a:endParaRPr lang="en-US" sz="3400" kern="1200"/>
        </a:p>
      </dsp:txBody>
      <dsp:txXfrm>
        <a:off x="0" y="1168364"/>
        <a:ext cx="6666833" cy="993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3B838-125D-48A5-9662-93B03666F374}">
      <dsp:nvSpPr>
        <dsp:cNvPr id="0" name=""/>
        <dsp:cNvSpPr/>
      </dsp:nvSpPr>
      <dsp:spPr>
        <a:xfrm>
          <a:off x="0" y="10122"/>
          <a:ext cx="6263640" cy="26975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Find a set of new axes (basis vectors), which preserves anomalies</a:t>
          </a:r>
          <a:endParaRPr lang="en-US" sz="3100" kern="1200"/>
        </a:p>
      </dsp:txBody>
      <dsp:txXfrm>
        <a:off x="131685" y="141807"/>
        <a:ext cx="6000270" cy="2434211"/>
      </dsp:txXfrm>
    </dsp:sp>
    <dsp:sp modelId="{0C3CFA6F-59D6-492A-AD05-BBB4CD7BFA3A}">
      <dsp:nvSpPr>
        <dsp:cNvPr id="0" name=""/>
        <dsp:cNvSpPr/>
      </dsp:nvSpPr>
      <dsp:spPr>
        <a:xfrm>
          <a:off x="0" y="2796983"/>
          <a:ext cx="6263640" cy="269758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First basis vector in the direction of most anomalousness (largest </a:t>
          </a:r>
          <a:r>
            <a:rPr lang="en-AU" sz="3100" kern="1200" dirty="0" err="1"/>
            <a:t>knn</a:t>
          </a:r>
          <a:r>
            <a:rPr lang="en-AU" sz="3100" kern="1200" dirty="0"/>
            <a:t> distances), second basis vector in the direction of second largest </a:t>
          </a:r>
          <a:r>
            <a:rPr lang="en-AU" sz="3100" kern="1200" dirty="0" err="1"/>
            <a:t>knn</a:t>
          </a:r>
          <a:r>
            <a:rPr lang="en-AU" sz="3100" kern="1200" dirty="0"/>
            <a:t> distances </a:t>
          </a:r>
          <a:endParaRPr lang="en-US" sz="3100" kern="1200" dirty="0"/>
        </a:p>
      </dsp:txBody>
      <dsp:txXfrm>
        <a:off x="131685" y="2928668"/>
        <a:ext cx="6000270" cy="2434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733B7-8C21-4304-8B6C-5446BB94B3AC}">
      <dsp:nvSpPr>
        <dsp:cNvPr id="0" name=""/>
        <dsp:cNvSpPr/>
      </dsp:nvSpPr>
      <dsp:spPr>
        <a:xfrm>
          <a:off x="0" y="597788"/>
          <a:ext cx="626364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98D5E-81DA-4D2B-BE2B-B286E071318E}">
      <dsp:nvSpPr>
        <dsp:cNvPr id="0" name=""/>
        <dsp:cNvSpPr/>
      </dsp:nvSpPr>
      <dsp:spPr>
        <a:xfrm>
          <a:off x="313182" y="214028"/>
          <a:ext cx="438454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Outlier detection method</a:t>
          </a:r>
          <a:endParaRPr lang="en-US" sz="2600" kern="1200"/>
        </a:p>
      </dsp:txBody>
      <dsp:txXfrm>
        <a:off x="350649" y="251495"/>
        <a:ext cx="4309614" cy="692586"/>
      </dsp:txXfrm>
    </dsp:sp>
    <dsp:sp modelId="{5760FE7C-1760-49C2-AB5C-3087F287F59B}">
      <dsp:nvSpPr>
        <dsp:cNvPr id="0" name=""/>
        <dsp:cNvSpPr/>
      </dsp:nvSpPr>
      <dsp:spPr>
        <a:xfrm>
          <a:off x="0" y="1777148"/>
          <a:ext cx="6263640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/>
            <a:t>Because of Extreme Value Theory (EVT)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EVT is used to model 100-year floods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Use a Generalized Pareto Distribution</a:t>
          </a:r>
          <a:endParaRPr lang="en-US" sz="2600" kern="1200" dirty="0"/>
        </a:p>
      </dsp:txBody>
      <dsp:txXfrm>
        <a:off x="0" y="1777148"/>
        <a:ext cx="6263640" cy="2334150"/>
      </dsp:txXfrm>
    </dsp:sp>
    <dsp:sp modelId="{163F77A2-10CF-4BF1-9636-483312DBF7B7}">
      <dsp:nvSpPr>
        <dsp:cNvPr id="0" name=""/>
        <dsp:cNvSpPr/>
      </dsp:nvSpPr>
      <dsp:spPr>
        <a:xfrm>
          <a:off x="313182" y="1393388"/>
          <a:ext cx="4384548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Low false positives</a:t>
          </a:r>
          <a:endParaRPr lang="en-US" sz="2600" kern="1200"/>
        </a:p>
      </dsp:txBody>
      <dsp:txXfrm>
        <a:off x="350649" y="1430855"/>
        <a:ext cx="4309614" cy="692586"/>
      </dsp:txXfrm>
    </dsp:sp>
    <dsp:sp modelId="{FD3A1F34-4F53-4E94-80B7-02CF234AF5DA}">
      <dsp:nvSpPr>
        <dsp:cNvPr id="0" name=""/>
        <dsp:cNvSpPr/>
      </dsp:nvSpPr>
      <dsp:spPr>
        <a:xfrm>
          <a:off x="0" y="4635458"/>
          <a:ext cx="626364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52350-9153-41E0-88FC-63CC8F36B777}">
      <dsp:nvSpPr>
        <dsp:cNvPr id="0" name=""/>
        <dsp:cNvSpPr/>
      </dsp:nvSpPr>
      <dsp:spPr>
        <a:xfrm>
          <a:off x="313182" y="4251698"/>
          <a:ext cx="4384548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Not an “alarm factory”</a:t>
          </a:r>
          <a:endParaRPr lang="en-US" sz="2600" kern="1200"/>
        </a:p>
      </dsp:txBody>
      <dsp:txXfrm>
        <a:off x="350649" y="4289165"/>
        <a:ext cx="4309614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B1029-5917-4958-94E7-7E54A5ABE718}">
      <dsp:nvSpPr>
        <dsp:cNvPr id="0" name=""/>
        <dsp:cNvSpPr/>
      </dsp:nvSpPr>
      <dsp:spPr>
        <a:xfrm>
          <a:off x="49" y="232032"/>
          <a:ext cx="4717612" cy="853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User does not need to specify parameters</a:t>
          </a:r>
          <a:endParaRPr lang="en-US" sz="2300" kern="1200"/>
        </a:p>
      </dsp:txBody>
      <dsp:txXfrm>
        <a:off x="49" y="232032"/>
        <a:ext cx="4717612" cy="853750"/>
      </dsp:txXfrm>
    </dsp:sp>
    <dsp:sp modelId="{558ABAA3-C30E-47C3-ABF6-8FEC982F37BA}">
      <dsp:nvSpPr>
        <dsp:cNvPr id="0" name=""/>
        <dsp:cNvSpPr/>
      </dsp:nvSpPr>
      <dsp:spPr>
        <a:xfrm>
          <a:off x="49" y="1085783"/>
          <a:ext cx="4717612" cy="2714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/>
            <a:t>Use Kernel Density Estimates – need a bandwidth parameter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/>
            <a:t>But general bandwidth is not appropriate for anomaly detection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Select bandwidth using topological data analysis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bw(TDA) </a:t>
          </a:r>
          <a14:m xmlns:a14="http://schemas.microsoft.com/office/drawing/2010/main">
            <m:oMath xmlns:m="http://schemas.openxmlformats.org/officeDocument/2006/math">
              <m:r>
                <a:rPr lang="en-AU" sz="2300" b="0" i="1" kern="1200" smtClean="0">
                  <a:latin typeface="Cambria Math" panose="02040503050406030204" pitchFamily="18" charset="0"/>
                </a:rPr>
                <m:t>→ </m:t>
              </m:r>
            </m:oMath>
          </a14:m>
          <a:r>
            <a:rPr lang="en-US" sz="2300" kern="1200" dirty="0"/>
            <a:t>KDE </a:t>
          </a:r>
          <a14:m xmlns:a14="http://schemas.microsoft.com/office/drawing/2010/main">
            <m:oMath xmlns:m="http://schemas.openxmlformats.org/officeDocument/2006/math">
              <m:r>
                <a:rPr lang="en-AU" sz="2300" b="0" i="1" kern="1200" smtClean="0">
                  <a:latin typeface="Cambria Math" panose="02040503050406030204" pitchFamily="18" charset="0"/>
                </a:rPr>
                <m:t>→</m:t>
              </m:r>
            </m:oMath>
          </a14:m>
          <a:r>
            <a:rPr lang="en-US" sz="2300" kern="1200" dirty="0"/>
            <a:t> EVT </a:t>
          </a:r>
          <a14:m xmlns:a14="http://schemas.microsoft.com/office/drawing/2010/main">
            <m:oMath xmlns:m="http://schemas.openxmlformats.org/officeDocument/2006/math">
              <m:r>
                <a:rPr lang="en-AU" sz="2300" b="0" i="1" kern="1200" smtClean="0">
                  <a:latin typeface="Cambria Math" panose="02040503050406030204" pitchFamily="18" charset="0"/>
                </a:rPr>
                <m:t>→ </m:t>
              </m:r>
            </m:oMath>
          </a14:m>
          <a:r>
            <a:rPr lang="en-US" sz="2300" kern="1200" dirty="0"/>
            <a:t>outliers</a:t>
          </a:r>
        </a:p>
      </dsp:txBody>
      <dsp:txXfrm>
        <a:off x="49" y="1085783"/>
        <a:ext cx="4717612" cy="2714805"/>
      </dsp:txXfrm>
    </dsp:sp>
    <dsp:sp modelId="{42005EF2-6C58-4F73-A412-9825ADFBE555}">
      <dsp:nvSpPr>
        <dsp:cNvPr id="0" name=""/>
        <dsp:cNvSpPr/>
      </dsp:nvSpPr>
      <dsp:spPr>
        <a:xfrm>
          <a:off x="5378127" y="232032"/>
          <a:ext cx="4717612" cy="853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Anomaly persistence</a:t>
          </a:r>
          <a:endParaRPr lang="en-US" sz="2300" kern="1200"/>
        </a:p>
      </dsp:txBody>
      <dsp:txXfrm>
        <a:off x="5378127" y="232032"/>
        <a:ext cx="4717612" cy="853750"/>
      </dsp:txXfrm>
    </dsp:sp>
    <dsp:sp modelId="{1CEEE82D-EC68-4165-A95A-E01F5CB8F5B7}">
      <dsp:nvSpPr>
        <dsp:cNvPr id="0" name=""/>
        <dsp:cNvSpPr/>
      </dsp:nvSpPr>
      <dsp:spPr>
        <a:xfrm>
          <a:off x="5378127" y="1085783"/>
          <a:ext cx="4717612" cy="27148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Which anomalies are consistently identified, with changing bandwidth?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Visual representation of anomaly persistence</a:t>
          </a:r>
          <a:endParaRPr lang="en-US" sz="2300" kern="1200" dirty="0"/>
        </a:p>
      </dsp:txBody>
      <dsp:txXfrm>
        <a:off x="5378127" y="1085783"/>
        <a:ext cx="4717612" cy="2714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296E6-3F73-4567-9383-F7D1E2522C6D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39622-F5D0-4662-863B-5DCB7B8A15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9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D364-124E-470E-B496-BCB923E4D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1ED9F-8435-4E75-A2B1-236ED4560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D58D-3242-4DFB-BAB2-60EE038A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E604-52CB-4E96-83B8-F2785F605CD5}" type="datetime1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634A-57E2-46B4-AA4C-4733CC67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0D75-BF6B-4D62-B0B5-A3B11044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13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3A35-2322-4C1A-927A-C3D873A5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0BC1-D1CE-4F8C-B110-6DFE9F45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2E83-D307-42F3-9FB7-159AD687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F2FC-E111-45AE-8BC0-B7E28A608C23}" type="datetime1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F128-1FF8-42E0-8783-3CB1318E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DC3B-515E-4BE2-9E80-21229BA8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8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343DA-CC9A-4E0F-9F40-5F9609189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AE027-9355-4166-9E96-337665E2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054CF-A8FF-41E6-A072-F38ECE9E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9083-06EF-40E6-B6B1-C5B3A59A3293}" type="datetime1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EA49-A0D4-45EE-B9D4-A1B30CF0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3F5E-1AE8-4100-9B2B-FA073C59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2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E2E2-E65B-4D5C-9563-576B8C29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EB68-F7E6-4EA6-8D90-8FE13BA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4D03B-082B-46F7-8635-75D0B313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4A2C-ED3D-4499-B24E-7ADA2BE72B14}" type="datetime1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A4B1-C02A-4FA7-A4BA-DB0F9554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4A0A-1D5B-499E-B3EA-AFC1A21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0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AD60-EEA9-412F-A13C-D2A268AE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AE04-3CD6-4FC3-A905-78CBC46F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FE00-EA1E-46DC-BB6E-BFB33A7C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32E6-0296-43F6-AA85-AF81DFD4BCF2}" type="datetime1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717A-7C04-49E5-8FBE-A621B77D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C095-0235-4C8C-840E-46CFC3D7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45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5D50-7A1E-486E-BCA9-DE290583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7437-059B-4715-8319-5871F03EF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E72BA-F453-48B7-86DC-69FAFC15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6DC5E-5896-495E-B087-EE2E9A6F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3A6F-A21D-4167-AA44-808BCF621E13}" type="datetime1">
              <a:rPr lang="en-AU" smtClean="0"/>
              <a:t>23/06/2021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06BC-66AB-4FF2-AC82-2539E9A0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1DAF6-EE4D-4F0C-86CD-7C2C8A6D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6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2D1-973F-499A-AF78-5866EDF9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DB67-6C45-4769-BC73-86E8997F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F9608-E56E-407F-8A48-6A78F0DB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C6754-1287-4799-9EF2-E223AC46D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72D5D-86DE-4C68-9DD1-6D8361E7B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76A11-4C27-4D56-82B0-5B3B0F5F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6CCE-9D94-4418-BD82-5CD718943969}" type="datetime1">
              <a:rPr lang="en-AU" smtClean="0"/>
              <a:t>23/06/2021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5D2B4-C82F-4DBD-854E-42B107AE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D1084-15D3-40DF-81E8-1B3535DC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93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1386-6063-49DF-BEBF-B02E5BE1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5514B-DAF6-43E1-AF14-33A4E795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6DA-30CB-4683-9186-3BA4BD0E9350}" type="datetime1">
              <a:rPr lang="en-AU" smtClean="0"/>
              <a:t>23/06/2021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6A95E-65BF-471A-9B7B-29FB84C7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669B6-21A4-4ED9-8A85-CF1ED12F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32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D7F88-4BF9-45AC-AEEE-A8542A2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4A35-7A9D-4F88-8F64-8D6C8245ACAC}" type="datetime1">
              <a:rPr lang="en-AU" smtClean="0"/>
              <a:t>23/06/2021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AE65C-4632-462F-8B86-4D9E5CC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79CB1-C2E2-4BF2-823E-FB55AEF7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CBEA-4198-4246-9375-7D51A568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9D44-E4BA-4A9F-A2F3-A9DD5235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B1118-B374-4D7B-B74E-207DE192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1CC33-81D6-4FBB-BC39-C34FB6F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1F0-A567-464C-B1DE-7EB79F16DC89}" type="datetime1">
              <a:rPr lang="en-AU" smtClean="0"/>
              <a:t>23/06/2021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F85A-B1F8-4826-BC24-4CBC5B20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1F5FA-B4BD-4CB8-963B-BFFE860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80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83DB-548D-4317-9BCA-43F4FF55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8DC61-427F-4475-A6E8-D9BA14730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9151F-44F7-40C9-8022-1CECBA97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4A02B-5883-4668-9E0D-BEE6A3EA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B010-CE70-46E5-A7B3-B82D584ABABE}" type="datetime1">
              <a:rPr lang="en-AU" smtClean="0"/>
              <a:t>23/06/2021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B9C8-5752-4CAD-97AE-E4192966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718A0-FF94-4928-9A5E-88CF61A0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9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A9D80-8594-4EF7-854B-106D667E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0238A-0733-42A6-B5A1-7FFE38E6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4E38-923F-4A98-900E-630557FAD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32C53-7BE9-42D7-9FA0-D7D95B85CE0B}" type="datetime1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A445-4DE1-43AF-B0E0-F83991430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0E380-B99A-4407-B97D-CBD8E3DAE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289A-0EA7-4CD5-9738-6C4CBF1D92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6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it.ly/lookoutli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C85-CDB7-4323-BB28-3F4DC16E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8728" y="1773073"/>
            <a:ext cx="5500958" cy="2889114"/>
          </a:xfrm>
        </p:spPr>
        <p:txBody>
          <a:bodyPr anchor="b">
            <a:normAutofit/>
          </a:bodyPr>
          <a:lstStyle/>
          <a:p>
            <a:pPr algn="l"/>
            <a:r>
              <a:rPr lang="en-AU" sz="5800" dirty="0"/>
              <a:t>Here is the </a:t>
            </a:r>
            <a:r>
              <a:rPr lang="en-AU" sz="5800" dirty="0" err="1"/>
              <a:t>anomalow</a:t>
            </a:r>
            <a:r>
              <a:rPr lang="en-AU" sz="5800" dirty="0"/>
              <a:t>-down!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BE63C-FDEC-429D-AF81-01261FEC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496" y="4750893"/>
            <a:ext cx="4804916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AU" sz="2000" dirty="0"/>
              <a:t>Sevvandi Kandanaarachchi</a:t>
            </a:r>
          </a:p>
          <a:p>
            <a:pPr algn="l"/>
            <a:r>
              <a:rPr lang="en-AU" sz="2000" dirty="0"/>
              <a:t>RMIT University</a:t>
            </a:r>
          </a:p>
          <a:p>
            <a:pPr algn="l"/>
            <a:r>
              <a:rPr lang="en-AU" sz="2000" dirty="0"/>
              <a:t>Joint work with Rob Hyndman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White puzzle with one red piece">
            <a:extLst>
              <a:ext uri="{FF2B5EF4-FFF2-40B4-BE49-F238E27FC236}">
                <a16:creationId xmlns:a16="http://schemas.microsoft.com/office/drawing/2014/main" id="{B932F23E-D551-438D-A76E-72091A8C1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8" r="2039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555A-332D-4E06-B316-1F7C2EDC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04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58158-C152-4229-97DE-8E10F07E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AU" sz="3200">
                <a:solidFill>
                  <a:srgbClr val="FFFFFF"/>
                </a:solidFill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D969-2559-4F29-BA33-09CFCD10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852184" cy="2427333"/>
          </a:xfrm>
        </p:spPr>
        <p:txBody>
          <a:bodyPr>
            <a:normAutofit/>
          </a:bodyPr>
          <a:lstStyle/>
          <a:p>
            <a:r>
              <a:rPr lang="en-AU" sz="2000" dirty="0"/>
              <a:t>Uniform distribution in 20 dimensions, </a:t>
            </a:r>
          </a:p>
          <a:p>
            <a:pPr lvl="1"/>
            <a:r>
              <a:rPr lang="en-AU" sz="1800" dirty="0"/>
              <a:t>one point at (0.9, 0.9, 0.9, . . .)</a:t>
            </a:r>
          </a:p>
          <a:p>
            <a:pPr lvl="1"/>
            <a:r>
              <a:rPr lang="en-AU" sz="1800" dirty="0"/>
              <a:t>This is the outlier</a:t>
            </a:r>
          </a:p>
          <a:p>
            <a:pPr lvl="1"/>
            <a:endParaRPr lang="en-AU" sz="1600" dirty="0"/>
          </a:p>
          <a:p>
            <a:r>
              <a:rPr lang="en-AU" sz="2000" dirty="0"/>
              <a:t>In R </a:t>
            </a:r>
          </a:p>
          <a:p>
            <a:r>
              <a:rPr lang="en-AU" sz="2000" dirty="0"/>
              <a:t>&gt; dobin(X)</a:t>
            </a:r>
          </a:p>
          <a:p>
            <a:pPr marL="457200" lvl="1" indent="0">
              <a:buNone/>
            </a:pPr>
            <a:endParaRPr lang="en-AU" sz="16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D1C7F26-47F3-48D6-8F08-DB879C18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225297"/>
            <a:ext cx="6903723" cy="42843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42BBF-DBCA-4752-9E56-54E4C8C9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97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 puzzle with one red piece">
            <a:extLst>
              <a:ext uri="{FF2B5EF4-FFF2-40B4-BE49-F238E27FC236}">
                <a16:creationId xmlns:a16="http://schemas.microsoft.com/office/drawing/2014/main" id="{B37EC27B-399C-40AE-9744-39562CA85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2" r="11515" b="2125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3E77F-8E0A-4FEF-967B-5987F44A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6374" y="2998693"/>
            <a:ext cx="5370576" cy="911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Sevvandi Kandanaarachchi, Rob Hyndman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Preprint - https://bit.ly/lookoutliers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E4BFAD-9FB1-4728-ADA8-2BF5EF36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968" y="763416"/>
            <a:ext cx="5683102" cy="22352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lookout – leave one out </a:t>
            </a:r>
            <a:r>
              <a:rPr lang="en-US" sz="5000" dirty="0" err="1">
                <a:solidFill>
                  <a:srgbClr val="FFFFFF"/>
                </a:solidFill>
              </a:rPr>
              <a:t>kde</a:t>
            </a:r>
            <a:r>
              <a:rPr lang="en-US" sz="5000" dirty="0">
                <a:solidFill>
                  <a:srgbClr val="FFFFFF"/>
                </a:solidFill>
              </a:rPr>
              <a:t> for outlier detection</a:t>
            </a:r>
          </a:p>
        </p:txBody>
      </p:sp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16AF7A69-E539-4107-A99F-B6938AF0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921" y="3265785"/>
            <a:ext cx="2530059" cy="28287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BD24D-673B-4D16-80BE-4F4037B5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33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AB383A-DCB8-4F97-A11C-2B8B5009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chemeClr val="accent5"/>
                </a:solidFill>
              </a:rPr>
              <a:t>lookout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C5CA6D3-8368-413B-802E-A07BBD4CB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43933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1D54C-DD6B-4A71-AAFC-790DC6C5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55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CD4B7-F7A3-4704-9940-D7EC6EC6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lookout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206A068F-2C72-4C95-8A93-204A0ACEB2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4343444"/>
                  </p:ext>
                </p:extLst>
              </p:nvPr>
            </p:nvGraphicFramePr>
            <p:xfrm>
              <a:off x="1047280" y="2189664"/>
              <a:ext cx="10095789" cy="403262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206A068F-2C72-4C95-8A93-204A0ACEB2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4343444"/>
                  </p:ext>
                </p:extLst>
              </p:nvPr>
            </p:nvGraphicFramePr>
            <p:xfrm>
              <a:off x="1047280" y="2189664"/>
              <a:ext cx="10095789" cy="403262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A6C28-CAA7-4276-A546-BEA63439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48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C0A7-DDBD-4660-A426-9C6F3122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3E3FD-DB9A-4CD2-B1AE-689156AC2781}"/>
              </a:ext>
            </a:extLst>
          </p:cNvPr>
          <p:cNvSpPr txBox="1"/>
          <p:nvPr/>
        </p:nvSpPr>
        <p:spPr>
          <a:xfrm>
            <a:off x="430504" y="5203932"/>
            <a:ext cx="498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2D normal distribution, with outliers at the far end.</a:t>
            </a:r>
            <a:br>
              <a:rPr lang="en-AU" dirty="0"/>
            </a:br>
            <a:r>
              <a:rPr lang="en-AU" dirty="0"/>
              <a:t>The outlying indices are 501 - 505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7A2E44-CE36-4A44-B539-1C112687A488}"/>
              </a:ext>
            </a:extLst>
          </p:cNvPr>
          <p:cNvSpPr txBox="1"/>
          <p:nvPr/>
        </p:nvSpPr>
        <p:spPr>
          <a:xfrm>
            <a:off x="6433387" y="5233955"/>
            <a:ext cx="510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persistence diagram.  The outliers get identified </a:t>
            </a:r>
          </a:p>
          <a:p>
            <a:r>
              <a:rPr lang="en-AU" dirty="0"/>
              <a:t>for a large range of bandwidth values.</a:t>
            </a:r>
          </a:p>
        </p:txBody>
      </p:sp>
      <p:pic>
        <p:nvPicPr>
          <p:cNvPr id="20" name="Content Placeholder 19" descr="Chart, scatter chart&#10;&#10;Description automatically generated">
            <a:extLst>
              <a:ext uri="{FF2B5EF4-FFF2-40B4-BE49-F238E27FC236}">
                <a16:creationId xmlns:a16="http://schemas.microsoft.com/office/drawing/2014/main" id="{896436B3-2D8D-4A46-9398-EBD6E6ECDA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3" y="1952933"/>
            <a:ext cx="5181600" cy="3215639"/>
          </a:xfrm>
        </p:spPr>
      </p:pic>
      <p:pic>
        <p:nvPicPr>
          <p:cNvPr id="26" name="Content Placeholder 25" descr="Chart&#10;&#10;Description automatically generated">
            <a:extLst>
              <a:ext uri="{FF2B5EF4-FFF2-40B4-BE49-F238E27FC236}">
                <a16:creationId xmlns:a16="http://schemas.microsoft.com/office/drawing/2014/main" id="{8745F467-A90E-4DAD-B52C-B28D4BF3C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2933"/>
            <a:ext cx="5181600" cy="321563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16EF7-53CC-4547-B718-3FA2D835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08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22C0-B123-467E-B022-6BDA1187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3A15B-93F4-4C81-82C1-3EEA9E6AC91F}"/>
              </a:ext>
            </a:extLst>
          </p:cNvPr>
          <p:cNvSpPr txBox="1"/>
          <p:nvPr/>
        </p:nvSpPr>
        <p:spPr>
          <a:xfrm>
            <a:off x="1036063" y="5087384"/>
            <a:ext cx="502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2D bimodal distribution, with outliers in the trough.</a:t>
            </a:r>
            <a:br>
              <a:rPr lang="en-AU" dirty="0"/>
            </a:br>
            <a:r>
              <a:rPr lang="en-AU" dirty="0"/>
              <a:t>The outliers have indices 1001 - 1005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FA534B-A149-4666-B18D-4AF7937325EE}"/>
              </a:ext>
            </a:extLst>
          </p:cNvPr>
          <p:cNvSpPr txBox="1"/>
          <p:nvPr/>
        </p:nvSpPr>
        <p:spPr>
          <a:xfrm>
            <a:off x="6629330" y="5087384"/>
            <a:ext cx="5087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persistence diagram.  Again, the outliers </a:t>
            </a:r>
          </a:p>
          <a:p>
            <a:r>
              <a:rPr lang="en-AU" dirty="0"/>
              <a:t>get identified for a large range of bandwidth values.</a:t>
            </a:r>
          </a:p>
        </p:txBody>
      </p:sp>
      <p:pic>
        <p:nvPicPr>
          <p:cNvPr id="21" name="Content Placeholder 20" descr="Chart, scatter chart&#10;&#10;Description automatically generated">
            <a:extLst>
              <a:ext uri="{FF2B5EF4-FFF2-40B4-BE49-F238E27FC236}">
                <a16:creationId xmlns:a16="http://schemas.microsoft.com/office/drawing/2014/main" id="{3FDE9F07-015C-4918-BB48-D5486456B3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6212"/>
            <a:ext cx="5181600" cy="3215639"/>
          </a:xfrm>
        </p:spPr>
      </p:pic>
      <p:pic>
        <p:nvPicPr>
          <p:cNvPr id="23" name="Content Placeholder 22" descr="Chart&#10;&#10;Description automatically generated">
            <a:extLst>
              <a:ext uri="{FF2B5EF4-FFF2-40B4-BE49-F238E27FC236}">
                <a16:creationId xmlns:a16="http://schemas.microsoft.com/office/drawing/2014/main" id="{AA73908A-E16B-4FFC-99BD-6BB0328427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26212"/>
            <a:ext cx="5181600" cy="321563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1FB4D-0EA8-40F8-ACF5-6A708E3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65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3B0D-D6C1-4065-9B24-17A28F6B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8FEC6-CF32-4522-AFCA-E44327F68312}"/>
              </a:ext>
            </a:extLst>
          </p:cNvPr>
          <p:cNvSpPr txBox="1"/>
          <p:nvPr/>
        </p:nvSpPr>
        <p:spPr>
          <a:xfrm>
            <a:off x="948352" y="5044550"/>
            <a:ext cx="543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Points in 3 normally distributed clusters, with anomalies</a:t>
            </a:r>
          </a:p>
          <a:p>
            <a:r>
              <a:rPr lang="en-AU" dirty="0"/>
              <a:t> away from them.  Anomalies have indices 701 - 703.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66D30-3575-4B41-9DB9-4D0455BA4BDD}"/>
              </a:ext>
            </a:extLst>
          </p:cNvPr>
          <p:cNvSpPr txBox="1"/>
          <p:nvPr/>
        </p:nvSpPr>
        <p:spPr>
          <a:xfrm>
            <a:off x="6537157" y="5017427"/>
            <a:ext cx="4451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persistence diagram. Anomalies get identified for a broad range of bandwidth values.</a:t>
            </a:r>
          </a:p>
        </p:txBody>
      </p:sp>
      <p:pic>
        <p:nvPicPr>
          <p:cNvPr id="23" name="Content Placeholder 22" descr="Chart, scatter chart&#10;&#10;Description automatically generated">
            <a:extLst>
              <a:ext uri="{FF2B5EF4-FFF2-40B4-BE49-F238E27FC236}">
                <a16:creationId xmlns:a16="http://schemas.microsoft.com/office/drawing/2014/main" id="{AAA4EF41-D403-4700-8CE5-B0F6A61B0C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0920"/>
            <a:ext cx="5181600" cy="3215639"/>
          </a:xfrm>
        </p:spPr>
      </p:pic>
      <p:pic>
        <p:nvPicPr>
          <p:cNvPr id="29" name="Content Placeholder 28" descr="Chart&#10;&#10;Description automatically generated">
            <a:extLst>
              <a:ext uri="{FF2B5EF4-FFF2-40B4-BE49-F238E27FC236}">
                <a16:creationId xmlns:a16="http://schemas.microsoft.com/office/drawing/2014/main" id="{EA6D9C6A-F46A-4EC7-A0E4-324832A6D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0917"/>
            <a:ext cx="5181600" cy="32156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7FED-9522-4C7D-B6C7-4EF2A62F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35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407-0517-4D6A-9C19-EAA9BB1C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4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C099FC2-A681-4911-8E11-0FDDF2B450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347"/>
            <a:ext cx="5181600" cy="32156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016DD-7BC7-4BC6-949D-88FB21B75985}"/>
              </a:ext>
            </a:extLst>
          </p:cNvPr>
          <p:cNvSpPr txBox="1"/>
          <p:nvPr/>
        </p:nvSpPr>
        <p:spPr>
          <a:xfrm>
            <a:off x="1071920" y="5002772"/>
            <a:ext cx="490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Points in an annulus with anomalies in the middle.</a:t>
            </a:r>
          </a:p>
          <a:p>
            <a:r>
              <a:rPr lang="en-AU" dirty="0"/>
              <a:t>Anomalies have indices 1001 - 1010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F66DF-CB48-40E4-9692-D66F322BAC12}"/>
              </a:ext>
            </a:extLst>
          </p:cNvPr>
          <p:cNvSpPr txBox="1"/>
          <p:nvPr/>
        </p:nvSpPr>
        <p:spPr>
          <a:xfrm>
            <a:off x="6537157" y="5017427"/>
            <a:ext cx="445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persistence diagram. </a:t>
            </a:r>
          </a:p>
        </p:txBody>
      </p:sp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0CC00436-F4DC-4EF0-AE8C-098E11415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7989"/>
            <a:ext cx="5181600" cy="321563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E4C0E-4850-4A36-B8D5-2C6CDC98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26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667C28-D5F6-4ACE-B736-26B24362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4F0A1-398B-436A-BA12-972E6CCA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dobin  - a dimension reduction method for anomaly detection</a:t>
            </a:r>
          </a:p>
          <a:p>
            <a:r>
              <a:rPr lang="en-AU" dirty="0"/>
              <a:t>lookout -  a EVT based method to find anomalies </a:t>
            </a:r>
          </a:p>
          <a:p>
            <a:r>
              <a:rPr lang="en-AU" dirty="0"/>
              <a:t>Both paper/preprint available</a:t>
            </a:r>
          </a:p>
          <a:p>
            <a:pPr lvl="1"/>
            <a:r>
              <a:rPr lang="en-AU" dirty="0">
                <a:hlinkClick r:id="rId2"/>
              </a:rPr>
              <a:t>https://doi.org/10.1080/10618600.2020.1807353</a:t>
            </a:r>
          </a:p>
          <a:p>
            <a:pPr lvl="1"/>
            <a:r>
              <a:rPr lang="en-AU" dirty="0">
                <a:hlinkClick r:id="rId2"/>
              </a:rPr>
              <a:t>https://bit.ly/lookoutliers</a:t>
            </a:r>
            <a:endParaRPr lang="en-AU" dirty="0"/>
          </a:p>
          <a:p>
            <a:r>
              <a:rPr lang="en-AU" dirty="0"/>
              <a:t>Both packages on CRAN</a:t>
            </a:r>
          </a:p>
        </p:txBody>
      </p:sp>
      <p:pic>
        <p:nvPicPr>
          <p:cNvPr id="8" name="Picture 7" descr="A picture containing arrow&#10;&#10;Description automatically generated">
            <a:extLst>
              <a:ext uri="{FF2B5EF4-FFF2-40B4-BE49-F238E27FC236}">
                <a16:creationId xmlns:a16="http://schemas.microsoft.com/office/drawing/2014/main" id="{D65A055A-7E08-4552-9439-B68CB6A2B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10" y="1916417"/>
            <a:ext cx="2530059" cy="2828789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C4458CD-3139-45DC-AB31-3B6AB86A4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90" y="4001294"/>
            <a:ext cx="2572735" cy="28409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6E63D-EDEE-48FE-BF3A-3795EB25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04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22057-9AA7-4D31-BCB9-AE0E254A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ying a bow in an arrangment of presents">
            <a:extLst>
              <a:ext uri="{FF2B5EF4-FFF2-40B4-BE49-F238E27FC236}">
                <a16:creationId xmlns:a16="http://schemas.microsoft.com/office/drawing/2014/main" id="{F5B3ECFA-09D2-409E-9A12-1A8E6239B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9" r="1534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A7D5C-7769-4120-AF4E-84896627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369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B777F-595F-4DA1-8D06-E4C953E4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74" y="381397"/>
            <a:ext cx="6881026" cy="1322887"/>
          </a:xfrm>
        </p:spPr>
        <p:txBody>
          <a:bodyPr>
            <a:normAutofit/>
          </a:bodyPr>
          <a:lstStyle/>
          <a:p>
            <a:r>
              <a:rPr lang="en-AU" dirty="0"/>
              <a:t>Why anomalies?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62B635-8E11-440B-A653-1BF605EC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488"/>
            <a:ext cx="7025185" cy="4170200"/>
          </a:xfrm>
        </p:spPr>
        <p:txBody>
          <a:bodyPr>
            <a:normAutofit/>
          </a:bodyPr>
          <a:lstStyle/>
          <a:p>
            <a:r>
              <a:rPr lang="en-US" sz="2000" dirty="0"/>
              <a:t>They tell a different story</a:t>
            </a:r>
          </a:p>
          <a:p>
            <a:r>
              <a:rPr lang="en-US" sz="2000" dirty="0"/>
              <a:t>Fraudulent credit card transactions amongst billions of legitimate transactions</a:t>
            </a:r>
          </a:p>
          <a:p>
            <a:r>
              <a:rPr lang="en-US" sz="2000" dirty="0"/>
              <a:t>Computer network intrusions</a:t>
            </a:r>
          </a:p>
          <a:p>
            <a:r>
              <a:rPr lang="en-US" sz="2000" dirty="0"/>
              <a:t>Astronomical anomalies – solar flares </a:t>
            </a:r>
          </a:p>
          <a:p>
            <a:r>
              <a:rPr lang="en-US" sz="2000" dirty="0"/>
              <a:t>Weather anomalies – tsunamis </a:t>
            </a:r>
          </a:p>
          <a:p>
            <a:r>
              <a:rPr lang="en-US" sz="2000" dirty="0"/>
              <a:t>Stock market anomalies – heralding a crash?</a:t>
            </a:r>
          </a:p>
          <a:p>
            <a:endParaRPr lang="en-US" sz="2000" dirty="0"/>
          </a:p>
        </p:txBody>
      </p:sp>
      <p:pic>
        <p:nvPicPr>
          <p:cNvPr id="5" name="Content Placeholder 4" descr="Young school girl looking up thinking">
            <a:extLst>
              <a:ext uri="{FF2B5EF4-FFF2-40B4-BE49-F238E27FC236}">
                <a16:creationId xmlns:a16="http://schemas.microsoft.com/office/drawing/2014/main" id="{B57C0E96-8B28-4B43-846E-E2F1EB7E0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19" y="846160"/>
            <a:ext cx="1597497" cy="5195111"/>
          </a:xfrm>
          <a:prstGeom prst="rect">
            <a:avLst/>
          </a:prstGeom>
        </p:spPr>
      </p:pic>
      <p:pic>
        <p:nvPicPr>
          <p:cNvPr id="7" name="Graphic 6" descr="Badge Question Mark with solid fill">
            <a:extLst>
              <a:ext uri="{FF2B5EF4-FFF2-40B4-BE49-F238E27FC236}">
                <a16:creationId xmlns:a16="http://schemas.microsoft.com/office/drawing/2014/main" id="{1316F0F1-9935-4A07-8D8A-2BA03302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402" y="29431"/>
            <a:ext cx="1013410" cy="10134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B7A16-A801-4CE0-82DC-4A080A7D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89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777F-595F-4DA1-8D06-E4C953E4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74" y="381397"/>
            <a:ext cx="6881026" cy="1322887"/>
          </a:xfrm>
        </p:spPr>
        <p:txBody>
          <a:bodyPr>
            <a:normAutofit/>
          </a:bodyPr>
          <a:lstStyle/>
          <a:p>
            <a:r>
              <a:rPr lang="en-AU" dirty="0"/>
              <a:t>Anomaly detection – why?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62B635-8E11-440B-A653-1BF605EC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488"/>
            <a:ext cx="7025185" cy="4170200"/>
          </a:xfrm>
        </p:spPr>
        <p:txBody>
          <a:bodyPr>
            <a:normAutofit/>
          </a:bodyPr>
          <a:lstStyle/>
          <a:p>
            <a:r>
              <a:rPr lang="en-US" sz="2000" dirty="0"/>
              <a:t>Take fraud and network intrusions for example</a:t>
            </a:r>
          </a:p>
          <a:p>
            <a:r>
              <a:rPr lang="en-US" sz="2000" dirty="0"/>
              <a:t>Training a model on certain fraud/intrusions/cyber attacks is not optimal, because there are new types of fraud/attacks, always!</a:t>
            </a:r>
          </a:p>
          <a:p>
            <a:r>
              <a:rPr lang="en-US" sz="2000" dirty="0"/>
              <a:t>You want to be alerted when weird things happen. </a:t>
            </a:r>
          </a:p>
          <a:p>
            <a:endParaRPr lang="en-US" sz="2000" dirty="0"/>
          </a:p>
          <a:p>
            <a:r>
              <a:rPr lang="en-US" sz="2000" dirty="0"/>
              <a:t>Anomaly detection is used in these applications.</a:t>
            </a:r>
          </a:p>
          <a:p>
            <a:endParaRPr lang="en-US" sz="2000" dirty="0"/>
          </a:p>
        </p:txBody>
      </p:sp>
      <p:pic>
        <p:nvPicPr>
          <p:cNvPr id="5" name="Content Placeholder 4" descr="Young school girl looking up thinking">
            <a:extLst>
              <a:ext uri="{FF2B5EF4-FFF2-40B4-BE49-F238E27FC236}">
                <a16:creationId xmlns:a16="http://schemas.microsoft.com/office/drawing/2014/main" id="{B57C0E96-8B28-4B43-846E-E2F1EB7E0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19" y="846160"/>
            <a:ext cx="1597497" cy="5195111"/>
          </a:xfrm>
          <a:prstGeom prst="rect">
            <a:avLst/>
          </a:prstGeom>
        </p:spPr>
      </p:pic>
      <p:pic>
        <p:nvPicPr>
          <p:cNvPr id="7" name="Graphic 6" descr="Badge Question Mark with solid fill">
            <a:extLst>
              <a:ext uri="{FF2B5EF4-FFF2-40B4-BE49-F238E27FC236}">
                <a16:creationId xmlns:a16="http://schemas.microsoft.com/office/drawing/2014/main" id="{1316F0F1-9935-4A07-8D8A-2BA03302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402" y="29431"/>
            <a:ext cx="1013410" cy="10134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9C250-21CD-4323-95EF-3B4343D2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F2F38-2DD4-483F-8702-3583A0D28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5583-021F-4F34-8F3F-E54DE430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Is everything rosy?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01121-37BE-4434-AA75-DEEECC0E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9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00871-B31B-4DDB-80BC-F1BDD91C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Some Current Challenges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B49EBC1-5197-4753-81ED-FFECCB7DF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62536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6F0A8-D138-43FA-82D1-C4996655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12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11A7B-F704-4478-8DD3-947D6EBF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AU" sz="4000"/>
              <a:t>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329869-2E2F-4A44-9299-B89EA5CDD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97087"/>
              </p:ext>
            </p:extLst>
          </p:nvPr>
        </p:nvGraphicFramePr>
        <p:xfrm>
          <a:off x="5303520" y="676656"/>
          <a:ext cx="680139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4CE4B-FC7B-4172-A97F-93319E2B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10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igures of houses in different position and sizes">
            <a:extLst>
              <a:ext uri="{FF2B5EF4-FFF2-40B4-BE49-F238E27FC236}">
                <a16:creationId xmlns:a16="http://schemas.microsoft.com/office/drawing/2014/main" id="{E9149FA3-0B18-4B49-A250-2778933AD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" r="35364" b="78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E4BFAD-9FB1-4728-ADA8-2BF5EF36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dobin – dimension reduction for outlier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3E77F-8E0A-4FEF-967B-5987F44A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845133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Sevvandi Kandanaarachchi, Rob Hyndman</a:t>
            </a:r>
          </a:p>
          <a:p>
            <a:r>
              <a:rPr lang="en-US" sz="2000" dirty="0">
                <a:solidFill>
                  <a:schemeClr val="tx1"/>
                </a:solidFill>
              </a:rPr>
              <a:t>JCGS, (2021) 30:1, 204-219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BDA2949-C594-421C-BF29-77DC0DA37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00" y="4004988"/>
            <a:ext cx="2572735" cy="28409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A52C9-6B66-4652-BA31-60E54F8C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693DDE-EDAC-48CA-8BA5-99871F65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What is it?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9472B52-0A7D-45D3-B9C3-077220FC7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2854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76830-E34F-4664-A001-3A5D2363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27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6E76-ED5A-405C-877C-915A637B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chemeClr val="accent5"/>
                </a:solidFill>
              </a:rPr>
              <a:t>What does it do?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58BA42C-2FBF-46D3-A899-11BBAA55E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41332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EEA44-1E5D-4D40-96A2-C0BB0F1E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289A-0EA7-4CD5-9738-6C4CBF1D929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0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635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Here is the anomalow-down!</vt:lpstr>
      <vt:lpstr>Why anomalies?</vt:lpstr>
      <vt:lpstr>Anomaly detection – why?</vt:lpstr>
      <vt:lpstr>Is everything rosy?</vt:lpstr>
      <vt:lpstr>Some Current Challenges</vt:lpstr>
      <vt:lpstr>Overview</vt:lpstr>
      <vt:lpstr>dobin – dimension reduction for outlier detection</vt:lpstr>
      <vt:lpstr>What is it?</vt:lpstr>
      <vt:lpstr>What does it do?</vt:lpstr>
      <vt:lpstr>Example </vt:lpstr>
      <vt:lpstr>lookout – leave one out kde for outlier detection</vt:lpstr>
      <vt:lpstr>lookout</vt:lpstr>
      <vt:lpstr>lookout</vt:lpstr>
      <vt:lpstr>Example 1</vt:lpstr>
      <vt:lpstr>Example 2</vt:lpstr>
      <vt:lpstr>Example 3</vt:lpstr>
      <vt:lpstr>Example 4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Sevvandi Kandanaarachchi</dc:creator>
  <cp:lastModifiedBy>Sevvandi Kandanaarachchi</cp:lastModifiedBy>
  <cp:revision>124</cp:revision>
  <dcterms:created xsi:type="dcterms:W3CDTF">2021-04-21T10:24:34Z</dcterms:created>
  <dcterms:modified xsi:type="dcterms:W3CDTF">2021-06-23T00:32:32Z</dcterms:modified>
</cp:coreProperties>
</file>