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3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7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07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4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991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91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5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6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6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DE824F-C9E1-4D95-BE2E-6FDE9427B3E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B03A8BD-6AA4-42B0-BF5B-46EEC7856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9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DDC-2E0E-0257-5CE8-4ADE72B48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Shootout </a:t>
            </a:r>
            <a:r>
              <a:rPr lang="bg-BG" dirty="0"/>
              <a:t>видео игра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68D9-F238-0B2D-8492-9111F96CF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2B2D9A-BC89-3CB0-EAC4-85B32DEDE1C4}"/>
              </a:ext>
            </a:extLst>
          </p:cNvPr>
          <p:cNvSpPr/>
          <p:nvPr/>
        </p:nvSpPr>
        <p:spPr>
          <a:xfrm>
            <a:off x="11621729" y="6276513"/>
            <a:ext cx="570271" cy="58148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5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9942-372D-A5D2-3CCB-09C9C2F1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4035-0275-5B8A-5E33-C4EB0ACE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 dirty="0"/>
              <a:t>-mouse events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23DFA8-F1AB-C03C-B3FE-7AA7E5BA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85790"/>
            <a:ext cx="5451627" cy="3366378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B162828-C982-6F2D-407B-1A76160A51F7}"/>
              </a:ext>
            </a:extLst>
          </p:cNvPr>
          <p:cNvSpPr/>
          <p:nvPr/>
        </p:nvSpPr>
        <p:spPr>
          <a:xfrm>
            <a:off x="11621729" y="6276513"/>
            <a:ext cx="570271" cy="58148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9DE53F2-24F2-74CD-C7C1-64F03CEC8D72}"/>
              </a:ext>
            </a:extLst>
          </p:cNvPr>
          <p:cNvSpPr/>
          <p:nvPr/>
        </p:nvSpPr>
        <p:spPr>
          <a:xfrm>
            <a:off x="11051458" y="6276513"/>
            <a:ext cx="570271" cy="58148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61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8C8-812E-5C1B-BEF8-B60C86E7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04" y="4364113"/>
            <a:ext cx="2848980" cy="6565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-target spawning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68D84C-D8C2-3D79-43C6-A660E1678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2195978"/>
            <a:ext cx="10916463" cy="204683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B9328AD-ACA5-1948-CB99-2AAD48DE6739}"/>
              </a:ext>
            </a:extLst>
          </p:cNvPr>
          <p:cNvSpPr/>
          <p:nvPr/>
        </p:nvSpPr>
        <p:spPr>
          <a:xfrm>
            <a:off x="11051458" y="6276512"/>
            <a:ext cx="570271" cy="58148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585AE5E-7FBB-C4DB-ADBA-2F50D3C5731D}"/>
              </a:ext>
            </a:extLst>
          </p:cNvPr>
          <p:cNvSpPr/>
          <p:nvPr/>
        </p:nvSpPr>
        <p:spPr>
          <a:xfrm>
            <a:off x="11621729" y="6276513"/>
            <a:ext cx="570271" cy="58148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3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5E55-44DB-092C-6725-799CB98D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717" y="409184"/>
            <a:ext cx="6393115" cy="1828800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8B4721-E8CA-5940-597E-04EE82C20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2" r="16663" b="-5"/>
          <a:stretch/>
        </p:blipFill>
        <p:spPr bwMode="auto">
          <a:xfrm>
            <a:off x="1010936" y="572469"/>
            <a:ext cx="2991801" cy="267788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AECD20C-BF8B-D098-F248-D584BC3E8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6" r="38863" b="-1"/>
          <a:stretch/>
        </p:blipFill>
        <p:spPr bwMode="auto">
          <a:xfrm>
            <a:off x="1007930" y="3429967"/>
            <a:ext cx="2991801" cy="267788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3827-706A-8617-8580-B72D193F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717" y="2237984"/>
            <a:ext cx="6393116" cy="397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-shot strength logics</a:t>
            </a:r>
          </a:p>
          <a:p>
            <a:pPr marL="0" indent="0">
              <a:buNone/>
            </a:pPr>
            <a:r>
              <a:rPr lang="en-US" dirty="0"/>
              <a:t>-gravity physics and collision</a:t>
            </a:r>
            <a:endParaRPr lang="en-GB" dirty="0"/>
          </a:p>
        </p:txBody>
      </p:sp>
      <p:sp>
        <p:nvSpPr>
          <p:cNvPr id="4" name="Action Button: Go Back or Previous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1836096-63D7-4AAE-1696-E6621AC2154F}"/>
              </a:ext>
            </a:extLst>
          </p:cNvPr>
          <p:cNvSpPr/>
          <p:nvPr/>
        </p:nvSpPr>
        <p:spPr>
          <a:xfrm>
            <a:off x="11621729" y="6276513"/>
            <a:ext cx="570271" cy="58148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1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44E1-CB4A-889B-A013-9D37BC08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B78F-A916-B31E-8665-A43DA5D1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могат да се създават променливи от тип </a:t>
            </a:r>
            <a:r>
              <a:rPr lang="en-GB" b="0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g sans"/>
              </a:rPr>
              <a:t>PictureBox</a:t>
            </a:r>
            <a:r>
              <a:rPr lang="en-GB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g sans"/>
              </a:rPr>
              <a:t>, Point, Label, etc.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Point-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точка, определена от координатите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x,y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pictureBox1.Bounds.IntersectsWith(pictureBox2.Bounds)-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проверка дали границите на два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picture box-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а се пресичат</a:t>
            </a:r>
          </a:p>
          <a:p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Свойствотот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location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може да се промени само от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point</a:t>
            </a:r>
          </a:p>
          <a:p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Какво е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trackbar</a:t>
            </a:r>
          </a:p>
          <a:p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Как се работи с други евенти освен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click</a:t>
            </a:r>
          </a:p>
          <a:p>
            <a:endParaRPr lang="en-GB" dirty="0"/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F5A99BF-2555-2AB9-94D6-2CFD3B415978}"/>
              </a:ext>
            </a:extLst>
          </p:cNvPr>
          <p:cNvSpPr/>
          <p:nvPr/>
        </p:nvSpPr>
        <p:spPr>
          <a:xfrm>
            <a:off x="11606073" y="6288350"/>
            <a:ext cx="585927" cy="5592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8442-1890-F866-AB36-0626D080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Основно меню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4677-CA43-6CFC-DDE8-9ADB5FF3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58" y="2595978"/>
            <a:ext cx="9905998" cy="3124201"/>
          </a:xfrm>
        </p:spPr>
        <p:txBody>
          <a:bodyPr/>
          <a:lstStyle/>
          <a:p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37FEC704-C3C4-2072-0AB1-2D5D06AF5F8C}"/>
              </a:ext>
            </a:extLst>
          </p:cNvPr>
          <p:cNvSpPr/>
          <p:nvPr/>
        </p:nvSpPr>
        <p:spPr>
          <a:xfrm>
            <a:off x="1329564" y="3521263"/>
            <a:ext cx="2873829" cy="127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Какво научихме</a:t>
            </a: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218F909-C582-D613-4CE3-04CBEC4B754C}"/>
              </a:ext>
            </a:extLst>
          </p:cNvPr>
          <p:cNvSpPr/>
          <p:nvPr/>
        </p:nvSpPr>
        <p:spPr>
          <a:xfrm>
            <a:off x="4565009" y="3521263"/>
            <a:ext cx="2873829" cy="127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/>
              <a:t>Правила за играта</a:t>
            </a:r>
            <a:endParaRPr lang="en-GB" sz="2000" dirty="0">
              <a:latin typeface="Algerian" panose="04020705040A02060702" pitchFamily="82" charset="0"/>
            </a:endParaRPr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E65A9509-6EF7-5B13-7EEB-152E929E2F54}"/>
              </a:ext>
            </a:extLst>
          </p:cNvPr>
          <p:cNvSpPr/>
          <p:nvPr/>
        </p:nvSpPr>
        <p:spPr>
          <a:xfrm>
            <a:off x="7800454" y="3521263"/>
            <a:ext cx="2873829" cy="127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Как работи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4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367-F039-D26E-FCEE-6055F8B1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Резюме на играта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8025-1B62-2C38-3DF3-0910A53E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Играта разполага с два игрални режима:</a:t>
            </a:r>
            <a:r>
              <a:rPr lang="en-US" dirty="0"/>
              <a:t> casual </a:t>
            </a:r>
            <a:r>
              <a:rPr lang="bg-BG" dirty="0"/>
              <a:t>и </a:t>
            </a:r>
            <a:r>
              <a:rPr lang="en-US" dirty="0"/>
              <a:t>competitive. </a:t>
            </a:r>
            <a:r>
              <a:rPr lang="bg-BG" dirty="0"/>
              <a:t>В </a:t>
            </a:r>
            <a:r>
              <a:rPr lang="en-US" dirty="0"/>
              <a:t>casual </a:t>
            </a:r>
            <a:r>
              <a:rPr lang="bg-BG" dirty="0"/>
              <a:t>режима играчът може да усвои спокойно механиките на играта без да се тревожи за своя резултат. В </a:t>
            </a:r>
            <a:r>
              <a:rPr lang="en-US" dirty="0"/>
              <a:t>competitive </a:t>
            </a:r>
            <a:r>
              <a:rPr lang="bg-BG" dirty="0"/>
              <a:t>режим той може да подложи уменията си на тест за да провери колко добре ги е усвоил.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67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EA9E-21B7-B6CE-3FD1-D9D4BD1C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за играта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A21-43AF-288F-2A87-500B0CC6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C4F02AC3-D200-48C9-7F43-672AA7B6EB10}"/>
              </a:ext>
            </a:extLst>
          </p:cNvPr>
          <p:cNvSpPr/>
          <p:nvPr/>
        </p:nvSpPr>
        <p:spPr>
          <a:xfrm>
            <a:off x="1483507" y="2792184"/>
            <a:ext cx="2873829" cy="127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Casual</a:t>
            </a:r>
            <a:endParaRPr lang="bg-BG" sz="2400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D7BDC68A-9CAB-889F-AB24-F2128A87CF91}"/>
              </a:ext>
            </a:extLst>
          </p:cNvPr>
          <p:cNvSpPr/>
          <p:nvPr/>
        </p:nvSpPr>
        <p:spPr>
          <a:xfrm>
            <a:off x="7834664" y="2792185"/>
            <a:ext cx="2873829" cy="127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Competitive</a:t>
            </a:r>
            <a:endParaRPr lang="en-GB" sz="2400" dirty="0">
              <a:latin typeface="Algerian" panose="04020705040A02060702" pitchFamily="82" charset="0"/>
            </a:endParaRPr>
          </a:p>
        </p:txBody>
      </p:sp>
      <p:sp>
        <p:nvSpPr>
          <p:cNvPr id="6" name="Action Button: Go Home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D8B55A8-66C5-D3FE-AF68-6826ED4B0606}"/>
              </a:ext>
            </a:extLst>
          </p:cNvPr>
          <p:cNvSpPr/>
          <p:nvPr/>
        </p:nvSpPr>
        <p:spPr>
          <a:xfrm>
            <a:off x="11606073" y="6288350"/>
            <a:ext cx="585927" cy="5592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4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EDF-48EE-D514-809D-1C6796D8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E5B0-7460-CEF9-3C9F-484F8E81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режим </a:t>
            </a:r>
            <a:r>
              <a:rPr lang="en-US" dirty="0"/>
              <a:t>casual </a:t>
            </a:r>
            <a:r>
              <a:rPr lang="bg-BG" dirty="0"/>
              <a:t>играчът разполага с безброй опити да уцели мишената. </a:t>
            </a:r>
          </a:p>
          <a:p>
            <a:r>
              <a:rPr lang="bg-BG" dirty="0"/>
              <a:t>При точен истрел той получава точка и мишената сменя локацията си. </a:t>
            </a:r>
          </a:p>
          <a:p>
            <a:r>
              <a:rPr lang="bg-BG" dirty="0"/>
              <a:t>При неточен такъв на играча се предоставя нов опит, който не се санкционира от играта.</a:t>
            </a:r>
            <a:endParaRPr lang="en-GB" dirty="0"/>
          </a:p>
        </p:txBody>
      </p:sp>
      <p:sp>
        <p:nvSpPr>
          <p:cNvPr id="4" name="Action Button: Go Hom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6105697-5135-BCBD-32B6-4A559D9E2848}"/>
              </a:ext>
            </a:extLst>
          </p:cNvPr>
          <p:cNvSpPr/>
          <p:nvPr/>
        </p:nvSpPr>
        <p:spPr>
          <a:xfrm>
            <a:off x="11606073" y="6288350"/>
            <a:ext cx="585927" cy="5592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0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3C49-761E-A07E-E554-1EBFEBA8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F2A-2C92-DCB0-EDD4-3FD33B2A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режим </a:t>
            </a:r>
            <a:r>
              <a:rPr lang="en-US" dirty="0"/>
              <a:t>competitive </a:t>
            </a:r>
            <a:r>
              <a:rPr lang="bg-BG" dirty="0"/>
              <a:t>играчът разполага с ограничен брой опити да постигне резултат (докато точките му не достигнат 0).</a:t>
            </a:r>
          </a:p>
          <a:p>
            <a:r>
              <a:rPr lang="bg-BG" dirty="0"/>
              <a:t>При точен истрел той получава точка и мишената сменя локацията си. </a:t>
            </a:r>
          </a:p>
          <a:p>
            <a:r>
              <a:rPr lang="bg-BG" dirty="0"/>
              <a:t>При неточен такъв на играча се предоставя нов опит, като от точките му се отнемат две.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Action Button: Go Hom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BD3BA2C-53EE-B200-3FAB-6131757223CA}"/>
              </a:ext>
            </a:extLst>
          </p:cNvPr>
          <p:cNvSpPr/>
          <p:nvPr/>
        </p:nvSpPr>
        <p:spPr>
          <a:xfrm>
            <a:off x="11606073" y="6288350"/>
            <a:ext cx="585927" cy="5592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6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DD6-71B7-4376-401F-88B4424B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Как</a:t>
            </a:r>
            <a:r>
              <a:rPr lang="en-US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работи</a:t>
            </a:r>
            <a:r>
              <a:rPr lang="en-US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0241F45-ECCA-3A1C-25F8-95134B9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dirty="0"/>
              <a:t>-</a:t>
            </a:r>
            <a:r>
              <a:rPr lang="en-US" dirty="0"/>
              <a:t>main 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E842AA-51E6-81EF-CC94-B4F67B7E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747602"/>
            <a:ext cx="5451627" cy="5042754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Go Home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D9853A9-FF4D-06AC-3931-B9EEE0A2052C}"/>
              </a:ext>
            </a:extLst>
          </p:cNvPr>
          <p:cNvSpPr/>
          <p:nvPr/>
        </p:nvSpPr>
        <p:spPr>
          <a:xfrm>
            <a:off x="11543071" y="6276513"/>
            <a:ext cx="648929" cy="5711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951A454-E975-B115-7C29-BA570A22BB68}"/>
              </a:ext>
            </a:extLst>
          </p:cNvPr>
          <p:cNvSpPr/>
          <p:nvPr/>
        </p:nvSpPr>
        <p:spPr>
          <a:xfrm>
            <a:off x="10972800" y="6276513"/>
            <a:ext cx="570271" cy="58148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3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1923-EECA-C8F1-98CC-2B8882D7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10BB59-57B1-7E8B-4AC1-23D3DA15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740" y="2383297"/>
            <a:ext cx="3416888" cy="1892878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C4139369-AC95-78D5-B0FA-3CF28773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-username validation</a:t>
            </a:r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60E5DD-92EE-4B69-08CB-376557F0B34F}"/>
              </a:ext>
            </a:extLst>
          </p:cNvPr>
          <p:cNvSpPr/>
          <p:nvPr/>
        </p:nvSpPr>
        <p:spPr>
          <a:xfrm>
            <a:off x="11621729" y="6276513"/>
            <a:ext cx="570271" cy="58148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22A65B-FDF6-83EF-61F1-C3918BE12EF7}"/>
              </a:ext>
            </a:extLst>
          </p:cNvPr>
          <p:cNvSpPr/>
          <p:nvPr/>
        </p:nvSpPr>
        <p:spPr>
          <a:xfrm>
            <a:off x="11025593" y="6276513"/>
            <a:ext cx="570271" cy="58148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1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C466-B35B-71F0-3A11-A1DD8F45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0" y="1225421"/>
            <a:ext cx="3369133" cy="581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-close and save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500A5B-832B-34C4-D3B1-59D7ACE150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537681"/>
            <a:ext cx="6915663" cy="378632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5542D3-8E05-27A0-E33B-74C2E781A3D1}"/>
              </a:ext>
            </a:extLst>
          </p:cNvPr>
          <p:cNvSpPr/>
          <p:nvPr/>
        </p:nvSpPr>
        <p:spPr>
          <a:xfrm>
            <a:off x="11621729" y="6276513"/>
            <a:ext cx="570271" cy="58148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F99A0-F89C-515F-662F-D712CB204A29}"/>
              </a:ext>
            </a:extLst>
          </p:cNvPr>
          <p:cNvSpPr/>
          <p:nvPr/>
        </p:nvSpPr>
        <p:spPr>
          <a:xfrm>
            <a:off x="11051458" y="6276513"/>
            <a:ext cx="570271" cy="58148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34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217</TotalTime>
  <Words>257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Century Gothic</vt:lpstr>
      <vt:lpstr>gg sans</vt:lpstr>
      <vt:lpstr>Mesh</vt:lpstr>
      <vt:lpstr>Shootout видео игра</vt:lpstr>
      <vt:lpstr>Основно меню</vt:lpstr>
      <vt:lpstr>Резюме на играта</vt:lpstr>
      <vt:lpstr>Правила за играта</vt:lpstr>
      <vt:lpstr>Casual</vt:lpstr>
      <vt:lpstr>Competitive </vt:lpstr>
      <vt:lpstr>Как работи?</vt:lpstr>
      <vt:lpstr>PowerPoint Presentation</vt:lpstr>
      <vt:lpstr>-close and save</vt:lpstr>
      <vt:lpstr>PowerPoint Presentation</vt:lpstr>
      <vt:lpstr>-target spawning</vt:lpstr>
      <vt:lpstr>PowerPoint Presentation</vt:lpstr>
      <vt:lpstr>Какво научихме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Пасианс</dc:title>
  <dc:creator>Николай Е. Караджов</dc:creator>
  <cp:lastModifiedBy>Николай Е. Караджов</cp:lastModifiedBy>
  <cp:revision>19</cp:revision>
  <dcterms:created xsi:type="dcterms:W3CDTF">2023-01-09T22:17:17Z</dcterms:created>
  <dcterms:modified xsi:type="dcterms:W3CDTF">2023-01-17T10:17:11Z</dcterms:modified>
</cp:coreProperties>
</file>