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05"/>
    <p:restoredTop sz="94719"/>
  </p:normalViewPr>
  <p:slideViewPr>
    <p:cSldViewPr snapToGrid="0">
      <p:cViewPr varScale="1">
        <p:scale>
          <a:sx n="138" d="100"/>
          <a:sy n="138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C17FE-7D77-A827-BC8C-0906ADA8D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035D7-604B-A97E-F1F6-D327171E2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6BFB3-72D0-E934-0E23-8894CE71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C979-79EB-4805-94B1-EE6ED2F9EA25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2B39F-0035-F29E-37BE-EBA71ABA9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76D84-3CBB-750C-A7A5-10CD2C5F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6797-08EA-470C-B719-3659AA501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6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6F7C-E27D-8E15-802D-E0DF0DDA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FAC4C-C924-1F25-8E39-51D8F9F44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90A38-E569-E34F-E22D-DF33276E3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C979-79EB-4805-94B1-EE6ED2F9EA25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566AD-7ADD-96BD-FB39-872DF58F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64426-7205-99E2-F1A8-9CF8DA39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6797-08EA-470C-B719-3659AA501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6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757D0E-1EC1-FE2B-39CE-0F7082403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A14AE-00A5-78FD-CB99-0D0A7CA32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0E69B-E950-5810-04D3-A10EFFCC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C979-79EB-4805-94B1-EE6ED2F9EA25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A0F86-FC64-31E6-6791-638867DE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23AD4-EFC1-A54C-0C04-5C3B4F3D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6797-08EA-470C-B719-3659AA501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8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56EB-7ABB-E2DB-78EE-F5C220C84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26681-F1E4-9499-1D2C-85A5053E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19753-9FB6-0F47-4339-8982B6FD0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C979-79EB-4805-94B1-EE6ED2F9EA25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47626-C078-A7B3-BA09-64BEB7D14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7434B-D94B-3722-7F11-613C93E4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6797-08EA-470C-B719-3659AA501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79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CA704-1BA9-F812-8AB0-7E73DEC48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EF2B8-866A-28C0-9D93-DC77D7CA3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0BF43-7A20-BAD4-1CFA-1DA0E556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C979-79EB-4805-94B1-EE6ED2F9EA25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BC894-7299-A2D2-3D28-6173FC212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7AA4-F282-7ACD-4D88-0B84E4C4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6797-08EA-470C-B719-3659AA501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B8A24-5685-6C46-16DA-1AEB10F9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5AC65-732A-0774-1EFF-C0B3E50FC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7B938-A00B-99B0-A1AA-94A79BDBB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AA075-54E6-B7DE-3926-B700A7FDA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C979-79EB-4805-94B1-EE6ED2F9EA25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5E77A-7E09-9040-889F-C432B77EF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4EAEB-98C6-9873-33AE-DC7072E84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6797-08EA-470C-B719-3659AA501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9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12F6-1C8E-328A-EA47-399B3A45A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79895-46E7-3F1B-501C-D989B3127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5CD38-E206-1715-19AD-AE8B65F69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B7D874-CC62-CF95-0AF2-3D1A3A0A2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0EE27E-FB40-8E50-207F-D980F740F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E47EE-C519-B06F-A06D-9EE0F26BC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C979-79EB-4805-94B1-EE6ED2F9EA25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FD8DD-0833-5E4E-DB57-8312EC57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69BE23-3F2D-979E-B023-4760F2E1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6797-08EA-470C-B719-3659AA501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0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44C4-7300-246C-C723-BFCC500C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C7484B-9A7F-6237-3425-2C4680636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C979-79EB-4805-94B1-EE6ED2F9EA25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C228F-AE54-F6CF-EDA4-6557293EC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F5968-45EF-221E-D9B0-FD27680D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6797-08EA-470C-B719-3659AA501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72431-D735-6B0B-6357-C51372943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C979-79EB-4805-94B1-EE6ED2F9EA25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C65C8-A66D-F171-91AE-EDBFC2CD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480DC-0AB7-9FD0-31A6-2CAAFD530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6797-08EA-470C-B719-3659AA501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5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ACD5-46CF-B33F-B972-F5E1AA2C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18BDD-F8D4-12A7-3657-E278D6495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0B75F-6148-DE07-83EF-834C3A5B5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A0134-F4D8-B480-0E32-B087C0B7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C979-79EB-4805-94B1-EE6ED2F9EA25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51B04-6DF5-A92B-07C4-1A5C068A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2569C-0080-3FDD-7124-89E058DA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6797-08EA-470C-B719-3659AA501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3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8CF5-62C2-C02D-1F18-3248CC473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74A8C4-76FE-59BD-7DF1-BC9E8EFBA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386E2-397C-ED85-1594-BD286A479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34BB1-BDDA-3D03-DF85-F9CA6B136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C979-79EB-4805-94B1-EE6ED2F9EA25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C4E20-B073-6209-B4E1-BCAB5133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DE664-85FE-8098-5BAB-B0E5B2AA3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6797-08EA-470C-B719-3659AA501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B65FF-8F9F-5ED8-078E-60ED5D9F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3B23A-E8E8-BACA-C653-2B6F65065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9982C-74B4-2020-BEF2-8737AC674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1C979-79EB-4805-94B1-EE6ED2F9EA25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A1E39-E891-6F50-55C5-B6C9A78E0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7EB34-7F7A-63DC-2EE1-6A0F20BB4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06797-08EA-470C-B719-3659AA501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7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isco.com/codeexchange/github/repo/kaisero/fireREST/" TargetMode="External"/><Relationship Id="rId2" Type="http://schemas.openxmlformats.org/officeDocument/2006/relationships/hyperlink" Target="https://www.cisco.com/c/en/us/td/docs/security/firepower/70/configuration/guide/fpmc-config-guide-v70/access_control_rul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aloaltonetworks.com/pan-os/9-1/pan-os-admin/polic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EAC9A-398F-50E8-66A1-2C2650A9F6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SwissKnife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45B4C-9AB7-6416-6AFE-B74E14B4C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86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C39C-EB75-64B9-54AB-CFA34AFCA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7AAE8-DBCE-C665-9C87-E3C5C579A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82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F7F79-018C-A539-17C0-B0225DD3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970B9-0473-B8A8-0CCC-DF0EE2F78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Trello board</a:t>
            </a:r>
          </a:p>
          <a:p>
            <a:r>
              <a:rPr lang="en-US" dirty="0"/>
              <a:t>Git Repo</a:t>
            </a:r>
          </a:p>
          <a:p>
            <a:r>
              <a:rPr lang="en-US" dirty="0"/>
              <a:t>Cum </a:t>
            </a:r>
            <a:r>
              <a:rPr lang="en-US" dirty="0" err="1"/>
              <a:t>facem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avem</a:t>
            </a:r>
            <a:r>
              <a:rPr lang="en-US" dirty="0"/>
              <a:t> access la </a:t>
            </a:r>
            <a:r>
              <a:rPr lang="en-US" dirty="0" err="1"/>
              <a:t>resurse</a:t>
            </a:r>
            <a:r>
              <a:rPr lang="en-US" dirty="0"/>
              <a:t> de </a:t>
            </a:r>
            <a:r>
              <a:rPr lang="en-US" dirty="0" err="1"/>
              <a:t>testare</a:t>
            </a:r>
            <a:r>
              <a:rPr lang="en-US" dirty="0"/>
              <a:t>?</a:t>
            </a:r>
          </a:p>
          <a:p>
            <a:r>
              <a:rPr lang="en-US" dirty="0"/>
              <a:t>Minimum viable product 1.0:</a:t>
            </a:r>
          </a:p>
          <a:p>
            <a:pPr lvl="1"/>
            <a:r>
              <a:rPr lang="en-US" dirty="0"/>
              <a:t>Un CLI tool in care:</a:t>
            </a:r>
          </a:p>
          <a:p>
            <a:pPr lvl="2"/>
            <a:r>
              <a:rPr lang="en-US" dirty="0"/>
              <a:t>Face </a:t>
            </a:r>
            <a:r>
              <a:rPr lang="en-US" dirty="0" err="1"/>
              <a:t>migrare</a:t>
            </a:r>
            <a:r>
              <a:rPr lang="en-US" dirty="0"/>
              <a:t> Palo – Cisco, bidirectional</a:t>
            </a:r>
          </a:p>
          <a:p>
            <a:pPr lvl="2"/>
            <a:r>
              <a:rPr lang="en-US" dirty="0"/>
              <a:t>Poti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creezi</a:t>
            </a:r>
            <a:r>
              <a:rPr lang="en-US" dirty="0"/>
              <a:t> un </a:t>
            </a:r>
            <a:r>
              <a:rPr lang="en-US" dirty="0" err="1"/>
              <a:t>proiect</a:t>
            </a:r>
            <a:r>
              <a:rPr lang="en-US" dirty="0"/>
              <a:t> de </a:t>
            </a:r>
            <a:r>
              <a:rPr lang="en-US" dirty="0" err="1"/>
              <a:t>migrare</a:t>
            </a:r>
            <a:endParaRPr lang="en-US" dirty="0"/>
          </a:p>
          <a:p>
            <a:pPr lvl="2"/>
            <a:r>
              <a:rPr lang="en-US" dirty="0"/>
              <a:t>Poti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stochezi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proiect</a:t>
            </a:r>
            <a:endParaRPr lang="en-US" dirty="0"/>
          </a:p>
          <a:p>
            <a:pPr lvl="2"/>
            <a:r>
              <a:rPr lang="en-US" dirty="0"/>
              <a:t>Poti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faci</a:t>
            </a:r>
            <a:r>
              <a:rPr lang="en-US" dirty="0"/>
              <a:t> retrieve de </a:t>
            </a:r>
            <a:r>
              <a:rPr lang="en-US" dirty="0" err="1"/>
              <a:t>obiecte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le </a:t>
            </a:r>
            <a:r>
              <a:rPr lang="en-US" dirty="0" err="1"/>
              <a:t>vezi</a:t>
            </a:r>
            <a:r>
              <a:rPr lang="en-US" dirty="0"/>
              <a:t> </a:t>
            </a:r>
            <a:r>
              <a:rPr lang="en-US" dirty="0" err="1"/>
              <a:t>informatiile</a:t>
            </a:r>
            <a:endParaRPr lang="en-US" dirty="0"/>
          </a:p>
          <a:p>
            <a:pPr lvl="2"/>
            <a:r>
              <a:rPr lang="en-US" dirty="0"/>
              <a:t>Poti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faci</a:t>
            </a:r>
            <a:r>
              <a:rPr lang="en-US" dirty="0"/>
              <a:t> </a:t>
            </a:r>
            <a:r>
              <a:rPr lang="en-US" dirty="0" err="1"/>
              <a:t>conversie</a:t>
            </a:r>
            <a:r>
              <a:rPr lang="en-US" dirty="0"/>
              <a:t> de zone</a:t>
            </a:r>
          </a:p>
          <a:p>
            <a:pPr lvl="2"/>
            <a:r>
              <a:rPr lang="en-US" dirty="0"/>
              <a:t>Poti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faci</a:t>
            </a:r>
            <a:r>
              <a:rPr lang="en-US" dirty="0"/>
              <a:t> retrieve la policies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le </a:t>
            </a:r>
            <a:r>
              <a:rPr lang="en-US" dirty="0" err="1"/>
              <a:t>vezi</a:t>
            </a:r>
            <a:r>
              <a:rPr lang="en-US" dirty="0"/>
              <a:t> </a:t>
            </a:r>
            <a:r>
              <a:rPr lang="en-US" dirty="0" err="1"/>
              <a:t>informatiile</a:t>
            </a:r>
            <a:endParaRPr lang="en-US" dirty="0"/>
          </a:p>
          <a:p>
            <a:pPr lvl="2"/>
            <a:r>
              <a:rPr lang="en-US" dirty="0"/>
              <a:t>Poti tine </a:t>
            </a:r>
            <a:r>
              <a:rPr lang="en-US" dirty="0" err="1"/>
              <a:t>evidenta</a:t>
            </a:r>
            <a:r>
              <a:rPr lang="en-US" dirty="0"/>
              <a:t> </a:t>
            </a:r>
            <a:r>
              <a:rPr lang="en-US" dirty="0" err="1"/>
              <a:t>politicilor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au </a:t>
            </a:r>
            <a:r>
              <a:rPr lang="en-US" dirty="0" err="1"/>
              <a:t>elemente</a:t>
            </a:r>
            <a:r>
              <a:rPr lang="en-US" dirty="0"/>
              <a:t> de L7</a:t>
            </a:r>
          </a:p>
          <a:p>
            <a:pPr lvl="2"/>
            <a:r>
              <a:rPr lang="en-US" dirty="0" err="1"/>
              <a:t>Conectare</a:t>
            </a:r>
            <a:r>
              <a:rPr lang="en-US" dirty="0"/>
              <a:t> la windows AD server ca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informatii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useri</a:t>
            </a:r>
            <a:endParaRPr lang="en-US" dirty="0"/>
          </a:p>
          <a:p>
            <a:r>
              <a:rPr lang="en-US" dirty="0"/>
              <a:t>Minimum viable product 1.1:</a:t>
            </a:r>
          </a:p>
          <a:p>
            <a:pPr lvl="1"/>
            <a:r>
              <a:rPr lang="en-US" dirty="0"/>
              <a:t>CLI tool-</a:t>
            </a:r>
            <a:r>
              <a:rPr lang="en-US" dirty="0" err="1"/>
              <a:t>ul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devreme</a:t>
            </a:r>
            <a:r>
              <a:rPr lang="en-US" dirty="0"/>
              <a:t> care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faca</a:t>
            </a:r>
            <a:r>
              <a:rPr lang="en-US" dirty="0"/>
              <a:t> </a:t>
            </a:r>
            <a:r>
              <a:rPr lang="en-US" dirty="0" err="1"/>
              <a:t>migrare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platformele</a:t>
            </a:r>
            <a:r>
              <a:rPr lang="en-US" dirty="0"/>
              <a:t> </a:t>
            </a:r>
            <a:r>
              <a:rPr lang="en-US" dirty="0" err="1"/>
              <a:t>urmatoare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Firepower Management Center, Panorama, </a:t>
            </a:r>
            <a:r>
              <a:rPr lang="en-US" dirty="0" err="1"/>
              <a:t>FortiManager</a:t>
            </a:r>
            <a:r>
              <a:rPr lang="en-US" dirty="0"/>
              <a:t>, FortiGate, FTD, ASA, Juniper, Checkpoint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062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6AD9-E4E3-05A0-9B82-1992E3D8B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Idei</a:t>
            </a:r>
            <a:r>
              <a:rPr lang="en-US" dirty="0"/>
              <a:t> de design </a:t>
            </a:r>
            <a:r>
              <a:rPr lang="en-US" dirty="0" err="1"/>
              <a:t>pentru</a:t>
            </a:r>
            <a:r>
              <a:rPr lang="en-US" dirty="0"/>
              <a:t> cod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conventie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0BAAB-D0D5-D403-476F-B6360CB7B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98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D5692-B3C2-C82D-56B3-7A19529D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Linkuri</a:t>
            </a:r>
            <a:r>
              <a:rPr lang="en-US" dirty="0"/>
              <a:t> utile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4EB5A-A00C-0BC5-1D1C-516A60C13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Politici</a:t>
            </a:r>
            <a:r>
              <a:rPr lang="en-US" dirty="0"/>
              <a:t> de firepower</a:t>
            </a:r>
          </a:p>
          <a:p>
            <a:pPr lvl="1"/>
            <a:r>
              <a:rPr lang="en-US" dirty="0">
                <a:hlinkClick r:id="rId2"/>
              </a:rPr>
              <a:t>https://www.cisco.com/c/en/us/td/docs/security/firepower/70/configuration/guide/fpmc-config-guide-v70/access_control_rules.html</a:t>
            </a:r>
            <a:endParaRPr lang="en-US" dirty="0"/>
          </a:p>
          <a:p>
            <a:pPr lvl="1"/>
            <a:r>
              <a:rPr lang="en-US" dirty="0"/>
              <a:t>API wrapper firepower:</a:t>
            </a:r>
          </a:p>
          <a:p>
            <a:pPr lvl="2"/>
            <a:r>
              <a:rPr lang="en-US" dirty="0">
                <a:hlinkClick r:id="rId3"/>
              </a:rPr>
              <a:t>https://developer.cisco.com/codeexchange/github/repo/kaisero/fireREST/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 err="1"/>
              <a:t>Politici</a:t>
            </a:r>
            <a:r>
              <a:rPr lang="en-US" dirty="0"/>
              <a:t> de palo alto </a:t>
            </a:r>
          </a:p>
          <a:p>
            <a:pPr lvl="1"/>
            <a:r>
              <a:rPr lang="en-US" dirty="0">
                <a:hlinkClick r:id="rId4"/>
              </a:rPr>
              <a:t>https://docs.paloaltonetworks.com/pan-os/9-1/pan-os-admin/policy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01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730E-9944-6CB5-CE0E-13B9B1863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B607-871B-EA2F-6C4E-2A8BC39CD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Prezentare</a:t>
            </a:r>
            <a:r>
              <a:rPr lang="en-US" dirty="0"/>
              <a:t> expedition</a:t>
            </a:r>
          </a:p>
          <a:p>
            <a:r>
              <a:rPr lang="en-US" dirty="0" err="1"/>
              <a:t>Migrare</a:t>
            </a:r>
            <a:r>
              <a:rPr lang="en-US" dirty="0"/>
              <a:t> cu expedition + </a:t>
            </a:r>
            <a:r>
              <a:rPr lang="en-US" dirty="0" err="1"/>
              <a:t>prezentarea</a:t>
            </a:r>
            <a:r>
              <a:rPr lang="en-US" dirty="0"/>
              <a:t> </a:t>
            </a:r>
            <a:r>
              <a:rPr lang="en-US" dirty="0" err="1"/>
              <a:t>problemelor</a:t>
            </a:r>
            <a:endParaRPr lang="en-US" dirty="0"/>
          </a:p>
          <a:p>
            <a:r>
              <a:rPr lang="en-US" dirty="0"/>
              <a:t>Manager de firewall vs standalone firewall</a:t>
            </a:r>
          </a:p>
          <a:p>
            <a:r>
              <a:rPr lang="en-US" dirty="0"/>
              <a:t>Device Group / ACP</a:t>
            </a:r>
          </a:p>
          <a:p>
            <a:r>
              <a:rPr lang="en-US" dirty="0" err="1"/>
              <a:t>Componentele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politci</a:t>
            </a:r>
            <a:endParaRPr lang="en-US" dirty="0"/>
          </a:p>
          <a:p>
            <a:r>
              <a:rPr lang="en-US" dirty="0"/>
              <a:t>DEMO: </a:t>
            </a:r>
            <a:r>
              <a:rPr lang="en-US" dirty="0" err="1"/>
              <a:t>creeaza</a:t>
            </a:r>
            <a:r>
              <a:rPr lang="en-US" dirty="0"/>
              <a:t> o </a:t>
            </a:r>
            <a:r>
              <a:rPr lang="en-US" dirty="0" err="1"/>
              <a:t>politica</a:t>
            </a:r>
            <a:r>
              <a:rPr lang="en-US" dirty="0"/>
              <a:t> in SFMC</a:t>
            </a:r>
          </a:p>
          <a:p>
            <a:r>
              <a:rPr lang="en-US" dirty="0" err="1"/>
              <a:t>Prezentarea</a:t>
            </a:r>
            <a:r>
              <a:rPr lang="en-US" dirty="0"/>
              <a:t> </a:t>
            </a:r>
            <a:r>
              <a:rPr lang="en-US" dirty="0" err="1"/>
              <a:t>scriptului</a:t>
            </a:r>
            <a:r>
              <a:rPr lang="en-US" dirty="0"/>
              <a:t> Cisco -&gt; PA </a:t>
            </a:r>
            <a:r>
              <a:rPr lang="en-US" dirty="0" err="1"/>
              <a:t>pana</a:t>
            </a:r>
            <a:r>
              <a:rPr lang="en-US" dirty="0"/>
              <a:t> </a:t>
            </a:r>
            <a:r>
              <a:rPr lang="en-US" dirty="0" err="1"/>
              <a:t>acum</a:t>
            </a:r>
            <a:r>
              <a:rPr lang="en-US" dirty="0"/>
              <a:t> + DEMO</a:t>
            </a:r>
          </a:p>
          <a:p>
            <a:r>
              <a:rPr lang="en-US" dirty="0"/>
              <a:t>Next steps</a:t>
            </a:r>
          </a:p>
          <a:p>
            <a:r>
              <a:rPr lang="en-US" dirty="0" err="1"/>
              <a:t>Idei</a:t>
            </a:r>
            <a:r>
              <a:rPr lang="en-US" dirty="0"/>
              <a:t> de design </a:t>
            </a:r>
            <a:r>
              <a:rPr lang="en-US" dirty="0" err="1"/>
              <a:t>pentru</a:t>
            </a:r>
            <a:r>
              <a:rPr lang="en-US" dirty="0"/>
              <a:t> cod</a:t>
            </a:r>
          </a:p>
          <a:p>
            <a:r>
              <a:rPr lang="en-US" dirty="0"/>
              <a:t>Link-</a:t>
            </a:r>
            <a:r>
              <a:rPr lang="en-US" dirty="0" err="1"/>
              <a:t>uri</a:t>
            </a:r>
            <a:r>
              <a:rPr lang="en-US" dirty="0"/>
              <a:t> utile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04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533C-45A2-731A-305E-4D02065C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Expedition - </a:t>
            </a:r>
            <a:r>
              <a:rPr lang="en-US" dirty="0" err="1"/>
              <a:t>componente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DD9297-1FF5-B8E0-FA09-DC415105B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Expedition e </a:t>
            </a:r>
            <a:r>
              <a:rPr lang="en-US" dirty="0" err="1"/>
              <a:t>impartit</a:t>
            </a:r>
            <a:r>
              <a:rPr lang="en-US" dirty="0"/>
              <a:t> pe </a:t>
            </a:r>
            <a:r>
              <a:rPr lang="en-US" dirty="0" err="1"/>
              <a:t>containere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Expedition-API:</a:t>
            </a:r>
          </a:p>
          <a:p>
            <a:pPr lvl="2"/>
            <a:r>
              <a:rPr lang="en-US" dirty="0"/>
              <a:t>Orchestrator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interactiunile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componente</a:t>
            </a:r>
            <a:endParaRPr lang="en-US" dirty="0"/>
          </a:p>
          <a:p>
            <a:pPr lvl="2"/>
            <a:r>
              <a:rPr lang="en-US" dirty="0"/>
              <a:t>Back-end API: PHP, Laravel, Apache2</a:t>
            </a:r>
          </a:p>
          <a:p>
            <a:pPr lvl="2"/>
            <a:r>
              <a:rPr lang="en-US" dirty="0" err="1"/>
              <a:t>Ruleaza</a:t>
            </a:r>
            <a:r>
              <a:rPr lang="en-US" dirty="0"/>
              <a:t> </a:t>
            </a:r>
            <a:r>
              <a:rPr lang="en-US" dirty="0" err="1"/>
              <a:t>agenti</a:t>
            </a:r>
            <a:r>
              <a:rPr lang="en-US" dirty="0"/>
              <a:t> PHP </a:t>
            </a:r>
            <a:r>
              <a:rPr lang="en-US" dirty="0" err="1"/>
              <a:t>pentru</a:t>
            </a:r>
            <a:r>
              <a:rPr lang="en-US" dirty="0"/>
              <a:t> request-urile </a:t>
            </a:r>
            <a:r>
              <a:rPr lang="en-US" dirty="0" err="1"/>
              <a:t>asincrone</a:t>
            </a:r>
            <a:endParaRPr lang="en-US" dirty="0"/>
          </a:p>
          <a:p>
            <a:pPr lvl="1"/>
            <a:r>
              <a:rPr lang="en-US" dirty="0"/>
              <a:t>RabbitMQ</a:t>
            </a:r>
          </a:p>
          <a:p>
            <a:pPr lvl="2"/>
            <a:r>
              <a:rPr lang="en-US" dirty="0"/>
              <a:t>Container </a:t>
            </a:r>
            <a:r>
              <a:rPr lang="en-US" dirty="0" err="1"/>
              <a:t>pentru</a:t>
            </a:r>
            <a:r>
              <a:rPr lang="en-US" dirty="0"/>
              <a:t> request-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asincrone</a:t>
            </a:r>
            <a:r>
              <a:rPr lang="en-US" dirty="0"/>
              <a:t> (</a:t>
            </a:r>
            <a:r>
              <a:rPr lang="en-US" dirty="0" err="1"/>
              <a:t>intre</a:t>
            </a:r>
            <a:r>
              <a:rPr lang="en-US" dirty="0"/>
              <a:t> API call-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agentii</a:t>
            </a:r>
            <a:r>
              <a:rPr lang="en-US" dirty="0"/>
              <a:t> de PHP)</a:t>
            </a:r>
          </a:p>
          <a:p>
            <a:pPr lvl="1"/>
            <a:r>
              <a:rPr lang="en-US" dirty="0"/>
              <a:t>Expedition-</a:t>
            </a:r>
            <a:r>
              <a:rPr lang="en-US" dirty="0" err="1"/>
              <a:t>db</a:t>
            </a:r>
            <a:endParaRPr lang="en-US" dirty="0"/>
          </a:p>
          <a:p>
            <a:pPr lvl="2"/>
            <a:r>
              <a:rPr lang="en-US" dirty="0"/>
              <a:t>MariaDB</a:t>
            </a:r>
          </a:p>
          <a:p>
            <a:pPr lvl="2"/>
            <a:r>
              <a:rPr lang="en-US" dirty="0"/>
              <a:t>Tine </a:t>
            </a:r>
            <a:r>
              <a:rPr lang="en-US" dirty="0" err="1"/>
              <a:t>informatii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proiectele</a:t>
            </a:r>
            <a:r>
              <a:rPr lang="en-US" dirty="0"/>
              <a:t> la care se </a:t>
            </a:r>
            <a:r>
              <a:rPr lang="en-US" dirty="0" err="1"/>
              <a:t>lucreaza</a:t>
            </a:r>
            <a:r>
              <a:rPr lang="en-US" dirty="0"/>
              <a:t> in present, </a:t>
            </a:r>
            <a:r>
              <a:rPr lang="en-US" dirty="0" err="1"/>
              <a:t>conturile</a:t>
            </a:r>
            <a:r>
              <a:rPr lang="en-US" dirty="0"/>
              <a:t> </a:t>
            </a:r>
            <a:r>
              <a:rPr lang="en-US" dirty="0" err="1"/>
              <a:t>userilor</a:t>
            </a:r>
            <a:r>
              <a:rPr lang="en-US" dirty="0"/>
              <a:t>, audit</a:t>
            </a:r>
          </a:p>
          <a:p>
            <a:pPr lvl="2"/>
            <a:r>
              <a:rPr lang="en-US" dirty="0"/>
              <a:t>Are </a:t>
            </a:r>
            <a:r>
              <a:rPr lang="en-US" dirty="0" err="1"/>
              <a:t>urmatoarele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de date:</a:t>
            </a:r>
          </a:p>
          <a:p>
            <a:pPr lvl="3"/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en-US" dirty="0"/>
              <a:t>: </a:t>
            </a:r>
            <a:r>
              <a:rPr lang="en-US" dirty="0" err="1"/>
              <a:t>retine</a:t>
            </a:r>
            <a:r>
              <a:rPr lang="en-US" dirty="0"/>
              <a:t> </a:t>
            </a:r>
            <a:r>
              <a:rPr lang="en-US" dirty="0" err="1"/>
              <a:t>informatia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proiectele</a:t>
            </a:r>
            <a:r>
              <a:rPr lang="en-US" dirty="0"/>
              <a:t> </a:t>
            </a:r>
            <a:r>
              <a:rPr lang="en-US" dirty="0" err="1"/>
              <a:t>actuale</a:t>
            </a:r>
            <a:endParaRPr lang="en-US" dirty="0"/>
          </a:p>
          <a:p>
            <a:pPr lvl="3"/>
            <a:r>
              <a:rPr lang="en-US" dirty="0" err="1"/>
              <a:t>Informatia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useri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permisiuni</a:t>
            </a:r>
            <a:endParaRPr lang="en-US" dirty="0"/>
          </a:p>
          <a:p>
            <a:pPr lvl="3"/>
            <a:r>
              <a:rPr lang="en-US" dirty="0"/>
              <a:t>Alte </a:t>
            </a:r>
            <a:r>
              <a:rPr lang="en-US" dirty="0" err="1"/>
              <a:t>baze</a:t>
            </a:r>
            <a:r>
              <a:rPr lang="en-US" dirty="0"/>
              <a:t> de date legate de </a:t>
            </a:r>
            <a:r>
              <a:rPr lang="en-US" dirty="0" err="1"/>
              <a:t>variabile</a:t>
            </a:r>
            <a:r>
              <a:rPr lang="en-US" dirty="0"/>
              <a:t> </a:t>
            </a:r>
            <a:r>
              <a:rPr lang="en-US" dirty="0" err="1"/>
              <a:t>globale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Expedition-parsers</a:t>
            </a:r>
          </a:p>
          <a:p>
            <a:pPr lvl="2"/>
            <a:r>
              <a:rPr lang="en-US" dirty="0"/>
              <a:t>Container care tine </a:t>
            </a:r>
            <a:r>
              <a:rPr lang="en-US" dirty="0" err="1"/>
              <a:t>informatia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aplicatii</a:t>
            </a:r>
            <a:r>
              <a:rPr lang="en-US" dirty="0"/>
              <a:t>/</a:t>
            </a:r>
            <a:r>
              <a:rPr lang="en-US" dirty="0" err="1"/>
              <a:t>servicii</a:t>
            </a:r>
            <a:r>
              <a:rPr lang="en-US" dirty="0"/>
              <a:t> care nu sunt TCP/UDP</a:t>
            </a:r>
          </a:p>
          <a:p>
            <a:pPr lvl="1"/>
            <a:r>
              <a:rPr lang="en-US" dirty="0"/>
              <a:t>Expedition parsers-</a:t>
            </a:r>
            <a:r>
              <a:rPr lang="en-US" dirty="0" err="1"/>
              <a:t>db</a:t>
            </a:r>
            <a:endParaRPr lang="en-US" dirty="0"/>
          </a:p>
          <a:p>
            <a:pPr lvl="2"/>
            <a:r>
              <a:rPr lang="en-US" dirty="0"/>
              <a:t>Container </a:t>
            </a:r>
            <a:r>
              <a:rPr lang="en-US" dirty="0" err="1"/>
              <a:t>ajutator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expedition-parser. </a:t>
            </a:r>
            <a:r>
              <a:rPr lang="en-US" dirty="0" err="1"/>
              <a:t>Stocheaza</a:t>
            </a:r>
            <a:r>
              <a:rPr lang="en-US" dirty="0"/>
              <a:t> date </a:t>
            </a:r>
            <a:r>
              <a:rPr lang="en-US" dirty="0" err="1"/>
              <a:t>temporar</a:t>
            </a:r>
            <a:r>
              <a:rPr lang="en-US" dirty="0"/>
              <a:t>, date </a:t>
            </a:r>
            <a:r>
              <a:rPr lang="en-US" dirty="0" err="1"/>
              <a:t>necesare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parsarea</a:t>
            </a:r>
            <a:r>
              <a:rPr lang="en-US" dirty="0"/>
              <a:t> config-</a:t>
            </a:r>
            <a:r>
              <a:rPr lang="en-US" dirty="0" err="1"/>
              <a:t>ului</a:t>
            </a:r>
            <a:r>
              <a:rPr lang="en-US" dirty="0"/>
              <a:t> de la alti </a:t>
            </a:r>
            <a:r>
              <a:rPr lang="en-US" dirty="0" err="1"/>
              <a:t>vendori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1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B193A-370D-1308-4836-E47276CC2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§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AB3B8A-158F-750A-57FE-5C00AB72C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4202" y="0"/>
            <a:ext cx="12054708" cy="6918268"/>
          </a:xfrm>
        </p:spPr>
      </p:pic>
    </p:spTree>
    <p:extLst>
      <p:ext uri="{BB962C8B-B14F-4D97-AF65-F5344CB8AC3E}">
        <p14:creationId xmlns:p14="http://schemas.microsoft.com/office/powerpoint/2010/main" val="188102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B37A9-92DB-3790-2BDE-98ED0D1CD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err="1"/>
              <a:t>migrare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41FEF-056E-504B-5719-62FD4B0E6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Chiar</a:t>
            </a:r>
            <a:r>
              <a:rPr lang="en-US" dirty="0"/>
              <a:t> am </a:t>
            </a:r>
            <a:r>
              <a:rPr lang="en-US" dirty="0" err="1"/>
              <a:t>incercat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migrez</a:t>
            </a:r>
            <a:r>
              <a:rPr lang="en-US" dirty="0"/>
              <a:t> </a:t>
            </a:r>
            <a:r>
              <a:rPr lang="en-US" dirty="0" err="1"/>
              <a:t>ceva</a:t>
            </a:r>
            <a:r>
              <a:rPr lang="en-US" dirty="0"/>
              <a:t> cu expedition, </a:t>
            </a:r>
            <a:r>
              <a:rPr lang="en-US" dirty="0" err="1"/>
              <a:t>doar</a:t>
            </a:r>
            <a:r>
              <a:rPr lang="en-US" dirty="0"/>
              <a:t> ca e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complicat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7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FFAB9-5CDA-AACF-3ADB-6B81E34B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Manager de firewall vs standalone firewall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CF41F-4D5F-03AA-6701-5DDBE77E0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Manager de firewall:</a:t>
            </a:r>
          </a:p>
          <a:p>
            <a:pPr lvl="1"/>
            <a:r>
              <a:rPr lang="en-US" dirty="0"/>
              <a:t>Soft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centralizarea</a:t>
            </a:r>
            <a:r>
              <a:rPr lang="en-US" dirty="0"/>
              <a:t> </a:t>
            </a:r>
            <a:r>
              <a:rPr lang="en-US" dirty="0" err="1"/>
              <a:t>configuratiei</a:t>
            </a:r>
            <a:endParaRPr lang="en-US" dirty="0"/>
          </a:p>
          <a:p>
            <a:pPr lvl="1"/>
            <a:r>
              <a:rPr lang="en-US" dirty="0"/>
              <a:t>Se </a:t>
            </a:r>
            <a:r>
              <a:rPr lang="en-US" dirty="0" err="1"/>
              <a:t>foloseste</a:t>
            </a:r>
            <a:r>
              <a:rPr lang="en-US" dirty="0"/>
              <a:t> cand ai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firewall-</a:t>
            </a:r>
            <a:r>
              <a:rPr lang="en-US" dirty="0" err="1"/>
              <a:t>uri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Toata</a:t>
            </a:r>
            <a:r>
              <a:rPr lang="en-US" dirty="0"/>
              <a:t> </a:t>
            </a:r>
            <a:r>
              <a:rPr lang="en-US" dirty="0" err="1"/>
              <a:t>configuratia</a:t>
            </a:r>
            <a:r>
              <a:rPr lang="en-US" dirty="0"/>
              <a:t> de se </a:t>
            </a:r>
            <a:r>
              <a:rPr lang="en-US" dirty="0" err="1"/>
              <a:t>pune</a:t>
            </a:r>
            <a:r>
              <a:rPr lang="en-US" dirty="0"/>
              <a:t> pe firewall se face din manager </a:t>
            </a:r>
            <a:r>
              <a:rPr lang="en-US" dirty="0" err="1"/>
              <a:t>si</a:t>
            </a:r>
            <a:r>
              <a:rPr lang="en-US" dirty="0"/>
              <a:t> e deployed de </a:t>
            </a:r>
            <a:r>
              <a:rPr lang="en-US" dirty="0" err="1"/>
              <a:t>acolo</a:t>
            </a:r>
            <a:endParaRPr lang="en-US" dirty="0"/>
          </a:p>
          <a:p>
            <a:pPr lvl="1"/>
            <a:r>
              <a:rPr lang="en-US" dirty="0" err="1"/>
              <a:t>Exemple</a:t>
            </a:r>
            <a:r>
              <a:rPr lang="en-US" dirty="0"/>
              <a:t>: Firepower Management Center, Panorama, </a:t>
            </a:r>
            <a:r>
              <a:rPr lang="en-US" dirty="0" err="1"/>
              <a:t>FortiManager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Demo: </a:t>
            </a:r>
            <a:r>
              <a:rPr lang="en-US" dirty="0" err="1"/>
              <a:t>navigheaza</a:t>
            </a:r>
            <a:r>
              <a:rPr lang="en-US" dirty="0"/>
              <a:t> in SFMC </a:t>
            </a:r>
            <a:r>
              <a:rPr lang="en-US" dirty="0" err="1"/>
              <a:t>si</a:t>
            </a:r>
            <a:r>
              <a:rPr lang="en-US" dirty="0"/>
              <a:t> in Panorama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187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73E96-0261-4CD9-244A-983DAF3B5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group / ACP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BBAA5-D001-E785-7D90-2E24D835A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 </a:t>
            </a:r>
            <a:r>
              <a:rPr lang="en-US" dirty="0" err="1"/>
              <a:t>politica</a:t>
            </a:r>
            <a:r>
              <a:rPr lang="en-US" dirty="0"/>
              <a:t> e </a:t>
            </a:r>
            <a:r>
              <a:rPr lang="en-US" dirty="0" err="1"/>
              <a:t>parte</a:t>
            </a:r>
            <a:r>
              <a:rPr lang="en-US" dirty="0"/>
              <a:t> a </a:t>
            </a:r>
            <a:r>
              <a:rPr lang="en-US" dirty="0" err="1"/>
              <a:t>unui</a:t>
            </a:r>
            <a:r>
              <a:rPr lang="en-US" dirty="0"/>
              <a:t> device group/ACP.</a:t>
            </a:r>
          </a:p>
          <a:p>
            <a:r>
              <a:rPr lang="en-US" dirty="0" err="1"/>
              <a:t>Structura</a:t>
            </a:r>
            <a:r>
              <a:rPr lang="en-US" dirty="0"/>
              <a:t> ACP/Device group:</a:t>
            </a:r>
          </a:p>
          <a:p>
            <a:pPr lvl="1"/>
            <a:r>
              <a:rPr lang="en-US" dirty="0"/>
              <a:t>Parent/Child -&gt; Child </a:t>
            </a:r>
            <a:r>
              <a:rPr lang="en-US" dirty="0" err="1"/>
              <a:t>mosteneste</a:t>
            </a:r>
            <a:r>
              <a:rPr lang="en-US" dirty="0"/>
              <a:t> de la Parent</a:t>
            </a:r>
          </a:p>
          <a:p>
            <a:pPr lvl="2"/>
            <a:r>
              <a:rPr lang="en-US" dirty="0"/>
              <a:t>Cand un </a:t>
            </a:r>
            <a:r>
              <a:rPr lang="en-US" dirty="0" err="1"/>
              <a:t>pachet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procesat</a:t>
            </a:r>
            <a:r>
              <a:rPr lang="en-US" dirty="0"/>
              <a:t> de cutie,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intai</a:t>
            </a:r>
            <a:r>
              <a:rPr lang="en-US" dirty="0"/>
              <a:t> sunt applicate </a:t>
            </a:r>
            <a:r>
              <a:rPr lang="en-US" dirty="0" err="1"/>
              <a:t>politicile</a:t>
            </a:r>
            <a:r>
              <a:rPr lang="en-US" dirty="0"/>
              <a:t> din parent, </a:t>
            </a:r>
            <a:r>
              <a:rPr lang="en-US" dirty="0" err="1"/>
              <a:t>dupa</a:t>
            </a:r>
            <a:r>
              <a:rPr lang="en-US" dirty="0"/>
              <a:t> care </a:t>
            </a:r>
            <a:r>
              <a:rPr lang="en-US" dirty="0" err="1"/>
              <a:t>cele</a:t>
            </a:r>
            <a:r>
              <a:rPr lang="en-US" dirty="0"/>
              <a:t> din child</a:t>
            </a:r>
          </a:p>
          <a:p>
            <a:pPr lvl="1"/>
            <a:r>
              <a:rPr lang="en-US" dirty="0"/>
              <a:t>Mandatory/Default – Pre/Post</a:t>
            </a:r>
          </a:p>
          <a:p>
            <a:pPr lvl="2"/>
            <a:r>
              <a:rPr lang="en-US" dirty="0" err="1"/>
              <a:t>Aici</a:t>
            </a:r>
            <a:r>
              <a:rPr lang="en-US" dirty="0"/>
              <a:t> se </a:t>
            </a:r>
            <a:r>
              <a:rPr lang="en-US" dirty="0" err="1"/>
              <a:t>complica</a:t>
            </a:r>
            <a:r>
              <a:rPr lang="en-US" dirty="0"/>
              <a:t> </a:t>
            </a:r>
            <a:r>
              <a:rPr lang="en-US" dirty="0" err="1"/>
              <a:t>putin</a:t>
            </a:r>
            <a:r>
              <a:rPr lang="en-US" dirty="0"/>
              <a:t>. </a:t>
            </a:r>
            <a:r>
              <a:rPr lang="en-US" dirty="0" err="1"/>
              <a:t>Politicile</a:t>
            </a:r>
            <a:r>
              <a:rPr lang="en-US" dirty="0"/>
              <a:t> din parent mandatory sunt applicate </a:t>
            </a:r>
            <a:r>
              <a:rPr lang="en-US" dirty="0" err="1"/>
              <a:t>primele</a:t>
            </a:r>
            <a:r>
              <a:rPr lang="en-US" dirty="0"/>
              <a:t>, </a:t>
            </a:r>
            <a:r>
              <a:rPr lang="en-US" dirty="0" err="1"/>
              <a:t>dupa</a:t>
            </a:r>
            <a:r>
              <a:rPr lang="en-US" dirty="0"/>
              <a:t> care </a:t>
            </a:r>
            <a:r>
              <a:rPr lang="en-US" dirty="0" err="1"/>
              <a:t>urmeaza</a:t>
            </a:r>
            <a:r>
              <a:rPr lang="en-US" dirty="0"/>
              <a:t> </a:t>
            </a:r>
            <a:r>
              <a:rPr lang="en-US" dirty="0" err="1"/>
              <a:t>politicile</a:t>
            </a:r>
            <a:r>
              <a:rPr lang="en-US" dirty="0"/>
              <a:t> din mandatory child, </a:t>
            </a:r>
            <a:r>
              <a:rPr lang="en-US" dirty="0" err="1"/>
              <a:t>dupa</a:t>
            </a:r>
            <a:r>
              <a:rPr lang="en-US" dirty="0"/>
              <a:t> care </a:t>
            </a:r>
            <a:r>
              <a:rPr lang="en-US" dirty="0" err="1"/>
              <a:t>urmeaza</a:t>
            </a:r>
            <a:r>
              <a:rPr lang="en-US" dirty="0"/>
              <a:t> </a:t>
            </a:r>
            <a:r>
              <a:rPr lang="en-US" dirty="0" err="1"/>
              <a:t>politicile</a:t>
            </a:r>
            <a:r>
              <a:rPr lang="en-US" dirty="0"/>
              <a:t> din default child, </a:t>
            </a:r>
            <a:r>
              <a:rPr lang="en-US" dirty="0" err="1"/>
              <a:t>dupa</a:t>
            </a:r>
            <a:r>
              <a:rPr lang="en-US" dirty="0"/>
              <a:t> care </a:t>
            </a:r>
            <a:r>
              <a:rPr lang="en-US" dirty="0" err="1"/>
              <a:t>urmeaza</a:t>
            </a:r>
            <a:r>
              <a:rPr lang="en-US" dirty="0"/>
              <a:t> </a:t>
            </a:r>
            <a:r>
              <a:rPr lang="en-US" dirty="0" err="1"/>
              <a:t>politicile</a:t>
            </a:r>
            <a:r>
              <a:rPr lang="en-US" dirty="0"/>
              <a:t> din parent default</a:t>
            </a:r>
          </a:p>
          <a:p>
            <a:pPr marL="0" indent="0">
              <a:buNone/>
            </a:pPr>
            <a:r>
              <a:rPr lang="en-US" dirty="0"/>
              <a:t>Device group/ACP:</a:t>
            </a:r>
          </a:p>
          <a:p>
            <a:pPr lvl="1"/>
            <a:r>
              <a:rPr lang="en-US" dirty="0"/>
              <a:t>In FMC: container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stocarea</a:t>
            </a:r>
            <a:r>
              <a:rPr lang="en-US" dirty="0"/>
              <a:t> </a:t>
            </a:r>
            <a:r>
              <a:rPr lang="en-US" dirty="0" err="1"/>
              <a:t>politicilor</a:t>
            </a:r>
            <a:endParaRPr lang="en-US" dirty="0"/>
          </a:p>
          <a:p>
            <a:pPr lvl="1"/>
            <a:r>
              <a:rPr lang="en-US" dirty="0"/>
              <a:t>In Panorama: container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stocarea</a:t>
            </a:r>
            <a:r>
              <a:rPr lang="en-US" dirty="0"/>
              <a:t> </a:t>
            </a:r>
            <a:r>
              <a:rPr lang="en-US" dirty="0" err="1"/>
              <a:t>politicilor</a:t>
            </a:r>
            <a:r>
              <a:rPr lang="en-US" dirty="0"/>
              <a:t>, </a:t>
            </a:r>
            <a:r>
              <a:rPr lang="en-US" dirty="0" err="1"/>
              <a:t>obiectelor</a:t>
            </a:r>
            <a:r>
              <a:rPr lang="en-US" dirty="0"/>
              <a:t> de </a:t>
            </a:r>
            <a:r>
              <a:rPr lang="en-US" dirty="0" err="1"/>
              <a:t>retea</a:t>
            </a:r>
            <a:r>
              <a:rPr lang="en-US" dirty="0"/>
              <a:t>, </a:t>
            </a:r>
            <a:r>
              <a:rPr lang="en-US" dirty="0" err="1"/>
              <a:t>obiectelor</a:t>
            </a:r>
            <a:r>
              <a:rPr lang="en-US" dirty="0"/>
              <a:t> de </a:t>
            </a:r>
            <a:r>
              <a:rPr lang="en-US" dirty="0" err="1"/>
              <a:t>servicii</a:t>
            </a:r>
            <a:r>
              <a:rPr lang="en-US" dirty="0"/>
              <a:t>… </a:t>
            </a:r>
            <a:r>
              <a:rPr lang="en-US" dirty="0" err="1"/>
              <a:t>etc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1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C7F6-9455-9773-627D-0D80092AF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2588"/>
            <a:ext cx="10515600" cy="1325563"/>
          </a:xfrm>
        </p:spPr>
        <p:txBody>
          <a:bodyPr/>
          <a:lstStyle/>
          <a:p>
            <a:r>
              <a:rPr lang="en-US" dirty="0" err="1"/>
              <a:t>Componentele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politci</a:t>
            </a:r>
            <a:r>
              <a:rPr lang="en-US" dirty="0"/>
              <a:t> – In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8E3A7-89D0-208F-3C52-0FD9EB963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2974"/>
            <a:ext cx="11448495" cy="5695025"/>
          </a:xfrm>
        </p:spPr>
        <p:txBody>
          <a:bodyPr>
            <a:normAutofit fontScale="40000" lnSpcReduction="20000"/>
          </a:bodyPr>
          <a:lstStyle/>
          <a:p>
            <a:r>
              <a:rPr lang="en-US" dirty="0" err="1"/>
              <a:t>Totul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la L4 OSI –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e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usor</a:t>
            </a:r>
            <a:r>
              <a:rPr lang="en-US" dirty="0"/>
              <a:t> de </a:t>
            </a:r>
            <a:r>
              <a:rPr lang="en-US" dirty="0" err="1"/>
              <a:t>migrat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un script:</a:t>
            </a:r>
          </a:p>
          <a:p>
            <a:r>
              <a:rPr lang="en-US" dirty="0" err="1"/>
              <a:t>Nume</a:t>
            </a:r>
            <a:r>
              <a:rPr lang="en-US" dirty="0"/>
              <a:t> – </a:t>
            </a:r>
            <a:r>
              <a:rPr lang="en-US" dirty="0" err="1"/>
              <a:t>poa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aiba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constraints in </a:t>
            </a:r>
            <a:r>
              <a:rPr lang="en-US" dirty="0" err="1"/>
              <a:t>functie</a:t>
            </a:r>
            <a:r>
              <a:rPr lang="en-US" dirty="0"/>
              <a:t> de vendor</a:t>
            </a:r>
          </a:p>
          <a:p>
            <a:r>
              <a:rPr lang="en-US" dirty="0"/>
              <a:t>Zone de Securitate (</a:t>
            </a:r>
            <a:r>
              <a:rPr lang="en-US" dirty="0" err="1"/>
              <a:t>sursa-destinatie</a:t>
            </a:r>
            <a:r>
              <a:rPr lang="en-US" dirty="0"/>
              <a:t>) – </a:t>
            </a:r>
            <a:r>
              <a:rPr lang="en-US" dirty="0" err="1"/>
              <a:t>mapari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interfete</a:t>
            </a:r>
            <a:r>
              <a:rPr lang="en-US" dirty="0"/>
              <a:t> </a:t>
            </a:r>
            <a:r>
              <a:rPr lang="en-US" dirty="0" err="1"/>
              <a:t>fizice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interfete</a:t>
            </a:r>
            <a:r>
              <a:rPr lang="en-US" dirty="0"/>
              <a:t> </a:t>
            </a:r>
            <a:r>
              <a:rPr lang="en-US" dirty="0" err="1"/>
              <a:t>logice</a:t>
            </a:r>
            <a:r>
              <a:rPr lang="en-US" dirty="0"/>
              <a:t>.</a:t>
            </a:r>
          </a:p>
          <a:p>
            <a:r>
              <a:rPr lang="en-US" dirty="0" err="1"/>
              <a:t>Retele</a:t>
            </a:r>
            <a:r>
              <a:rPr lang="en-US" dirty="0"/>
              <a:t> </a:t>
            </a:r>
            <a:r>
              <a:rPr lang="en-US" dirty="0" err="1"/>
              <a:t>sursa</a:t>
            </a:r>
            <a:r>
              <a:rPr lang="en-US" dirty="0"/>
              <a:t>/</a:t>
            </a:r>
            <a:r>
              <a:rPr lang="en-US" dirty="0" err="1"/>
              <a:t>destinatie</a:t>
            </a:r>
            <a:r>
              <a:rPr lang="en-US" dirty="0"/>
              <a:t>: </a:t>
            </a:r>
            <a:r>
              <a:rPr lang="en-US" dirty="0" err="1"/>
              <a:t>obiecte</a:t>
            </a:r>
            <a:r>
              <a:rPr lang="en-US" dirty="0"/>
              <a:t> care </a:t>
            </a:r>
            <a:r>
              <a:rPr lang="en-US" dirty="0" err="1"/>
              <a:t>contin</a:t>
            </a:r>
            <a:r>
              <a:rPr lang="en-US" dirty="0"/>
              <a:t> </a:t>
            </a:r>
            <a:r>
              <a:rPr lang="en-US" dirty="0" err="1"/>
              <a:t>informatii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IP-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Un network object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</a:t>
            </a:r>
          </a:p>
          <a:p>
            <a:pPr lvl="2"/>
            <a:r>
              <a:rPr lang="en-US" dirty="0"/>
              <a:t>Un </a:t>
            </a:r>
            <a:r>
              <a:rPr lang="en-US" dirty="0" err="1"/>
              <a:t>grup</a:t>
            </a:r>
            <a:r>
              <a:rPr lang="en-US" dirty="0"/>
              <a:t> -&gt; format din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obiecte</a:t>
            </a:r>
            <a:endParaRPr lang="en-US" dirty="0"/>
          </a:p>
          <a:p>
            <a:pPr lvl="2"/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simplu</a:t>
            </a:r>
            <a:r>
              <a:rPr lang="en-US" dirty="0"/>
              <a:t> -&gt;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informatii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IP/Subnet, Range de IP-</a:t>
            </a:r>
            <a:r>
              <a:rPr lang="en-US" dirty="0" err="1"/>
              <a:t>uri</a:t>
            </a:r>
            <a:r>
              <a:rPr lang="en-US" dirty="0"/>
              <a:t>, FQDN, </a:t>
            </a:r>
            <a:r>
              <a:rPr lang="en-US" dirty="0" err="1"/>
              <a:t>locatie</a:t>
            </a:r>
            <a:r>
              <a:rPr lang="en-US" dirty="0"/>
              <a:t> </a:t>
            </a:r>
            <a:r>
              <a:rPr lang="en-US" dirty="0" err="1"/>
              <a:t>geografica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 err="1"/>
              <a:t>Porturi</a:t>
            </a:r>
            <a:r>
              <a:rPr lang="en-US" dirty="0"/>
              <a:t> </a:t>
            </a:r>
            <a:r>
              <a:rPr lang="en-US" dirty="0" err="1"/>
              <a:t>sursa</a:t>
            </a:r>
            <a:r>
              <a:rPr lang="en-US" dirty="0"/>
              <a:t>/</a:t>
            </a:r>
            <a:r>
              <a:rPr lang="en-US" dirty="0" err="1"/>
              <a:t>destinatie</a:t>
            </a:r>
            <a:endParaRPr lang="en-US" dirty="0"/>
          </a:p>
          <a:p>
            <a:pPr lvl="1"/>
            <a:r>
              <a:rPr lang="en-US" dirty="0"/>
              <a:t>In general, </a:t>
            </a:r>
            <a:r>
              <a:rPr lang="en-US" dirty="0" err="1"/>
              <a:t>porturile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folosite</a:t>
            </a:r>
            <a:r>
              <a:rPr lang="en-US" dirty="0"/>
              <a:t> strict ca </a:t>
            </a:r>
            <a:r>
              <a:rPr lang="en-US" dirty="0" err="1"/>
              <a:t>destinatie</a:t>
            </a:r>
            <a:r>
              <a:rPr lang="en-US" dirty="0"/>
              <a:t>.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rar</a:t>
            </a:r>
            <a:r>
              <a:rPr lang="en-US" dirty="0"/>
              <a:t> </a:t>
            </a:r>
            <a:r>
              <a:rPr lang="en-US" dirty="0" err="1"/>
              <a:t>vezi</a:t>
            </a:r>
            <a:r>
              <a:rPr lang="en-US" dirty="0"/>
              <a:t> un port ca </a:t>
            </a:r>
            <a:r>
              <a:rPr lang="en-US" dirty="0" err="1"/>
              <a:t>sursa</a:t>
            </a:r>
            <a:endParaRPr lang="en-US" dirty="0"/>
          </a:p>
          <a:p>
            <a:pPr lvl="1"/>
            <a:r>
              <a:rPr lang="en-US" dirty="0"/>
              <a:t>La </a:t>
            </a:r>
            <a:r>
              <a:rPr lang="en-US" dirty="0" err="1"/>
              <a:t>fel</a:t>
            </a:r>
            <a:r>
              <a:rPr lang="en-US" dirty="0"/>
              <a:t> ca in </a:t>
            </a:r>
            <a:r>
              <a:rPr lang="en-US" dirty="0" err="1"/>
              <a:t>cazurile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sus, un port object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fie:</a:t>
            </a:r>
          </a:p>
          <a:p>
            <a:pPr lvl="2"/>
            <a:r>
              <a:rPr lang="en-US" dirty="0"/>
              <a:t>Un </a:t>
            </a:r>
            <a:r>
              <a:rPr lang="en-US" dirty="0" err="1"/>
              <a:t>grup</a:t>
            </a:r>
            <a:endParaRPr lang="en-US" dirty="0"/>
          </a:p>
          <a:p>
            <a:pPr lvl="2"/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simplu</a:t>
            </a:r>
            <a:r>
              <a:rPr lang="en-US" dirty="0"/>
              <a:t> -&gt; continue </a:t>
            </a:r>
            <a:r>
              <a:rPr lang="en-US" dirty="0" err="1"/>
              <a:t>informatii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numarul</a:t>
            </a:r>
            <a:r>
              <a:rPr lang="en-US" dirty="0"/>
              <a:t> </a:t>
            </a:r>
            <a:r>
              <a:rPr lang="en-US" dirty="0" err="1"/>
              <a:t>portului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protocolul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de </a:t>
            </a:r>
            <a:r>
              <a:rPr lang="en-US" dirty="0" err="1"/>
              <a:t>portul</a:t>
            </a:r>
            <a:r>
              <a:rPr lang="en-US" dirty="0"/>
              <a:t> respective</a:t>
            </a:r>
          </a:p>
          <a:p>
            <a:r>
              <a:rPr lang="en-US" dirty="0" err="1"/>
              <a:t>Actiune</a:t>
            </a:r>
            <a:r>
              <a:rPr lang="en-US" dirty="0"/>
              <a:t>: in general permit/deny (cu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nuante</a:t>
            </a:r>
            <a:r>
              <a:rPr lang="en-US" dirty="0"/>
              <a:t>)</a:t>
            </a:r>
          </a:p>
          <a:p>
            <a:r>
              <a:rPr lang="en-US" dirty="0"/>
              <a:t>L7 OSI – </a:t>
            </a:r>
            <a:r>
              <a:rPr lang="en-US" dirty="0" err="1"/>
              <a:t>aici</a:t>
            </a:r>
            <a:r>
              <a:rPr lang="en-US" dirty="0"/>
              <a:t> se </a:t>
            </a:r>
            <a:r>
              <a:rPr lang="en-US" dirty="0" err="1"/>
              <a:t>complica</a:t>
            </a:r>
            <a:r>
              <a:rPr lang="en-US" dirty="0"/>
              <a:t> </a:t>
            </a:r>
            <a:r>
              <a:rPr lang="en-US" dirty="0" err="1"/>
              <a:t>treaba</a:t>
            </a:r>
            <a:r>
              <a:rPr lang="en-US" dirty="0"/>
              <a:t> </a:t>
            </a:r>
            <a:r>
              <a:rPr lang="en-US" dirty="0" err="1"/>
              <a:t>rau</a:t>
            </a:r>
            <a:r>
              <a:rPr lang="en-US" dirty="0"/>
              <a:t>:</a:t>
            </a:r>
          </a:p>
          <a:p>
            <a:r>
              <a:rPr lang="en-US" dirty="0" err="1"/>
              <a:t>Aplicatii</a:t>
            </a:r>
            <a:r>
              <a:rPr lang="en-US" dirty="0"/>
              <a:t> – se </a:t>
            </a:r>
            <a:r>
              <a:rPr lang="en-US" dirty="0" err="1"/>
              <a:t>refera</a:t>
            </a:r>
            <a:r>
              <a:rPr lang="en-US" dirty="0"/>
              <a:t> la </a:t>
            </a:r>
            <a:r>
              <a:rPr lang="en-US" dirty="0" err="1"/>
              <a:t>signaturile</a:t>
            </a:r>
            <a:r>
              <a:rPr lang="en-US" dirty="0"/>
              <a:t> de traffic de </a:t>
            </a:r>
            <a:r>
              <a:rPr lang="en-US" dirty="0" err="1"/>
              <a:t>retea</a:t>
            </a:r>
            <a:r>
              <a:rPr lang="en-US" dirty="0"/>
              <a:t> specific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aplicatii</a:t>
            </a:r>
            <a:endParaRPr lang="en-US" dirty="0"/>
          </a:p>
          <a:p>
            <a:pPr lvl="1"/>
            <a:r>
              <a:rPr lang="en-US" dirty="0" err="1"/>
              <a:t>Foloseste</a:t>
            </a:r>
            <a:r>
              <a:rPr lang="en-US" dirty="0"/>
              <a:t> </a:t>
            </a:r>
            <a:r>
              <a:rPr lang="en-US" dirty="0" err="1"/>
              <a:t>decodori</a:t>
            </a:r>
            <a:r>
              <a:rPr lang="en-US" dirty="0"/>
              <a:t> de </a:t>
            </a:r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determina</a:t>
            </a:r>
            <a:r>
              <a:rPr lang="en-US" dirty="0"/>
              <a:t> </a:t>
            </a:r>
            <a:r>
              <a:rPr lang="en-US" dirty="0" err="1"/>
              <a:t>traficul</a:t>
            </a:r>
            <a:endParaRPr lang="en-US" dirty="0"/>
          </a:p>
          <a:p>
            <a:pPr lvl="1"/>
            <a:r>
              <a:rPr lang="en-US" dirty="0"/>
              <a:t>Sunt vendor proprietary</a:t>
            </a:r>
          </a:p>
          <a:p>
            <a:pPr lvl="1"/>
            <a:r>
              <a:rPr lang="en-US" dirty="0"/>
              <a:t>Poti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aplicatii</a:t>
            </a:r>
            <a:r>
              <a:rPr lang="en-US" dirty="0"/>
              <a:t> standalone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cateogrii</a:t>
            </a:r>
            <a:r>
              <a:rPr lang="en-US" dirty="0"/>
              <a:t> de </a:t>
            </a:r>
            <a:r>
              <a:rPr lang="en-US" dirty="0" err="1"/>
              <a:t>aplicatie</a:t>
            </a:r>
            <a:r>
              <a:rPr lang="en-US" dirty="0"/>
              <a:t> (</a:t>
            </a:r>
            <a:r>
              <a:rPr lang="en-US" dirty="0" err="1"/>
              <a:t>predefinite</a:t>
            </a:r>
            <a:r>
              <a:rPr lang="en-US" dirty="0"/>
              <a:t>, definite de </a:t>
            </a:r>
            <a:r>
              <a:rPr lang="en-US" dirty="0" err="1"/>
              <a:t>useri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Unii</a:t>
            </a:r>
            <a:r>
              <a:rPr lang="en-US" dirty="0"/>
              <a:t> vendor </a:t>
            </a:r>
            <a:r>
              <a:rPr lang="en-US" dirty="0" err="1"/>
              <a:t>poa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aiba</a:t>
            </a:r>
            <a:r>
              <a:rPr lang="en-US" dirty="0"/>
              <a:t> </a:t>
            </a:r>
            <a:r>
              <a:rPr lang="en-US" dirty="0" err="1"/>
              <a:t>aplicatia</a:t>
            </a:r>
            <a:r>
              <a:rPr lang="en-US" dirty="0"/>
              <a:t> X in </a:t>
            </a:r>
            <a:r>
              <a:rPr lang="en-US" dirty="0" err="1"/>
              <a:t>baza</a:t>
            </a:r>
            <a:r>
              <a:rPr lang="en-US" dirty="0"/>
              <a:t> de date, </a:t>
            </a:r>
            <a:r>
              <a:rPr lang="en-US" dirty="0" err="1"/>
              <a:t>altii</a:t>
            </a:r>
            <a:r>
              <a:rPr lang="en-US" dirty="0"/>
              <a:t> pot </a:t>
            </a:r>
            <a:r>
              <a:rPr lang="en-US" dirty="0" err="1"/>
              <a:t>sa</a:t>
            </a:r>
            <a:r>
              <a:rPr lang="en-US" dirty="0"/>
              <a:t> nu o </a:t>
            </a:r>
            <a:r>
              <a:rPr lang="en-US" dirty="0" err="1"/>
              <a:t>aiba</a:t>
            </a:r>
            <a:r>
              <a:rPr lang="en-US" dirty="0"/>
              <a:t>, ex 9GAG (Cisco are, Palo Alto nu)</a:t>
            </a:r>
          </a:p>
          <a:p>
            <a:r>
              <a:rPr lang="en-US" dirty="0"/>
              <a:t>URL-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cateogrii</a:t>
            </a:r>
            <a:r>
              <a:rPr lang="en-US" dirty="0"/>
              <a:t> de URL-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Similar cu </a:t>
            </a:r>
            <a:r>
              <a:rPr lang="en-US" dirty="0" err="1"/>
              <a:t>aplicatiile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Poti </a:t>
            </a:r>
            <a:r>
              <a:rPr lang="en-US" dirty="0" err="1"/>
              <a:t>avea</a:t>
            </a:r>
            <a:r>
              <a:rPr lang="en-US" dirty="0"/>
              <a:t> URL-</a:t>
            </a:r>
            <a:r>
              <a:rPr lang="en-US" dirty="0" err="1"/>
              <a:t>uri</a:t>
            </a:r>
            <a:r>
              <a:rPr lang="en-US" dirty="0"/>
              <a:t> standalone, definite de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useri</a:t>
            </a:r>
            <a:r>
              <a:rPr lang="en-US" dirty="0"/>
              <a:t>. URL-urile </a:t>
            </a:r>
            <a:r>
              <a:rPr lang="en-US" dirty="0" err="1"/>
              <a:t>alea</a:t>
            </a:r>
            <a:r>
              <a:rPr lang="en-US" dirty="0"/>
              <a:t> fac match pe un pattern regex.</a:t>
            </a:r>
          </a:p>
          <a:p>
            <a:pPr lvl="1"/>
            <a:r>
              <a:rPr lang="en-US" dirty="0"/>
              <a:t>Poti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cateogrii</a:t>
            </a:r>
            <a:r>
              <a:rPr lang="en-US" dirty="0"/>
              <a:t> </a:t>
            </a:r>
            <a:r>
              <a:rPr lang="en-US" dirty="0" err="1"/>
              <a:t>predefinite</a:t>
            </a:r>
            <a:r>
              <a:rPr lang="en-US" dirty="0"/>
              <a:t> de URL-</a:t>
            </a:r>
            <a:r>
              <a:rPr lang="en-US" dirty="0" err="1"/>
              <a:t>uri</a:t>
            </a:r>
            <a:r>
              <a:rPr lang="en-US" dirty="0"/>
              <a:t>. La </a:t>
            </a:r>
            <a:r>
              <a:rPr lang="en-US" dirty="0" err="1"/>
              <a:t>fel</a:t>
            </a:r>
            <a:r>
              <a:rPr lang="en-US" dirty="0"/>
              <a:t> ca </a:t>
            </a:r>
            <a:r>
              <a:rPr lang="en-US" dirty="0" err="1"/>
              <a:t>aplicatiile</a:t>
            </a:r>
            <a:r>
              <a:rPr lang="en-US" dirty="0"/>
              <a:t>, </a:t>
            </a:r>
            <a:r>
              <a:rPr lang="en-US" dirty="0" err="1"/>
              <a:t>astea</a:t>
            </a:r>
            <a:r>
              <a:rPr lang="en-US" dirty="0"/>
              <a:t> sunt vendor proprietary. La </a:t>
            </a:r>
            <a:r>
              <a:rPr lang="en-US" dirty="0" err="1"/>
              <a:t>fel</a:t>
            </a:r>
            <a:r>
              <a:rPr lang="en-US" dirty="0"/>
              <a:t> ca </a:t>
            </a:r>
            <a:r>
              <a:rPr lang="en-US" dirty="0" err="1"/>
              <a:t>aplicatiile</a:t>
            </a:r>
            <a:r>
              <a:rPr lang="en-US" dirty="0"/>
              <a:t>, </a:t>
            </a:r>
            <a:r>
              <a:rPr lang="en-US" dirty="0" err="1"/>
              <a:t>unii</a:t>
            </a:r>
            <a:r>
              <a:rPr lang="en-US" dirty="0"/>
              <a:t> vendor </a:t>
            </a:r>
            <a:r>
              <a:rPr lang="en-US" dirty="0" err="1"/>
              <a:t>poa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aiba</a:t>
            </a:r>
            <a:r>
              <a:rPr lang="en-US" dirty="0"/>
              <a:t> o </a:t>
            </a:r>
            <a:r>
              <a:rPr lang="en-US" dirty="0" err="1"/>
              <a:t>categorie</a:t>
            </a:r>
            <a:r>
              <a:rPr lang="en-US" dirty="0"/>
              <a:t> de URL-</a:t>
            </a:r>
            <a:r>
              <a:rPr lang="en-US" dirty="0" err="1"/>
              <a:t>uri</a:t>
            </a:r>
            <a:r>
              <a:rPr lang="en-US" dirty="0"/>
              <a:t>, </a:t>
            </a:r>
            <a:r>
              <a:rPr lang="en-US" dirty="0" err="1"/>
              <a:t>altii</a:t>
            </a:r>
            <a:r>
              <a:rPr lang="en-US" dirty="0"/>
              <a:t> nu.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Nici</a:t>
            </a:r>
            <a:r>
              <a:rPr lang="en-US" dirty="0"/>
              <a:t> L4 </a:t>
            </a:r>
            <a:r>
              <a:rPr lang="en-US" dirty="0" err="1"/>
              <a:t>nici</a:t>
            </a:r>
            <a:r>
              <a:rPr lang="en-US" dirty="0"/>
              <a:t> L7 – </a:t>
            </a:r>
            <a:r>
              <a:rPr lang="en-US" dirty="0" err="1"/>
              <a:t>dar</a:t>
            </a:r>
            <a:r>
              <a:rPr lang="en-US" dirty="0"/>
              <a:t> tot </a:t>
            </a:r>
            <a:r>
              <a:rPr lang="en-US" dirty="0" err="1"/>
              <a:t>complicat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Userii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politici</a:t>
            </a:r>
            <a:r>
              <a:rPr lang="en-US" dirty="0"/>
              <a:t>. Firewall-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identifice</a:t>
            </a:r>
            <a:r>
              <a:rPr lang="en-US" dirty="0"/>
              <a:t> </a:t>
            </a:r>
            <a:r>
              <a:rPr lang="en-US" dirty="0" err="1"/>
              <a:t>userii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un server de identity management (server de AD, LDAP, RADIUS,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lvl="1"/>
            <a:r>
              <a:rPr lang="en-US" dirty="0"/>
              <a:t>In general, se </a:t>
            </a:r>
            <a:r>
              <a:rPr lang="en-US" dirty="0" err="1"/>
              <a:t>folosesc</a:t>
            </a:r>
            <a:r>
              <a:rPr lang="en-US" dirty="0"/>
              <a:t> </a:t>
            </a:r>
            <a:r>
              <a:rPr lang="en-US" dirty="0" err="1"/>
              <a:t>serverele</a:t>
            </a:r>
            <a:r>
              <a:rPr lang="en-US" dirty="0"/>
              <a:t> de AD.</a:t>
            </a:r>
          </a:p>
          <a:p>
            <a:pPr lvl="1"/>
            <a:endParaRPr lang="en-US" dirty="0"/>
          </a:p>
          <a:p>
            <a:r>
              <a:rPr lang="en-US" dirty="0"/>
              <a:t>Nota: </a:t>
            </a:r>
            <a:r>
              <a:rPr lang="en-US" dirty="0" err="1"/>
              <a:t>obiectele</a:t>
            </a:r>
            <a:r>
              <a:rPr lang="en-US" dirty="0"/>
              <a:t> pot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nu override. </a:t>
            </a:r>
          </a:p>
        </p:txBody>
      </p:sp>
    </p:spTree>
    <p:extLst>
      <p:ext uri="{BB962C8B-B14F-4D97-AF65-F5344CB8AC3E}">
        <p14:creationId xmlns:p14="http://schemas.microsoft.com/office/powerpoint/2010/main" val="401980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5600-9989-F86B-8D99-0A04FB28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politici</a:t>
            </a:r>
            <a:r>
              <a:rPr lang="en-US" dirty="0"/>
              <a:t> in GUI – Cisco </a:t>
            </a:r>
            <a:r>
              <a:rPr lang="en-US" dirty="0" err="1"/>
              <a:t>si</a:t>
            </a:r>
            <a:r>
              <a:rPr lang="en-US" dirty="0"/>
              <a:t> Palo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D94BF-10EE-2936-4F66-4F85CF5B1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202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4138</TotalTime>
  <Words>962</Words>
  <Application>Microsoft Macintosh PowerPoint</Application>
  <PresentationFormat>Widescreen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SwissKnife</vt:lpstr>
      <vt:lpstr>PowerPoint Presentation</vt:lpstr>
      <vt:lpstr>Expedition - componente</vt:lpstr>
      <vt:lpstr>§</vt:lpstr>
      <vt:lpstr>Test migrare</vt:lpstr>
      <vt:lpstr>Manager de firewall vs standalone firewall </vt:lpstr>
      <vt:lpstr>Device group / ACP</vt:lpstr>
      <vt:lpstr>Componentele unei politci – In general</vt:lpstr>
      <vt:lpstr>Crearea unei politici in GUI – Cisco si Palo</vt:lpstr>
      <vt:lpstr>Demo script</vt:lpstr>
      <vt:lpstr>Next steps</vt:lpstr>
      <vt:lpstr>Idei de design pentru cod si conventie</vt:lpstr>
      <vt:lpstr>Linkuri utile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SwissKnife</dc:title>
  <dc:creator>Zlate, Valentin-Gabriel (DXC Luxoft)</dc:creator>
  <cp:lastModifiedBy>Zlate, Valentin-Gabriel (DXC Luxoft)</cp:lastModifiedBy>
  <cp:revision>12</cp:revision>
  <dcterms:created xsi:type="dcterms:W3CDTF">2023-11-17T08:59:51Z</dcterms:created>
  <dcterms:modified xsi:type="dcterms:W3CDTF">2023-11-24T13:49:58Z</dcterms:modified>
</cp:coreProperties>
</file>