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ke Willems" userId="bb1b9b3c-385b-4ef9-85b7-4e8317b6647d" providerId="ADAL" clId="{4982E466-D1ED-465F-B1B4-AE3DF5D247A6}"/>
    <pc:docChg chg="custSel addSld modSld">
      <pc:chgData name="Wilke Willems" userId="bb1b9b3c-385b-4ef9-85b7-4e8317b6647d" providerId="ADAL" clId="{4982E466-D1ED-465F-B1B4-AE3DF5D247A6}" dt="2024-10-22T13:46:30.728" v="1170" actId="1076"/>
      <pc:docMkLst>
        <pc:docMk/>
      </pc:docMkLst>
      <pc:sldChg chg="modSp">
        <pc:chgData name="Wilke Willems" userId="bb1b9b3c-385b-4ef9-85b7-4e8317b6647d" providerId="ADAL" clId="{4982E466-D1ED-465F-B1B4-AE3DF5D247A6}" dt="2024-10-22T11:38:32.965" v="68" actId="13926"/>
        <pc:sldMkLst>
          <pc:docMk/>
          <pc:sldMk cId="2985070489" sldId="257"/>
        </pc:sldMkLst>
        <pc:spChg chg="mod">
          <ac:chgData name="Wilke Willems" userId="bb1b9b3c-385b-4ef9-85b7-4e8317b6647d" providerId="ADAL" clId="{4982E466-D1ED-465F-B1B4-AE3DF5D247A6}" dt="2024-10-22T11:38:32.965" v="68" actId="13926"/>
          <ac:spMkLst>
            <pc:docMk/>
            <pc:sldMk cId="2985070489" sldId="257"/>
            <ac:spMk id="6" creationId="{38D40E41-502B-5586-C307-C7ACF00B0A36}"/>
          </ac:spMkLst>
        </pc:spChg>
        <pc:picChg chg="mod">
          <ac:chgData name="Wilke Willems" userId="bb1b9b3c-385b-4ef9-85b7-4e8317b6647d" providerId="ADAL" clId="{4982E466-D1ED-465F-B1B4-AE3DF5D247A6}" dt="2024-10-21T12:26:40.578" v="4" actId="1076"/>
          <ac:picMkLst>
            <pc:docMk/>
            <pc:sldMk cId="2985070489" sldId="257"/>
            <ac:picMk id="5" creationId="{F2F1C11B-5DCA-6CE0-5CB4-8BE2416ED04C}"/>
          </ac:picMkLst>
        </pc:picChg>
      </pc:sldChg>
      <pc:sldChg chg="addSp delSp modSp add">
        <pc:chgData name="Wilke Willems" userId="bb1b9b3c-385b-4ef9-85b7-4e8317b6647d" providerId="ADAL" clId="{4982E466-D1ED-465F-B1B4-AE3DF5D247A6}" dt="2024-10-22T13:46:30.728" v="1170" actId="1076"/>
        <pc:sldMkLst>
          <pc:docMk/>
          <pc:sldMk cId="1617964018" sldId="258"/>
        </pc:sldMkLst>
        <pc:spChg chg="del">
          <ac:chgData name="Wilke Willems" userId="bb1b9b3c-385b-4ef9-85b7-4e8317b6647d" providerId="ADAL" clId="{4982E466-D1ED-465F-B1B4-AE3DF5D247A6}" dt="2024-10-22T12:49:12.411" v="70" actId="478"/>
          <ac:spMkLst>
            <pc:docMk/>
            <pc:sldMk cId="1617964018" sldId="258"/>
            <ac:spMk id="2" creationId="{61E1B359-2EF2-4A4E-862D-83DF6D960BC2}"/>
          </ac:spMkLst>
        </pc:spChg>
        <pc:spChg chg="del">
          <ac:chgData name="Wilke Willems" userId="bb1b9b3c-385b-4ef9-85b7-4e8317b6647d" providerId="ADAL" clId="{4982E466-D1ED-465F-B1B4-AE3DF5D247A6}" dt="2024-10-22T12:49:15.213" v="71" actId="478"/>
          <ac:spMkLst>
            <pc:docMk/>
            <pc:sldMk cId="1617964018" sldId="258"/>
            <ac:spMk id="3" creationId="{F284EFF7-859E-4CCA-BEFB-94D3F634BF98}"/>
          </ac:spMkLst>
        </pc:spChg>
        <pc:spChg chg="add mod">
          <ac:chgData name="Wilke Willems" userId="bb1b9b3c-385b-4ef9-85b7-4e8317b6647d" providerId="ADAL" clId="{4982E466-D1ED-465F-B1B4-AE3DF5D247A6}" dt="2024-10-22T12:59:13.741" v="96" actId="1076"/>
          <ac:spMkLst>
            <pc:docMk/>
            <pc:sldMk cId="1617964018" sldId="258"/>
            <ac:spMk id="4" creationId="{2E928350-414E-4725-B39C-FE3961CAC9FF}"/>
          </ac:spMkLst>
        </pc:spChg>
        <pc:spChg chg="add del mod">
          <ac:chgData name="Wilke Willems" userId="bb1b9b3c-385b-4ef9-85b7-4e8317b6647d" providerId="ADAL" clId="{4982E466-D1ED-465F-B1B4-AE3DF5D247A6}" dt="2024-10-22T13:14:41.233" v="468" actId="478"/>
          <ac:spMkLst>
            <pc:docMk/>
            <pc:sldMk cId="1617964018" sldId="258"/>
            <ac:spMk id="9" creationId="{332F3212-9F0D-4073-A248-FB29AE431A4B}"/>
          </ac:spMkLst>
        </pc:spChg>
        <pc:spChg chg="add del mod">
          <ac:chgData name="Wilke Willems" userId="bb1b9b3c-385b-4ef9-85b7-4e8317b6647d" providerId="ADAL" clId="{4982E466-D1ED-465F-B1B4-AE3DF5D247A6}" dt="2024-10-22T13:03:34.367" v="152" actId="478"/>
          <ac:spMkLst>
            <pc:docMk/>
            <pc:sldMk cId="1617964018" sldId="258"/>
            <ac:spMk id="10" creationId="{01E673C2-8338-4937-BE69-86ECA8111FC5}"/>
          </ac:spMkLst>
        </pc:spChg>
        <pc:spChg chg="add mod ord">
          <ac:chgData name="Wilke Willems" userId="bb1b9b3c-385b-4ef9-85b7-4e8317b6647d" providerId="ADAL" clId="{4982E466-D1ED-465F-B1B4-AE3DF5D247A6}" dt="2024-10-22T13:23:43.429" v="526" actId="167"/>
          <ac:spMkLst>
            <pc:docMk/>
            <pc:sldMk cId="1617964018" sldId="258"/>
            <ac:spMk id="11" creationId="{7D770B99-6FEB-496A-AA03-1D5E03CA38CD}"/>
          </ac:spMkLst>
        </pc:spChg>
        <pc:spChg chg="add del mod ord">
          <ac:chgData name="Wilke Willems" userId="bb1b9b3c-385b-4ef9-85b7-4e8317b6647d" providerId="ADAL" clId="{4982E466-D1ED-465F-B1B4-AE3DF5D247A6}" dt="2024-10-22T13:08:50.746" v="266" actId="478"/>
          <ac:spMkLst>
            <pc:docMk/>
            <pc:sldMk cId="1617964018" sldId="258"/>
            <ac:spMk id="12" creationId="{7B555E81-9F74-4E26-ACE2-DC7AAC5C5FDC}"/>
          </ac:spMkLst>
        </pc:spChg>
        <pc:spChg chg="add del mod">
          <ac:chgData name="Wilke Willems" userId="bb1b9b3c-385b-4ef9-85b7-4e8317b6647d" providerId="ADAL" clId="{4982E466-D1ED-465F-B1B4-AE3DF5D247A6}" dt="2024-10-22T13:08:32.004" v="263"/>
          <ac:spMkLst>
            <pc:docMk/>
            <pc:sldMk cId="1617964018" sldId="258"/>
            <ac:spMk id="13" creationId="{6225D57D-8937-4151-9AC3-49587E7F608F}"/>
          </ac:spMkLst>
        </pc:spChg>
        <pc:spChg chg="add mod ord">
          <ac:chgData name="Wilke Willems" userId="bb1b9b3c-385b-4ef9-85b7-4e8317b6647d" providerId="ADAL" clId="{4982E466-D1ED-465F-B1B4-AE3DF5D247A6}" dt="2024-10-22T13:23:49.632" v="528" actId="167"/>
          <ac:spMkLst>
            <pc:docMk/>
            <pc:sldMk cId="1617964018" sldId="258"/>
            <ac:spMk id="14" creationId="{1FE99C61-5327-4F0E-96BD-1B23CC7B1D1D}"/>
          </ac:spMkLst>
        </pc:spChg>
        <pc:spChg chg="add mod ord">
          <ac:chgData name="Wilke Willems" userId="bb1b9b3c-385b-4ef9-85b7-4e8317b6647d" providerId="ADAL" clId="{4982E466-D1ED-465F-B1B4-AE3DF5D247A6}" dt="2024-10-22T13:23:54.914" v="530" actId="167"/>
          <ac:spMkLst>
            <pc:docMk/>
            <pc:sldMk cId="1617964018" sldId="258"/>
            <ac:spMk id="15" creationId="{E4CB953F-2034-4C80-92C2-475C4CCE5108}"/>
          </ac:spMkLst>
        </pc:spChg>
        <pc:spChg chg="add mod ord">
          <ac:chgData name="Wilke Willems" userId="bb1b9b3c-385b-4ef9-85b7-4e8317b6647d" providerId="ADAL" clId="{4982E466-D1ED-465F-B1B4-AE3DF5D247A6}" dt="2024-10-22T13:30:29.301" v="725" actId="1076"/>
          <ac:spMkLst>
            <pc:docMk/>
            <pc:sldMk cId="1617964018" sldId="258"/>
            <ac:spMk id="16" creationId="{393E4720-B87A-4A7B-A44F-D3F644C5EBD6}"/>
          </ac:spMkLst>
        </pc:spChg>
        <pc:spChg chg="add mod ord">
          <ac:chgData name="Wilke Willems" userId="bb1b9b3c-385b-4ef9-85b7-4e8317b6647d" providerId="ADAL" clId="{4982E466-D1ED-465F-B1B4-AE3DF5D247A6}" dt="2024-10-22T13:24:07.865" v="534" actId="167"/>
          <ac:spMkLst>
            <pc:docMk/>
            <pc:sldMk cId="1617964018" sldId="258"/>
            <ac:spMk id="17" creationId="{A53045D3-98ED-4405-87E6-3A766DDAA80C}"/>
          </ac:spMkLst>
        </pc:spChg>
        <pc:spChg chg="add mod ord">
          <ac:chgData name="Wilke Willems" userId="bb1b9b3c-385b-4ef9-85b7-4e8317b6647d" providerId="ADAL" clId="{4982E466-D1ED-465F-B1B4-AE3DF5D247A6}" dt="2024-10-22T13:24:14.875" v="536" actId="167"/>
          <ac:spMkLst>
            <pc:docMk/>
            <pc:sldMk cId="1617964018" sldId="258"/>
            <ac:spMk id="18" creationId="{A897B606-1417-4060-B824-D21B07A8563C}"/>
          </ac:spMkLst>
        </pc:spChg>
        <pc:spChg chg="add mod ord">
          <ac:chgData name="Wilke Willems" userId="bb1b9b3c-385b-4ef9-85b7-4e8317b6647d" providerId="ADAL" clId="{4982E466-D1ED-465F-B1B4-AE3DF5D247A6}" dt="2024-10-22T13:24:21.864" v="538" actId="167"/>
          <ac:spMkLst>
            <pc:docMk/>
            <pc:sldMk cId="1617964018" sldId="258"/>
            <ac:spMk id="19" creationId="{20B49698-5A26-4348-A0C3-2036E6BA5EF1}"/>
          </ac:spMkLst>
        </pc:spChg>
        <pc:spChg chg="add mod">
          <ac:chgData name="Wilke Willems" userId="bb1b9b3c-385b-4ef9-85b7-4e8317b6647d" providerId="ADAL" clId="{4982E466-D1ED-465F-B1B4-AE3DF5D247A6}" dt="2024-10-22T13:26:56.317" v="553" actId="1076"/>
          <ac:spMkLst>
            <pc:docMk/>
            <pc:sldMk cId="1617964018" sldId="258"/>
            <ac:spMk id="36" creationId="{6F43DA7D-E8D1-413B-B002-C1D2F81B4B4C}"/>
          </ac:spMkLst>
        </pc:spChg>
        <pc:spChg chg="add mod">
          <ac:chgData name="Wilke Willems" userId="bb1b9b3c-385b-4ef9-85b7-4e8317b6647d" providerId="ADAL" clId="{4982E466-D1ED-465F-B1B4-AE3DF5D247A6}" dt="2024-10-22T13:44:56.184" v="1148" actId="1076"/>
          <ac:spMkLst>
            <pc:docMk/>
            <pc:sldMk cId="1617964018" sldId="258"/>
            <ac:spMk id="37" creationId="{81B9A676-7F89-47FA-9DCB-182251DC1F60}"/>
          </ac:spMkLst>
        </pc:spChg>
        <pc:spChg chg="add mod">
          <ac:chgData name="Wilke Willems" userId="bb1b9b3c-385b-4ef9-85b7-4e8317b6647d" providerId="ADAL" clId="{4982E466-D1ED-465F-B1B4-AE3DF5D247A6}" dt="2024-10-22T13:44:25.200" v="1140" actId="1076"/>
          <ac:spMkLst>
            <pc:docMk/>
            <pc:sldMk cId="1617964018" sldId="258"/>
            <ac:spMk id="38" creationId="{3AB97EC3-6C23-416B-95DD-344EBB422F06}"/>
          </ac:spMkLst>
        </pc:spChg>
        <pc:spChg chg="add mod">
          <ac:chgData name="Wilke Willems" userId="bb1b9b3c-385b-4ef9-85b7-4e8317b6647d" providerId="ADAL" clId="{4982E466-D1ED-465F-B1B4-AE3DF5D247A6}" dt="2024-10-22T13:29:28.643" v="679" actId="1076"/>
          <ac:spMkLst>
            <pc:docMk/>
            <pc:sldMk cId="1617964018" sldId="258"/>
            <ac:spMk id="39" creationId="{00F0A9FD-4FB9-4904-AE79-BF60F9D10155}"/>
          </ac:spMkLst>
        </pc:spChg>
        <pc:spChg chg="add mod">
          <ac:chgData name="Wilke Willems" userId="bb1b9b3c-385b-4ef9-85b7-4e8317b6647d" providerId="ADAL" clId="{4982E466-D1ED-465F-B1B4-AE3DF5D247A6}" dt="2024-10-22T13:28:16.380" v="604" actId="1076"/>
          <ac:spMkLst>
            <pc:docMk/>
            <pc:sldMk cId="1617964018" sldId="258"/>
            <ac:spMk id="40" creationId="{B9821B4D-2711-483B-9C8C-6EF2475F2531}"/>
          </ac:spMkLst>
        </pc:spChg>
        <pc:spChg chg="add mod">
          <ac:chgData name="Wilke Willems" userId="bb1b9b3c-385b-4ef9-85b7-4e8317b6647d" providerId="ADAL" clId="{4982E466-D1ED-465F-B1B4-AE3DF5D247A6}" dt="2024-10-22T13:29:30.764" v="680" actId="1076"/>
          <ac:spMkLst>
            <pc:docMk/>
            <pc:sldMk cId="1617964018" sldId="258"/>
            <ac:spMk id="41" creationId="{7671138A-7E45-4785-9E26-9334FE75ADCF}"/>
          </ac:spMkLst>
        </pc:spChg>
        <pc:spChg chg="add mod">
          <ac:chgData name="Wilke Willems" userId="bb1b9b3c-385b-4ef9-85b7-4e8317b6647d" providerId="ADAL" clId="{4982E466-D1ED-465F-B1B4-AE3DF5D247A6}" dt="2024-10-22T13:29:26.836" v="678" actId="1076"/>
          <ac:spMkLst>
            <pc:docMk/>
            <pc:sldMk cId="1617964018" sldId="258"/>
            <ac:spMk id="42" creationId="{7F8AA0CB-CA38-41CF-86C0-5F42EAE1E322}"/>
          </ac:spMkLst>
        </pc:spChg>
        <pc:spChg chg="add mod">
          <ac:chgData name="Wilke Willems" userId="bb1b9b3c-385b-4ef9-85b7-4e8317b6647d" providerId="ADAL" clId="{4982E466-D1ED-465F-B1B4-AE3DF5D247A6}" dt="2024-10-22T13:29:24.237" v="677" actId="1076"/>
          <ac:spMkLst>
            <pc:docMk/>
            <pc:sldMk cId="1617964018" sldId="258"/>
            <ac:spMk id="43" creationId="{570C6568-CD4C-4A34-BAE6-D14720D3C2C9}"/>
          </ac:spMkLst>
        </pc:spChg>
        <pc:spChg chg="add mod">
          <ac:chgData name="Wilke Willems" userId="bb1b9b3c-385b-4ef9-85b7-4e8317b6647d" providerId="ADAL" clId="{4982E466-D1ED-465F-B1B4-AE3DF5D247A6}" dt="2024-10-22T13:44:12.954" v="1135" actId="207"/>
          <ac:spMkLst>
            <pc:docMk/>
            <pc:sldMk cId="1617964018" sldId="258"/>
            <ac:spMk id="44" creationId="{70D57ACB-2056-4D5D-B80C-B7B36D389EB6}"/>
          </ac:spMkLst>
        </pc:spChg>
        <pc:spChg chg="add mod">
          <ac:chgData name="Wilke Willems" userId="bb1b9b3c-385b-4ef9-85b7-4e8317b6647d" providerId="ADAL" clId="{4982E466-D1ED-465F-B1B4-AE3DF5D247A6}" dt="2024-10-22T13:30:40.853" v="734" actId="20577"/>
          <ac:spMkLst>
            <pc:docMk/>
            <pc:sldMk cId="1617964018" sldId="258"/>
            <ac:spMk id="45" creationId="{440E977D-F0EB-4AFF-8EE5-F44601B9CD57}"/>
          </ac:spMkLst>
        </pc:spChg>
        <pc:spChg chg="add mod">
          <ac:chgData name="Wilke Willems" userId="bb1b9b3c-385b-4ef9-85b7-4e8317b6647d" providerId="ADAL" clId="{4982E466-D1ED-465F-B1B4-AE3DF5D247A6}" dt="2024-10-22T13:37:21.677" v="796" actId="1076"/>
          <ac:spMkLst>
            <pc:docMk/>
            <pc:sldMk cId="1617964018" sldId="258"/>
            <ac:spMk id="46" creationId="{77335A1A-9069-47F7-AC33-D46C4B3BE717}"/>
          </ac:spMkLst>
        </pc:spChg>
        <pc:spChg chg="add mod">
          <ac:chgData name="Wilke Willems" userId="bb1b9b3c-385b-4ef9-85b7-4e8317b6647d" providerId="ADAL" clId="{4982E466-D1ED-465F-B1B4-AE3DF5D247A6}" dt="2024-10-22T13:37:16.861" v="795" actId="1076"/>
          <ac:spMkLst>
            <pc:docMk/>
            <pc:sldMk cId="1617964018" sldId="258"/>
            <ac:spMk id="47" creationId="{1F0DCDCF-D2A3-4057-9B0C-A73538471ADD}"/>
          </ac:spMkLst>
        </pc:spChg>
        <pc:spChg chg="add mod">
          <ac:chgData name="Wilke Willems" userId="bb1b9b3c-385b-4ef9-85b7-4e8317b6647d" providerId="ADAL" clId="{4982E466-D1ED-465F-B1B4-AE3DF5D247A6}" dt="2024-10-22T13:45:57.968" v="1163" actId="1076"/>
          <ac:spMkLst>
            <pc:docMk/>
            <pc:sldMk cId="1617964018" sldId="258"/>
            <ac:spMk id="48" creationId="{D2EC69F4-0CA2-4535-A390-AB44BAD4180E}"/>
          </ac:spMkLst>
        </pc:spChg>
        <pc:spChg chg="add mod">
          <ac:chgData name="Wilke Willems" userId="bb1b9b3c-385b-4ef9-85b7-4e8317b6647d" providerId="ADAL" clId="{4982E466-D1ED-465F-B1B4-AE3DF5D247A6}" dt="2024-10-22T13:46:11.632" v="1165" actId="1076"/>
          <ac:spMkLst>
            <pc:docMk/>
            <pc:sldMk cId="1617964018" sldId="258"/>
            <ac:spMk id="49" creationId="{CF3946C5-B46E-4656-AFE3-4006B667DCF5}"/>
          </ac:spMkLst>
        </pc:spChg>
        <pc:spChg chg="add mod">
          <ac:chgData name="Wilke Willems" userId="bb1b9b3c-385b-4ef9-85b7-4e8317b6647d" providerId="ADAL" clId="{4982E466-D1ED-465F-B1B4-AE3DF5D247A6}" dt="2024-10-22T13:45:47.698" v="1162" actId="1076"/>
          <ac:spMkLst>
            <pc:docMk/>
            <pc:sldMk cId="1617964018" sldId="258"/>
            <ac:spMk id="50" creationId="{A831F35A-598D-43B4-9C4E-EDB36FAE8C75}"/>
          </ac:spMkLst>
        </pc:spChg>
        <pc:spChg chg="add mod">
          <ac:chgData name="Wilke Willems" userId="bb1b9b3c-385b-4ef9-85b7-4e8317b6647d" providerId="ADAL" clId="{4982E466-D1ED-465F-B1B4-AE3DF5D247A6}" dt="2024-10-22T13:46:05.127" v="1164" actId="1076"/>
          <ac:spMkLst>
            <pc:docMk/>
            <pc:sldMk cId="1617964018" sldId="258"/>
            <ac:spMk id="51" creationId="{EAA1E7A9-04BC-48CD-8C31-4094A353B578}"/>
          </ac:spMkLst>
        </pc:spChg>
        <pc:spChg chg="add mod">
          <ac:chgData name="Wilke Willems" userId="bb1b9b3c-385b-4ef9-85b7-4e8317b6647d" providerId="ADAL" clId="{4982E466-D1ED-465F-B1B4-AE3DF5D247A6}" dt="2024-10-22T13:46:19.080" v="1166" actId="1076"/>
          <ac:spMkLst>
            <pc:docMk/>
            <pc:sldMk cId="1617964018" sldId="258"/>
            <ac:spMk id="52" creationId="{1C213266-2128-456F-9C1A-3EB4D7FC6E93}"/>
          </ac:spMkLst>
        </pc:spChg>
        <pc:spChg chg="add mod">
          <ac:chgData name="Wilke Willems" userId="bb1b9b3c-385b-4ef9-85b7-4e8317b6647d" providerId="ADAL" clId="{4982E466-D1ED-465F-B1B4-AE3DF5D247A6}" dt="2024-10-22T13:46:23.088" v="1167" actId="1076"/>
          <ac:spMkLst>
            <pc:docMk/>
            <pc:sldMk cId="1617964018" sldId="258"/>
            <ac:spMk id="53" creationId="{0A756ADD-AA17-42FD-8523-5F00828EA5ED}"/>
          </ac:spMkLst>
        </pc:spChg>
        <pc:spChg chg="add mod">
          <ac:chgData name="Wilke Willems" userId="bb1b9b3c-385b-4ef9-85b7-4e8317b6647d" providerId="ADAL" clId="{4982E466-D1ED-465F-B1B4-AE3DF5D247A6}" dt="2024-10-22T13:46:26.416" v="1168" actId="1076"/>
          <ac:spMkLst>
            <pc:docMk/>
            <pc:sldMk cId="1617964018" sldId="258"/>
            <ac:spMk id="54" creationId="{C0AC856E-D2F7-4D8B-8831-4015771E4F31}"/>
          </ac:spMkLst>
        </pc:spChg>
        <pc:spChg chg="add mod">
          <ac:chgData name="Wilke Willems" userId="bb1b9b3c-385b-4ef9-85b7-4e8317b6647d" providerId="ADAL" clId="{4982E466-D1ED-465F-B1B4-AE3DF5D247A6}" dt="2024-10-22T13:46:30.728" v="1170" actId="1076"/>
          <ac:spMkLst>
            <pc:docMk/>
            <pc:sldMk cId="1617964018" sldId="258"/>
            <ac:spMk id="55" creationId="{71A2080D-A599-480E-B805-39D5E0D27BB5}"/>
          </ac:spMkLst>
        </pc:spChg>
        <pc:spChg chg="add mod ord">
          <ac:chgData name="Wilke Willems" userId="bb1b9b3c-385b-4ef9-85b7-4e8317b6647d" providerId="ADAL" clId="{4982E466-D1ED-465F-B1B4-AE3DF5D247A6}" dt="2024-10-22T13:45:43.600" v="1161" actId="14100"/>
          <ac:spMkLst>
            <pc:docMk/>
            <pc:sldMk cId="1617964018" sldId="258"/>
            <ac:spMk id="56" creationId="{5CC20CB7-322E-427F-BAF3-93F929668FF5}"/>
          </ac:spMkLst>
        </pc:spChg>
        <pc:picChg chg="add del mod">
          <ac:chgData name="Wilke Willems" userId="bb1b9b3c-385b-4ef9-85b7-4e8317b6647d" providerId="ADAL" clId="{4982E466-D1ED-465F-B1B4-AE3DF5D247A6}" dt="2024-10-22T13:21:05.517" v="511" actId="478"/>
          <ac:picMkLst>
            <pc:docMk/>
            <pc:sldMk cId="1617964018" sldId="258"/>
            <ac:picMk id="21" creationId="{639D56AC-AB44-4902-AA1B-5A8389CEF373}"/>
          </ac:picMkLst>
        </pc:picChg>
        <pc:picChg chg="add mod ord">
          <ac:chgData name="Wilke Willems" userId="bb1b9b3c-385b-4ef9-85b7-4e8317b6647d" providerId="ADAL" clId="{4982E466-D1ED-465F-B1B4-AE3DF5D247A6}" dt="2024-10-22T13:23:40.256" v="525" actId="167"/>
          <ac:picMkLst>
            <pc:docMk/>
            <pc:sldMk cId="1617964018" sldId="258"/>
            <ac:picMk id="23" creationId="{60C69F51-F83E-4DEF-AC6A-62E8C4085DB3}"/>
          </ac:picMkLst>
        </pc:picChg>
        <pc:picChg chg="add mod ord">
          <ac:chgData name="Wilke Willems" userId="bb1b9b3c-385b-4ef9-85b7-4e8317b6647d" providerId="ADAL" clId="{4982E466-D1ED-465F-B1B4-AE3DF5D247A6}" dt="2024-10-22T13:23:46.882" v="527" actId="167"/>
          <ac:picMkLst>
            <pc:docMk/>
            <pc:sldMk cId="1617964018" sldId="258"/>
            <ac:picMk id="25" creationId="{1CC77C54-C5E9-4467-9234-DCF9A146C016}"/>
          </ac:picMkLst>
        </pc:picChg>
        <pc:picChg chg="add mod ord">
          <ac:chgData name="Wilke Willems" userId="bb1b9b3c-385b-4ef9-85b7-4e8317b6647d" providerId="ADAL" clId="{4982E466-D1ED-465F-B1B4-AE3DF5D247A6}" dt="2024-10-22T13:23:52.358" v="529" actId="167"/>
          <ac:picMkLst>
            <pc:docMk/>
            <pc:sldMk cId="1617964018" sldId="258"/>
            <ac:picMk id="27" creationId="{43A78C63-2D7F-4C06-A6B0-865F976CFB33}"/>
          </ac:picMkLst>
        </pc:picChg>
        <pc:picChg chg="add mod ord">
          <ac:chgData name="Wilke Willems" userId="bb1b9b3c-385b-4ef9-85b7-4e8317b6647d" providerId="ADAL" clId="{4982E466-D1ED-465F-B1B4-AE3DF5D247A6}" dt="2024-10-22T13:23:57.712" v="531" actId="167"/>
          <ac:picMkLst>
            <pc:docMk/>
            <pc:sldMk cId="1617964018" sldId="258"/>
            <ac:picMk id="29" creationId="{57D7781C-A929-446A-98AD-E0F36EEE64BD}"/>
          </ac:picMkLst>
        </pc:picChg>
        <pc:picChg chg="add mod ord">
          <ac:chgData name="Wilke Willems" userId="bb1b9b3c-385b-4ef9-85b7-4e8317b6647d" providerId="ADAL" clId="{4982E466-D1ED-465F-B1B4-AE3DF5D247A6}" dt="2024-10-22T13:24:03.361" v="533" actId="167"/>
          <ac:picMkLst>
            <pc:docMk/>
            <pc:sldMk cId="1617964018" sldId="258"/>
            <ac:picMk id="31" creationId="{A57B9316-8453-4114-9510-6D30E9DF03BE}"/>
          </ac:picMkLst>
        </pc:picChg>
        <pc:picChg chg="add mod ord">
          <ac:chgData name="Wilke Willems" userId="bb1b9b3c-385b-4ef9-85b7-4e8317b6647d" providerId="ADAL" clId="{4982E466-D1ED-465F-B1B4-AE3DF5D247A6}" dt="2024-10-22T13:24:10.937" v="535" actId="167"/>
          <ac:picMkLst>
            <pc:docMk/>
            <pc:sldMk cId="1617964018" sldId="258"/>
            <ac:picMk id="33" creationId="{C5CA9351-FAF7-4197-AD1E-8C2009417D0D}"/>
          </ac:picMkLst>
        </pc:picChg>
        <pc:picChg chg="add mod ord">
          <ac:chgData name="Wilke Willems" userId="bb1b9b3c-385b-4ef9-85b7-4e8317b6647d" providerId="ADAL" clId="{4982E466-D1ED-465F-B1B4-AE3DF5D247A6}" dt="2024-10-22T13:24:18.518" v="537" actId="167"/>
          <ac:picMkLst>
            <pc:docMk/>
            <pc:sldMk cId="1617964018" sldId="258"/>
            <ac:picMk id="35" creationId="{F0587C17-352C-4398-B51F-3FE71E5B3BE8}"/>
          </ac:picMkLst>
        </pc:picChg>
        <pc:cxnChg chg="add del mod">
          <ac:chgData name="Wilke Willems" userId="bb1b9b3c-385b-4ef9-85b7-4e8317b6647d" providerId="ADAL" clId="{4982E466-D1ED-465F-B1B4-AE3DF5D247A6}" dt="2024-10-22T13:03:06.824" v="151" actId="478"/>
          <ac:cxnSpMkLst>
            <pc:docMk/>
            <pc:sldMk cId="1617964018" sldId="258"/>
            <ac:cxnSpMk id="6" creationId="{D1C95E8A-48BF-40EE-809C-74BEC1A7C5AD}"/>
          </ac:cxnSpMkLst>
        </pc:cxnChg>
      </pc:sldChg>
      <pc:sldChg chg="modSp add">
        <pc:chgData name="Wilke Willems" userId="bb1b9b3c-385b-4ef9-85b7-4e8317b6647d" providerId="ADAL" clId="{4982E466-D1ED-465F-B1B4-AE3DF5D247A6}" dt="2024-10-22T13:41:59.241" v="1087" actId="20577"/>
        <pc:sldMkLst>
          <pc:docMk/>
          <pc:sldMk cId="243872379" sldId="259"/>
        </pc:sldMkLst>
        <pc:spChg chg="mod">
          <ac:chgData name="Wilke Willems" userId="bb1b9b3c-385b-4ef9-85b7-4e8317b6647d" providerId="ADAL" clId="{4982E466-D1ED-465F-B1B4-AE3DF5D247A6}" dt="2024-10-22T13:39:57.210" v="898" actId="20577"/>
          <ac:spMkLst>
            <pc:docMk/>
            <pc:sldMk cId="243872379" sldId="259"/>
            <ac:spMk id="2" creationId="{BAE9D3DF-59B5-435B-886A-317167E1D319}"/>
          </ac:spMkLst>
        </pc:spChg>
        <pc:spChg chg="mod">
          <ac:chgData name="Wilke Willems" userId="bb1b9b3c-385b-4ef9-85b7-4e8317b6647d" providerId="ADAL" clId="{4982E466-D1ED-465F-B1B4-AE3DF5D247A6}" dt="2024-10-22T13:41:59.241" v="1087" actId="20577"/>
          <ac:spMkLst>
            <pc:docMk/>
            <pc:sldMk cId="243872379" sldId="259"/>
            <ac:spMk id="3" creationId="{51682D27-8358-4B82-A81C-C78E0F4294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54396-8133-4E9B-A557-89B68B467920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46D4-A8C6-49E4-86E1-FE9692262C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1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546D4-A8C6-49E4-86E1-FE9692262C8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71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546D4-A8C6-49E4-86E1-FE9692262C8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12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9DD84-44E5-93C4-1D55-2EF3B24F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74540E-124B-16FE-27E8-FAF7AC058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CD471-4995-5920-ED4C-02E40EDE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381F-0E79-4DB4-9DCA-78D3C99BC951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BDAA86-D279-9957-33BE-A226F50E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A8A2E2-AEBB-8F9F-A00A-E9D729CD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91CD-02C5-4D29-9945-5AB31175E6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39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B0FE1-95B2-E654-F75B-A73586FC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B12C3F-2B1E-9A79-6062-06B017FB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89A651-9AF3-410F-917D-C875C84C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381F-0E79-4DB4-9DCA-78D3C99BC951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1A25EC-9B6B-A6D6-E390-F0954FE4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66ED-6BAC-D31B-AAC4-E1F8E978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91CD-02C5-4D29-9945-5AB31175E6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29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9D185F-D0FE-0AA3-72ED-2CEEF7CF7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12D367-DD9E-4B2A-A926-DEF033838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B9402F-1AB0-31A7-5314-A6342E46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381F-0E79-4DB4-9DCA-78D3C99BC951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109F5-AFBA-62C0-1789-00B948FE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AC0EB-6EA8-AF11-C544-C395CD33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91CD-02C5-4D29-9945-5AB31175E6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26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3099E-ACDB-48E8-5209-64820EA9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42EB2-0711-266A-A401-BB2FA7CC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D2A2FD-C12B-D040-9D37-A3F631C9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381F-0E79-4DB4-9DCA-78D3C99BC951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0B3900-7861-B173-5A58-3FAE3340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BAE60-D7A2-7F72-4769-AA4D71FA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91CD-02C5-4D29-9945-5AB31175E6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65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99FE8-D5C7-C79E-2E4E-124E7EA7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BCBA9D-4C96-187D-FF81-876E3204F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D10F5-7887-27BE-50BA-49DE1053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381F-0E79-4DB4-9DCA-78D3C99BC951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AD69D-70AB-BD1A-DBD9-4B739336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0DE71-0539-33AE-BE70-D2D03768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91CD-02C5-4D29-9945-5AB31175E6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67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70653-883E-B9A2-2D2C-91FEBB44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7C104-C7B6-0024-3075-25E73D30C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5DF331-08E4-4453-49A8-894E5FF5D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C87747-00ED-7497-7F6B-4C060B08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381F-0E79-4DB4-9DCA-78D3C99BC951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57A5D5-5BF0-AE15-DA71-F80A1C1C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26AAF3-3C96-C163-05EC-140A8297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91CD-02C5-4D29-9945-5AB31175E6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54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A0D2F-1D63-25AA-E0C7-664D989A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DCDCEF-EEFD-EF7C-66DF-5ED286547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DFC9FC-C3F7-99BE-D63B-9F7EAFB13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4BAE30-3236-5C52-1A2F-E62F04205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0AFDE5-B44F-2B7F-9FAA-90FD5D6E9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C13814-7F4F-A4D0-F32F-43E57622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381F-0E79-4DB4-9DCA-78D3C99BC951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D9350D-30AF-D35C-06DA-23F6E9C6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CB5E19-488B-D7D9-E16D-7CD68530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91CD-02C5-4D29-9945-5AB31175E6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35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390FE-3E97-8BE6-02D0-B7A4D9D8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087BE2-45AF-3698-B7DF-7D1D42A0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381F-0E79-4DB4-9DCA-78D3C99BC951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259A50-CE4D-FBAF-34B4-EABF619F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E4DBB3-A802-9825-B43F-A9DFCC25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91CD-02C5-4D29-9945-5AB31175E6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4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E1F4B0-62FD-A6F5-BC0A-5D8A81B9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381F-0E79-4DB4-9DCA-78D3C99BC951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F663BD-42B0-540C-ED73-4D650060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B40AB8-4B47-B734-41B0-ECA9F2F1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91CD-02C5-4D29-9945-5AB31175E6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39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60BE2-41B6-0E7F-3409-CEB8492C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14B437-54FB-E025-56E2-7CCCDB62E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18E0EC-C806-78F4-46A6-62E5D2B59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286462-92B4-444D-DC25-B52FF4FB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381F-0E79-4DB4-9DCA-78D3C99BC951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7C9C76-03A8-1414-632F-FDDA7007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955D3C-4AFA-0C63-3F1C-8EC6F076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91CD-02C5-4D29-9945-5AB31175E6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85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BAE14-A0E8-1A8D-36C6-6AB2C5D5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604646-4B39-88C9-5E16-7A9A2CF3B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0B68C-4E67-1754-F48C-620E1B7FB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EBFAAA-62C0-46AF-10C6-CFE4C514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381F-0E79-4DB4-9DCA-78D3C99BC951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CE59C3-293D-701D-27BB-6D20FE60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75E662-C256-DA9F-3A12-4B7FF96D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91CD-02C5-4D29-9945-5AB31175E6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74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1BBA75-1627-0A18-F7F3-E4EC374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1B831E-DE4E-FC17-2708-0650FE68B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DAEB0E-9AA9-F802-81C2-DE0A43DCE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CD381F-0E79-4DB4-9DCA-78D3C99BC951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6020D9-7EBA-C796-D4A9-FDAAE2B6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5D418B-66D8-963D-B883-94B571B78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B791CD-02C5-4D29-9945-5AB31175E6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22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2912CCEC-A1C6-75C8-0B88-027092359E8E}"/>
              </a:ext>
            </a:extLst>
          </p:cNvPr>
          <p:cNvSpPr txBox="1"/>
          <p:nvPr/>
        </p:nvSpPr>
        <p:spPr>
          <a:xfrm>
            <a:off x="683172" y="893379"/>
            <a:ext cx="1066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damit machen?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Used Beitrag in welchen Zielbereichen aufzeigen?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Wo hat used bei welcher kante und knoten </a:t>
            </a:r>
            <a:r>
              <a:rPr lang="de-DE" dirty="0" err="1"/>
              <a:t>infos</a:t>
            </a:r>
            <a:r>
              <a:rPr lang="de-D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Interessierte/ Der Forscher/ Doktoranden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Used </a:t>
            </a:r>
            <a:r>
              <a:rPr lang="de-DE" dirty="0" err="1"/>
              <a:t>zielsystem</a:t>
            </a:r>
            <a:r>
              <a:rPr lang="de-DE" dirty="0"/>
              <a:t> – </a:t>
            </a:r>
            <a:r>
              <a:rPr lang="de-DE" dirty="0" err="1"/>
              <a:t>ökologie</a:t>
            </a:r>
            <a:r>
              <a:rPr lang="de-DE" dirty="0"/>
              <a:t> – planetare grenzen - Ziele– </a:t>
            </a:r>
            <a:r>
              <a:rPr lang="de-DE" dirty="0" err="1"/>
              <a:t>wirkbereich</a:t>
            </a:r>
            <a:r>
              <a:rPr lang="de-DE" dirty="0"/>
              <a:t> – Wirkmechanismus – Wer?, Wie?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Ich bin im Unternehmen in einer Fachfunktion (Entwickler, Planer, Controller Umweltabteilung)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Welche Ziele betreffen mich eigentlich?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5 </a:t>
            </a:r>
            <a:r>
              <a:rPr lang="de-DE" dirty="0" err="1"/>
              <a:t>Plz</a:t>
            </a:r>
            <a:r>
              <a:rPr lang="de-DE" dirty="0"/>
              <a:t>-Phasen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Mit wem muss ich mich abstimmen?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Verbindung vorhanden? Ja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dirty="0"/>
              <a:t>Zielkonflikte? Ja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dirty="0"/>
              <a:t>Welche Anforderungen haben Konflikte?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dirty="0"/>
              <a:t>Welche Lösungsbestandteile</a:t>
            </a:r>
          </a:p>
        </p:txBody>
      </p:sp>
    </p:spTree>
    <p:extLst>
      <p:ext uri="{BB962C8B-B14F-4D97-AF65-F5344CB8AC3E}">
        <p14:creationId xmlns:p14="http://schemas.microsoft.com/office/powerpoint/2010/main" val="421520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2F1C11B-5DCA-6CE0-5CB4-8BE2416E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97" y="546536"/>
            <a:ext cx="10334967" cy="60893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4DF01E0-D926-70D2-4697-358D0BEB1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457"/>
          <a:stretch/>
        </p:blipFill>
        <p:spPr>
          <a:xfrm>
            <a:off x="225973" y="546537"/>
            <a:ext cx="1192924" cy="6089327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8D40E41-502B-5586-C307-C7ACF00B0A36}"/>
              </a:ext>
            </a:extLst>
          </p:cNvPr>
          <p:cNvSpPr/>
          <p:nvPr/>
        </p:nvSpPr>
        <p:spPr>
          <a:xfrm>
            <a:off x="615290" y="2312277"/>
            <a:ext cx="1329124" cy="3794234"/>
          </a:xfrm>
          <a:prstGeom prst="roundRect">
            <a:avLst>
              <a:gd name="adj" fmla="val 205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de-DE" sz="700" dirty="0">
                <a:solidFill>
                  <a:sysClr val="windowText" lastClr="000000"/>
                </a:solidFill>
              </a:rPr>
              <a:t>Features</a:t>
            </a:r>
          </a:p>
          <a:p>
            <a:pPr algn="ctr"/>
            <a:endParaRPr lang="de-DE" sz="700" dirty="0">
              <a:solidFill>
                <a:sysClr val="windowText" lastClr="000000"/>
              </a:solidFill>
            </a:endParaRPr>
          </a:p>
          <a:p>
            <a:r>
              <a:rPr lang="de-DE" sz="700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Download Excel mit harten Kennzahlen und Quellen</a:t>
            </a:r>
          </a:p>
          <a:p>
            <a:endParaRPr lang="de-DE" sz="700" dirty="0">
              <a:solidFill>
                <a:sysClr val="windowText" lastClr="000000"/>
              </a:solidFill>
            </a:endParaRPr>
          </a:p>
          <a:p>
            <a:r>
              <a:rPr lang="de-DE" sz="700" dirty="0">
                <a:solidFill>
                  <a:sysClr val="windowText" lastClr="000000"/>
                </a:solidFill>
              </a:rPr>
              <a:t>Visualisierung der Ziele und deren Abhängigkeiten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Anzeigen der Informationen beim </a:t>
            </a:r>
            <a:r>
              <a:rPr lang="de-DE" sz="700" dirty="0" err="1">
                <a:solidFill>
                  <a:sysClr val="windowText" lastClr="000000"/>
                </a:solidFill>
                <a:highlight>
                  <a:srgbClr val="00FF00"/>
                </a:highlight>
              </a:rPr>
              <a:t>Hovern</a:t>
            </a:r>
            <a:endParaRPr lang="de-DE" sz="700" dirty="0">
              <a:solidFill>
                <a:sysClr val="windowText" lastClr="000000"/>
              </a:solidFill>
              <a:highlight>
                <a:srgbClr val="00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ysClr val="windowText" lastClr="000000"/>
                </a:solidFill>
              </a:rPr>
              <a:t>Web links zu </a:t>
            </a:r>
            <a:r>
              <a:rPr lang="de-DE" sz="700" dirty="0" err="1">
                <a:solidFill>
                  <a:sysClr val="windowText" lastClr="000000"/>
                </a:solidFill>
              </a:rPr>
              <a:t>infos</a:t>
            </a:r>
            <a:r>
              <a:rPr lang="de-DE" sz="700" dirty="0">
                <a:solidFill>
                  <a:sysClr val="windowText" lastClr="000000"/>
                </a:solidFill>
              </a:rPr>
              <a:t> bei used oder externe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700" dirty="0">
              <a:solidFill>
                <a:sysClr val="windowText" lastClr="000000"/>
              </a:solidFill>
            </a:endParaRPr>
          </a:p>
          <a:p>
            <a:r>
              <a:rPr lang="de-DE" sz="700" dirty="0">
                <a:solidFill>
                  <a:sysClr val="windowText" lastClr="000000"/>
                </a:solidFill>
              </a:rPr>
              <a:t>Textfeld für visuelle suche und hervorheben der Knoten mit Kanten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Suche Abhängig von Labels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ysClr val="windowText" lastClr="000000"/>
                </a:solidFill>
              </a:rPr>
              <a:t>Von PLZ</a:t>
            </a:r>
          </a:p>
          <a:p>
            <a:endParaRPr lang="de-DE" sz="700" dirty="0">
              <a:solidFill>
                <a:sysClr val="windowText" lastClr="000000"/>
              </a:solidFill>
            </a:endParaRPr>
          </a:p>
          <a:p>
            <a:r>
              <a:rPr lang="de-DE" sz="700" dirty="0">
                <a:solidFill>
                  <a:sysClr val="windowText" lastClr="000000"/>
                </a:solidFill>
              </a:rPr>
              <a:t>Import/Export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Aktuelles Bild speichern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ysClr val="windowText" lastClr="000000"/>
                </a:solidFill>
                <a:highlight>
                  <a:srgbClr val="C0C0C0"/>
                </a:highlight>
              </a:rPr>
              <a:t>Export des in der </a:t>
            </a:r>
            <a:r>
              <a:rPr lang="de-DE" sz="700" dirty="0" err="1">
                <a:solidFill>
                  <a:sysClr val="windowText" lastClr="000000"/>
                </a:solidFill>
                <a:highlight>
                  <a:srgbClr val="C0C0C0"/>
                </a:highlight>
              </a:rPr>
              <a:t>oberfläche</a:t>
            </a:r>
            <a:r>
              <a:rPr lang="de-DE" sz="700" dirty="0">
                <a:solidFill>
                  <a:sysClr val="windowText" lastClr="000000"/>
                </a:solidFill>
                <a:highlight>
                  <a:srgbClr val="C0C0C0"/>
                </a:highlight>
              </a:rPr>
              <a:t> veränderten Bilds als </a:t>
            </a:r>
            <a:r>
              <a:rPr lang="de-DE" sz="700" dirty="0" err="1">
                <a:solidFill>
                  <a:sysClr val="windowText" lastClr="000000"/>
                </a:solidFill>
                <a:highlight>
                  <a:srgbClr val="C0C0C0"/>
                </a:highlight>
              </a:rPr>
              <a:t>json</a:t>
            </a:r>
            <a:r>
              <a:rPr lang="de-DE" sz="700" dirty="0">
                <a:solidFill>
                  <a:sysClr val="windowText" lastClr="000000"/>
                </a:solidFill>
                <a:highlight>
                  <a:srgbClr val="C0C0C0"/>
                </a:highlight>
              </a:rPr>
              <a:t> exportieren und wieder importieren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700" dirty="0">
              <a:solidFill>
                <a:sysClr val="windowText" lastClr="000000"/>
              </a:solidFill>
            </a:endParaRPr>
          </a:p>
          <a:p>
            <a:r>
              <a:rPr lang="de-DE" sz="700" dirty="0">
                <a:solidFill>
                  <a:sysClr val="windowText" lastClr="000000"/>
                </a:solidFill>
              </a:rPr>
              <a:t>Mit Anforderungen?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ysClr val="windowText" lastClr="000000"/>
                </a:solidFill>
              </a:rPr>
              <a:t>10R Strategien zuordnen?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 err="1">
                <a:solidFill>
                  <a:sysClr val="windowText" lastClr="000000"/>
                </a:solidFill>
              </a:rPr>
              <a:t>ÖkoDesign</a:t>
            </a:r>
            <a:r>
              <a:rPr lang="de-DE" sz="700" dirty="0">
                <a:solidFill>
                  <a:sysClr val="windowText" lastClr="000000"/>
                </a:solidFill>
              </a:rPr>
              <a:t> </a:t>
            </a:r>
            <a:r>
              <a:rPr lang="de-DE" sz="700" dirty="0" err="1">
                <a:solidFill>
                  <a:sysClr val="windowText" lastClr="000000"/>
                </a:solidFill>
              </a:rPr>
              <a:t>Strat</a:t>
            </a:r>
            <a:r>
              <a:rPr lang="de-DE" sz="700" dirty="0">
                <a:solidFill>
                  <a:sysClr val="windowText" lastClr="000000"/>
                </a:solidFill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ysClr val="windowText" lastClr="000000"/>
                </a:solidFill>
              </a:rPr>
              <a:t>Gesetz?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ysClr val="windowText" lastClr="000000"/>
                </a:solidFill>
              </a:rPr>
              <a:t>Zertifikat?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700" dirty="0">
              <a:solidFill>
                <a:sysClr val="windowText" lastClr="000000"/>
              </a:solidFill>
            </a:endParaRPr>
          </a:p>
          <a:p>
            <a:r>
              <a:rPr lang="de-DE" sz="700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Ziele auswählen per Doppelklick und in liste schreiben  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AEC8E5C-9EDB-566F-840F-BB95192F05B2}"/>
              </a:ext>
            </a:extLst>
          </p:cNvPr>
          <p:cNvSpPr/>
          <p:nvPr/>
        </p:nvSpPr>
        <p:spPr>
          <a:xfrm>
            <a:off x="2111401" y="1597573"/>
            <a:ext cx="9082116" cy="4908330"/>
          </a:xfrm>
          <a:prstGeom prst="roundRect">
            <a:avLst>
              <a:gd name="adj" fmla="val 596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42094F6-FAE6-B1F8-4BCF-58B74CE8867A}"/>
              </a:ext>
            </a:extLst>
          </p:cNvPr>
          <p:cNvSpPr/>
          <p:nvPr/>
        </p:nvSpPr>
        <p:spPr>
          <a:xfrm>
            <a:off x="550711" y="1579755"/>
            <a:ext cx="1496111" cy="49261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07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>
            <a:extLst>
              <a:ext uri="{FF2B5EF4-FFF2-40B4-BE49-F238E27FC236}">
                <a16:creationId xmlns:a16="http://schemas.microsoft.com/office/drawing/2014/main" id="{5CC20CB7-322E-427F-BAF3-93F929668FF5}"/>
              </a:ext>
            </a:extLst>
          </p:cNvPr>
          <p:cNvSpPr/>
          <p:nvPr/>
        </p:nvSpPr>
        <p:spPr>
          <a:xfrm>
            <a:off x="6597620" y="1154543"/>
            <a:ext cx="1680460" cy="3833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0B49698-5A26-4348-A0C3-2036E6BA5EF1}"/>
              </a:ext>
            </a:extLst>
          </p:cNvPr>
          <p:cNvSpPr/>
          <p:nvPr/>
        </p:nvSpPr>
        <p:spPr>
          <a:xfrm>
            <a:off x="5602579" y="4859436"/>
            <a:ext cx="1260000" cy="50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accent1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Down">
              <a:avLst>
                <a:gd name="adj" fmla="val 1003803"/>
              </a:avLst>
            </a:prstTxWarp>
            <a:noAutofit/>
          </a:bodyPr>
          <a:lstStyle/>
          <a:p>
            <a:pPr algn="ctr"/>
            <a:r>
              <a:rPr lang="de-DE" dirty="0" err="1"/>
              <a:t>Lösungs</a:t>
            </a:r>
            <a:r>
              <a:rPr lang="de-DE" dirty="0"/>
              <a:t> Ebene</a:t>
            </a:r>
          </a:p>
        </p:txBody>
      </p:sp>
      <p:pic>
        <p:nvPicPr>
          <p:cNvPr id="35" name="Grafik 34" descr="Auto">
            <a:extLst>
              <a:ext uri="{FF2B5EF4-FFF2-40B4-BE49-F238E27FC236}">
                <a16:creationId xmlns:a16="http://schemas.microsoft.com/office/drawing/2014/main" id="{F0587C17-352C-4398-B51F-3FE71E5B3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4020" y="4623484"/>
            <a:ext cx="739952" cy="739952"/>
          </a:xfrm>
          <a:prstGeom prst="rect">
            <a:avLst/>
          </a:prstGeom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A897B606-1417-4060-B824-D21B07A8563C}"/>
              </a:ext>
            </a:extLst>
          </p:cNvPr>
          <p:cNvSpPr/>
          <p:nvPr/>
        </p:nvSpPr>
        <p:spPr>
          <a:xfrm>
            <a:off x="4896455" y="4371484"/>
            <a:ext cx="1260000" cy="50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accent1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Down">
              <a:avLst>
                <a:gd name="adj" fmla="val 1003803"/>
              </a:avLst>
            </a:prstTxWarp>
            <a:noAutofit/>
          </a:bodyPr>
          <a:lstStyle/>
          <a:p>
            <a:pPr algn="ctr"/>
            <a:r>
              <a:rPr lang="de-DE" dirty="0"/>
              <a:t>Produkt Ebene</a:t>
            </a:r>
          </a:p>
        </p:txBody>
      </p:sp>
      <p:pic>
        <p:nvPicPr>
          <p:cNvPr id="33" name="Grafik 32" descr="Netzplandiagramm">
            <a:extLst>
              <a:ext uri="{FF2B5EF4-FFF2-40B4-BE49-F238E27FC236}">
                <a16:creationId xmlns:a16="http://schemas.microsoft.com/office/drawing/2014/main" id="{C5CA9351-FAF7-4197-AD1E-8C2009417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4256" y="4055436"/>
            <a:ext cx="739952" cy="739952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A53045D3-98ED-4405-87E6-3A766DDAA80C}"/>
              </a:ext>
            </a:extLst>
          </p:cNvPr>
          <p:cNvSpPr/>
          <p:nvPr/>
        </p:nvSpPr>
        <p:spPr>
          <a:xfrm>
            <a:off x="4130874" y="3847532"/>
            <a:ext cx="1440000" cy="540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accent1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Down">
              <a:avLst>
                <a:gd name="adj" fmla="val 1003803"/>
              </a:avLst>
            </a:prstTxWarp>
            <a:noAutofit/>
          </a:bodyPr>
          <a:lstStyle/>
          <a:p>
            <a:pPr algn="ctr"/>
            <a:r>
              <a:rPr lang="de-DE" dirty="0"/>
              <a:t>Unternehmens Ebene</a:t>
            </a:r>
          </a:p>
        </p:txBody>
      </p:sp>
      <p:pic>
        <p:nvPicPr>
          <p:cNvPr id="31" name="Grafik 30" descr="Gebäude">
            <a:extLst>
              <a:ext uri="{FF2B5EF4-FFF2-40B4-BE49-F238E27FC236}">
                <a16:creationId xmlns:a16="http://schemas.microsoft.com/office/drawing/2014/main" id="{A57B9316-8453-4114-9510-6D30E9DF0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74885" y="3477556"/>
            <a:ext cx="739952" cy="739952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393E4720-B87A-4A7B-A44F-D3F644C5EBD6}"/>
              </a:ext>
            </a:extLst>
          </p:cNvPr>
          <p:cNvSpPr/>
          <p:nvPr/>
        </p:nvSpPr>
        <p:spPr>
          <a:xfrm>
            <a:off x="3276455" y="3279556"/>
            <a:ext cx="1620000" cy="576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accent1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Down">
              <a:avLst>
                <a:gd name="adj" fmla="val 1003803"/>
              </a:avLst>
            </a:prstTxWarp>
            <a:noAutofit/>
          </a:bodyPr>
          <a:lstStyle/>
          <a:p>
            <a:pPr algn="ctr"/>
            <a:r>
              <a:rPr lang="de-DE" dirty="0"/>
              <a:t>Technologie Ebene</a:t>
            </a:r>
          </a:p>
        </p:txBody>
      </p:sp>
      <p:pic>
        <p:nvPicPr>
          <p:cNvPr id="29" name="Grafik 28" descr="Robot">
            <a:extLst>
              <a:ext uri="{FF2B5EF4-FFF2-40B4-BE49-F238E27FC236}">
                <a16:creationId xmlns:a16="http://schemas.microsoft.com/office/drawing/2014/main" id="{57D7781C-A929-446A-98AD-E0F36EEE64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40466" y="2957822"/>
            <a:ext cx="739952" cy="739952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E4CB953F-2034-4C80-92C2-475C4CCE5108}"/>
              </a:ext>
            </a:extLst>
          </p:cNvPr>
          <p:cNvSpPr/>
          <p:nvPr/>
        </p:nvSpPr>
        <p:spPr>
          <a:xfrm>
            <a:off x="2330874" y="2659532"/>
            <a:ext cx="1800000" cy="612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accent1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Down">
              <a:avLst>
                <a:gd name="adj" fmla="val 1003803"/>
              </a:avLst>
            </a:prstTxWarp>
            <a:noAutofit/>
          </a:bodyPr>
          <a:lstStyle/>
          <a:p>
            <a:pPr algn="ctr"/>
            <a:r>
              <a:rPr lang="de-DE" dirty="0"/>
              <a:t>Markt Ebene</a:t>
            </a:r>
          </a:p>
        </p:txBody>
      </p:sp>
      <p:pic>
        <p:nvPicPr>
          <p:cNvPr id="27" name="Grafik 26" descr="Einkaufswagen">
            <a:extLst>
              <a:ext uri="{FF2B5EF4-FFF2-40B4-BE49-F238E27FC236}">
                <a16:creationId xmlns:a16="http://schemas.microsoft.com/office/drawing/2014/main" id="{43A78C63-2D7F-4C06-A6B0-865F976CFB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06479" y="2328154"/>
            <a:ext cx="739952" cy="739952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1FE99C61-5327-4F0E-96BD-1B23CC7B1D1D}"/>
              </a:ext>
            </a:extLst>
          </p:cNvPr>
          <p:cNvSpPr/>
          <p:nvPr/>
        </p:nvSpPr>
        <p:spPr>
          <a:xfrm>
            <a:off x="1296455" y="2012715"/>
            <a:ext cx="1980000" cy="648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accent1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Down">
              <a:avLst>
                <a:gd name="adj" fmla="val 1003803"/>
              </a:avLst>
            </a:prstTxWarp>
            <a:noAutofit/>
          </a:bodyPr>
          <a:lstStyle/>
          <a:p>
            <a:pPr algn="ctr"/>
            <a:r>
              <a:rPr lang="de-DE" dirty="0"/>
              <a:t>Regulatorische Ebene</a:t>
            </a:r>
          </a:p>
        </p:txBody>
      </p:sp>
      <p:pic>
        <p:nvPicPr>
          <p:cNvPr id="25" name="Grafik 24" descr="Gericht">
            <a:extLst>
              <a:ext uri="{FF2B5EF4-FFF2-40B4-BE49-F238E27FC236}">
                <a16:creationId xmlns:a16="http://schemas.microsoft.com/office/drawing/2014/main" id="{1CC77C54-C5E9-4467-9234-DCF9A146C0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6479" y="1734274"/>
            <a:ext cx="739952" cy="73995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D770B99-6FEB-496A-AA03-1D5E03CA38CD}"/>
              </a:ext>
            </a:extLst>
          </p:cNvPr>
          <p:cNvSpPr/>
          <p:nvPr/>
        </p:nvSpPr>
        <p:spPr>
          <a:xfrm>
            <a:off x="170874" y="1292715"/>
            <a:ext cx="2160000" cy="720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accent1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Down">
              <a:avLst>
                <a:gd name="adj" fmla="val 443217"/>
              </a:avLst>
            </a:prstTxWarp>
            <a:noAutofit/>
          </a:bodyPr>
          <a:lstStyle/>
          <a:p>
            <a:pPr algn="ctr"/>
            <a:r>
              <a:rPr lang="de-DE" dirty="0"/>
              <a:t>Zielebene</a:t>
            </a:r>
          </a:p>
        </p:txBody>
      </p:sp>
      <p:pic>
        <p:nvPicPr>
          <p:cNvPr id="23" name="Grafik 22" descr="Volltreffer">
            <a:extLst>
              <a:ext uri="{FF2B5EF4-FFF2-40B4-BE49-F238E27FC236}">
                <a16:creationId xmlns:a16="http://schemas.microsoft.com/office/drawing/2014/main" id="{60C69F51-F83E-4DEF-AC6A-62E8C4085D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0898" y="1034445"/>
            <a:ext cx="739952" cy="7399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E928350-414E-4725-B39C-FE3961CAC9FF}"/>
              </a:ext>
            </a:extLst>
          </p:cNvPr>
          <p:cNvSpPr txBox="1"/>
          <p:nvPr/>
        </p:nvSpPr>
        <p:spPr>
          <a:xfrm>
            <a:off x="4504037" y="0"/>
            <a:ext cx="2443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used.Ansatz</a:t>
            </a:r>
            <a:endParaRPr lang="en-US" sz="36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F43DA7D-E8D1-413B-B002-C1D2F81B4B4C}"/>
              </a:ext>
            </a:extLst>
          </p:cNvPr>
          <p:cNvSpPr/>
          <p:nvPr/>
        </p:nvSpPr>
        <p:spPr>
          <a:xfrm>
            <a:off x="6970587" y="5056495"/>
            <a:ext cx="157631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Produktmodell</a:t>
            </a:r>
            <a:endParaRPr lang="en-US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1B9A676-7F89-47FA-9DCB-182251DC1F60}"/>
              </a:ext>
            </a:extLst>
          </p:cNvPr>
          <p:cNvSpPr txBox="1"/>
          <p:nvPr/>
        </p:nvSpPr>
        <p:spPr>
          <a:xfrm rot="18622440">
            <a:off x="10827228" y="2480539"/>
            <a:ext cx="146291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Strat PP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AB97EC3-6C23-416B-95DD-344EBB422F06}"/>
              </a:ext>
            </a:extLst>
          </p:cNvPr>
          <p:cNvSpPr txBox="1"/>
          <p:nvPr/>
        </p:nvSpPr>
        <p:spPr>
          <a:xfrm rot="18604339">
            <a:off x="8672103" y="4186819"/>
            <a:ext cx="291811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Produktentwicklung</a:t>
            </a:r>
            <a:r>
              <a:rPr lang="en-US" dirty="0"/>
              <a:t>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0F0A9FD-4FB9-4904-AE79-BF60F9D10155}"/>
              </a:ext>
            </a:extLst>
          </p:cNvPr>
          <p:cNvSpPr txBox="1"/>
          <p:nvPr/>
        </p:nvSpPr>
        <p:spPr>
          <a:xfrm>
            <a:off x="9016258" y="3748200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Konzept</a:t>
            </a:r>
            <a:r>
              <a:rPr lang="en-US" dirty="0"/>
              <a:t> 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9821B4D-2711-483B-9C8C-6EF2475F2531}"/>
              </a:ext>
            </a:extLst>
          </p:cNvPr>
          <p:cNvSpPr txBox="1"/>
          <p:nvPr/>
        </p:nvSpPr>
        <p:spPr>
          <a:xfrm>
            <a:off x="11465125" y="121975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Idee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671138A-7E45-4785-9E26-9334FE75ADCF}"/>
              </a:ext>
            </a:extLst>
          </p:cNvPr>
          <p:cNvSpPr txBox="1"/>
          <p:nvPr/>
        </p:nvSpPr>
        <p:spPr>
          <a:xfrm>
            <a:off x="8307551" y="4312729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Produkstruktur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F8AA0CB-CA38-41CF-86C0-5F42EAE1E322}"/>
              </a:ext>
            </a:extLst>
          </p:cNvPr>
          <p:cNvSpPr txBox="1"/>
          <p:nvPr/>
        </p:nvSpPr>
        <p:spPr>
          <a:xfrm>
            <a:off x="9016258" y="3209166"/>
            <a:ext cx="184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Funktionsstruktur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70C6568-CD4C-4A34-BAE6-D14720D3C2C9}"/>
              </a:ext>
            </a:extLst>
          </p:cNvPr>
          <p:cNvSpPr txBox="1"/>
          <p:nvPr/>
        </p:nvSpPr>
        <p:spPr>
          <a:xfrm>
            <a:off x="10010496" y="2104250"/>
            <a:ext cx="14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Geschäftsfeld</a:t>
            </a:r>
            <a:endParaRPr lang="en-US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0D57ACB-2056-4D5D-B80C-B7B36D389EB6}"/>
              </a:ext>
            </a:extLst>
          </p:cNvPr>
          <p:cNvSpPr txBox="1"/>
          <p:nvPr/>
        </p:nvSpPr>
        <p:spPr>
          <a:xfrm rot="1922601">
            <a:off x="-322518" y="4490982"/>
            <a:ext cx="578769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Anforderungskomposition</a:t>
            </a:r>
            <a:endParaRPr lang="en-US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40E977D-F0EB-4AFF-8EE5-F44601B9CD57}"/>
              </a:ext>
            </a:extLst>
          </p:cNvPr>
          <p:cNvSpPr txBox="1"/>
          <p:nvPr/>
        </p:nvSpPr>
        <p:spPr>
          <a:xfrm>
            <a:off x="384405" y="259962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Ziele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7335A1A-9069-47F7-AC33-D46C4B3BE717}"/>
              </a:ext>
            </a:extLst>
          </p:cNvPr>
          <p:cNvSpPr txBox="1"/>
          <p:nvPr/>
        </p:nvSpPr>
        <p:spPr>
          <a:xfrm>
            <a:off x="1716360" y="3652479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Anforderungen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F0DCDCF-D2A3-4057-9B0C-A73538471ADD}"/>
              </a:ext>
            </a:extLst>
          </p:cNvPr>
          <p:cNvSpPr txBox="1"/>
          <p:nvPr/>
        </p:nvSpPr>
        <p:spPr>
          <a:xfrm>
            <a:off x="3769154" y="5191532"/>
            <a:ext cx="1941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Lösungsorientierte</a:t>
            </a:r>
            <a:endParaRPr lang="en-US" dirty="0"/>
          </a:p>
          <a:p>
            <a:r>
              <a:rPr lang="en-US" dirty="0" err="1"/>
              <a:t>Anforderungen</a:t>
            </a:r>
            <a:endParaRPr lang="en-US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2EC69F4-0CA2-4535-A390-AB44BAD4180E}"/>
              </a:ext>
            </a:extLst>
          </p:cNvPr>
          <p:cNvSpPr txBox="1"/>
          <p:nvPr/>
        </p:nvSpPr>
        <p:spPr>
          <a:xfrm>
            <a:off x="6599494" y="1309898"/>
            <a:ext cx="11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Zielsystem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F3946C5-B46E-4656-AFE3-4006B667DCF5}"/>
              </a:ext>
            </a:extLst>
          </p:cNvPr>
          <p:cNvSpPr txBox="1"/>
          <p:nvPr/>
        </p:nvSpPr>
        <p:spPr>
          <a:xfrm>
            <a:off x="6575475" y="1760027"/>
            <a:ext cx="15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Gesetzesfinder</a:t>
            </a:r>
            <a:endParaRPr lang="en-US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831F35A-598D-43B4-9C4E-EDB36FAE8C75}"/>
              </a:ext>
            </a:extLst>
          </p:cNvPr>
          <p:cNvSpPr txBox="1"/>
          <p:nvPr/>
        </p:nvSpPr>
        <p:spPr>
          <a:xfrm>
            <a:off x="6568149" y="2194646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Zertifikatefinder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AA1E7A9-04BC-48CD-8C31-4094A353B578}"/>
              </a:ext>
            </a:extLst>
          </p:cNvPr>
          <p:cNvSpPr txBox="1"/>
          <p:nvPr/>
        </p:nvSpPr>
        <p:spPr>
          <a:xfrm>
            <a:off x="6568149" y="2616525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Markt</a:t>
            </a:r>
            <a:r>
              <a:rPr lang="en-US" dirty="0"/>
              <a:t>-?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C213266-2128-456F-9C1A-3EB4D7FC6E93}"/>
              </a:ext>
            </a:extLst>
          </p:cNvPr>
          <p:cNvSpPr txBox="1"/>
          <p:nvPr/>
        </p:nvSpPr>
        <p:spPr>
          <a:xfrm>
            <a:off x="6568149" y="3028701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Technologie</a:t>
            </a:r>
            <a:r>
              <a:rPr lang="en-US" dirty="0"/>
              <a:t>-?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0A756ADD-AA17-42FD-8523-5F00828EA5ED}"/>
              </a:ext>
            </a:extLst>
          </p:cNvPr>
          <p:cNvSpPr txBox="1"/>
          <p:nvPr/>
        </p:nvSpPr>
        <p:spPr>
          <a:xfrm>
            <a:off x="6584300" y="3541496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Unternehmen</a:t>
            </a:r>
            <a:r>
              <a:rPr lang="en-US" dirty="0"/>
              <a:t>-?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0AC856E-D2F7-4D8B-8831-4015771E4F31}"/>
              </a:ext>
            </a:extLst>
          </p:cNvPr>
          <p:cNvSpPr txBox="1"/>
          <p:nvPr/>
        </p:nvSpPr>
        <p:spPr>
          <a:xfrm>
            <a:off x="6584300" y="4008621"/>
            <a:ext cx="110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Produkt</a:t>
            </a:r>
            <a:r>
              <a:rPr lang="en-US" dirty="0"/>
              <a:t>-?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71A2080D-A599-480E-B805-39D5E0D27BB5}"/>
              </a:ext>
            </a:extLst>
          </p:cNvPr>
          <p:cNvSpPr txBox="1"/>
          <p:nvPr/>
        </p:nvSpPr>
        <p:spPr>
          <a:xfrm>
            <a:off x="6723639" y="4382324"/>
            <a:ext cx="152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Akinator</a:t>
            </a:r>
            <a:r>
              <a:rPr lang="en-US" sz="1200" dirty="0"/>
              <a:t> </a:t>
            </a:r>
            <a:r>
              <a:rPr lang="en-US" sz="1200" dirty="0" err="1"/>
              <a:t>für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Anforderungsformalisierung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796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9D3DF-59B5-435B-886A-317167E1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Neue </a:t>
            </a:r>
            <a:r>
              <a:rPr lang="en-US" dirty="0" err="1"/>
              <a:t>Ideen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82D27-8358-4B82-A81C-C78E0F42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Nachhaltigkeits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r>
              <a:rPr lang="en-US" dirty="0"/>
              <a:t> Radar</a:t>
            </a:r>
          </a:p>
          <a:p>
            <a:r>
              <a:rPr lang="en-US" dirty="0" err="1"/>
              <a:t>Nachhaltigkeitsmärkte</a:t>
            </a:r>
            <a:r>
              <a:rPr lang="en-US" dirty="0"/>
              <a:t> Radar</a:t>
            </a:r>
          </a:p>
          <a:p>
            <a:r>
              <a:rPr lang="en-US" dirty="0" err="1"/>
              <a:t>Nachhaltigkeits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r>
              <a:rPr lang="en-US" dirty="0"/>
              <a:t> an </a:t>
            </a:r>
            <a:r>
              <a:rPr lang="en-US" dirty="0" err="1"/>
              <a:t>Unternehmensabteilungen</a:t>
            </a:r>
            <a:endParaRPr lang="en-US" dirty="0"/>
          </a:p>
          <a:p>
            <a:r>
              <a:rPr lang="en-US" dirty="0" err="1"/>
              <a:t>Nachhaltigkeitsanforderungen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von </a:t>
            </a:r>
            <a:r>
              <a:rPr lang="en-US" dirty="0" err="1"/>
              <a:t>Synthese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581446b-6421-48c1-9656-b2e807796119" xsi:nil="true"/>
    <lcf76f155ced4ddcb4097134ff3c332f xmlns="582a6007-fb70-4d52-b734-d506d680458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0711D4A6006CA4D8EDC57AA9D1FA321" ma:contentTypeVersion="12" ma:contentTypeDescription="Ein neues Dokument erstellen." ma:contentTypeScope="" ma:versionID="3aa6f602a8efb3cf1fe75eb2762aac14">
  <xsd:schema xmlns:xsd="http://www.w3.org/2001/XMLSchema" xmlns:xs="http://www.w3.org/2001/XMLSchema" xmlns:p="http://schemas.microsoft.com/office/2006/metadata/properties" xmlns:ns2="582a6007-fb70-4d52-b734-d506d680458c" xmlns:ns3="4581446b-6421-48c1-9656-b2e807796119" targetNamespace="http://schemas.microsoft.com/office/2006/metadata/properties" ma:root="true" ma:fieldsID="7e374dded7943215ab95c0ce80d9ddf9" ns2:_="" ns3:_="">
    <xsd:import namespace="582a6007-fb70-4d52-b734-d506d680458c"/>
    <xsd:import namespace="4581446b-6421-48c1-9656-b2e8077961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2a6007-fb70-4d52-b734-d506d68045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54c5b91a-2b49-4ea2-bfba-6e17fadd22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1446b-6421-48c1-9656-b2e80779611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936bc04-7101-46d5-8c31-7d43395be54a}" ma:internalName="TaxCatchAll" ma:showField="CatchAllData" ma:web="4581446b-6421-48c1-9656-b2e8077961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FFE112-EFFF-428E-A8B0-97CDAA1ED32F}">
  <ds:schemaRefs>
    <ds:schemaRef ds:uri="http://purl.org/dc/elements/1.1/"/>
    <ds:schemaRef ds:uri="http://schemas.microsoft.com/office/infopath/2007/PartnerControls"/>
    <ds:schemaRef ds:uri="582a6007-fb70-4d52-b734-d506d680458c"/>
    <ds:schemaRef ds:uri="http://purl.org/dc/terms/"/>
    <ds:schemaRef ds:uri="4581446b-6421-48c1-9656-b2e807796119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DD7719-7035-44CF-857B-66EDF7B1F6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555284-0E02-40BE-9869-5647E19670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2a6007-fb70-4d52-b734-d506d680458c"/>
    <ds:schemaRef ds:uri="4581446b-6421-48c1-9656-b2e8077961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Breitbild</PresentationFormat>
  <Paragraphs>78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Neue Ideen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Niels Demke</dc:creator>
  <cp:lastModifiedBy>Wilke Willems</cp:lastModifiedBy>
  <cp:revision>16</cp:revision>
  <dcterms:created xsi:type="dcterms:W3CDTF">2024-08-20T12:36:14Z</dcterms:created>
  <dcterms:modified xsi:type="dcterms:W3CDTF">2024-10-22T13:47:29Z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d2079b-6d85-4185-8122-5cca51dad164_Enabled">
    <vt:lpwstr>true</vt:lpwstr>
  </property>
  <property fmtid="{D5CDD505-2E9C-101B-9397-08002B2CF9AE}" pid="3" name="MSIP_Label_8fd2079b-6d85-4185-8122-5cca51dad164_SetDate">
    <vt:lpwstr>2024-08-20T12:49:21Z</vt:lpwstr>
  </property>
  <property fmtid="{D5CDD505-2E9C-101B-9397-08002B2CF9AE}" pid="4" name="MSIP_Label_8fd2079b-6d85-4185-8122-5cca51dad164_Method">
    <vt:lpwstr>Standard</vt:lpwstr>
  </property>
  <property fmtid="{D5CDD505-2E9C-101B-9397-08002B2CF9AE}" pid="5" name="MSIP_Label_8fd2079b-6d85-4185-8122-5cca51dad164_Name">
    <vt:lpwstr>Öffentlich</vt:lpwstr>
  </property>
  <property fmtid="{D5CDD505-2E9C-101B-9397-08002B2CF9AE}" pid="6" name="MSIP_Label_8fd2079b-6d85-4185-8122-5cca51dad164_SiteId">
    <vt:lpwstr>5832f73f-b0fa-45a0-80d9-7e32bd7fa822</vt:lpwstr>
  </property>
  <property fmtid="{D5CDD505-2E9C-101B-9397-08002B2CF9AE}" pid="7" name="MSIP_Label_8fd2079b-6d85-4185-8122-5cca51dad164_ActionId">
    <vt:lpwstr>e16e333d-8019-4501-b6a2-76806d64ebc4</vt:lpwstr>
  </property>
  <property fmtid="{D5CDD505-2E9C-101B-9397-08002B2CF9AE}" pid="8" name="MSIP_Label_8fd2079b-6d85-4185-8122-5cca51dad164_ContentBits">
    <vt:lpwstr>0</vt:lpwstr>
  </property>
  <property fmtid="{D5CDD505-2E9C-101B-9397-08002B2CF9AE}" pid="9" name="ContentTypeId">
    <vt:lpwstr>0x01010030711D4A6006CA4D8EDC57AA9D1FA321</vt:lpwstr>
  </property>
  <property fmtid="{D5CDD505-2E9C-101B-9397-08002B2CF9AE}" pid="10" name="MediaServiceImageTags">
    <vt:lpwstr/>
  </property>
</Properties>
</file>