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Abril Fatface" panose="02000503000000020003" pitchFamily="2" charset="0"/>
      <p:regular r:id="rId6"/>
    </p:embeddedFont>
    <p:embeddedFont>
      <p:font typeface="Bodoni" panose="020B0604020202020204" charset="0"/>
      <p:regular r:id="rId7"/>
      <p:bold r:id="rId8"/>
      <p:italic r:id="rId9"/>
      <p:boldItalic r:id="rId10"/>
    </p:embeddedFont>
    <p:embeddedFont>
      <p:font typeface="Fira Sans" panose="020B05030500000200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FD09D6-0567-45A7-9CDB-915DF699DD41}">
  <a:tblStyle styleId="{03FD09D6-0567-45A7-9CDB-915DF699DD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4" y="1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b8f08553c2_0_15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b8f08553c2_0_15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3f9adf8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b3f9adf8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56756" y="1139838"/>
            <a:ext cx="5230500" cy="241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956750" y="3558149"/>
            <a:ext cx="5230500" cy="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title" idx="2" hasCustomPrompt="1"/>
          </p:nvPr>
        </p:nvSpPr>
        <p:spPr>
          <a:xfrm>
            <a:off x="765314" y="1668650"/>
            <a:ext cx="862500" cy="6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1" name="Google Shape;41;p13"/>
          <p:cNvSpPr txBox="1">
            <a:spLocks noGrp="1"/>
          </p:cNvSpPr>
          <p:nvPr>
            <p:ph type="title" idx="3"/>
          </p:nvPr>
        </p:nvSpPr>
        <p:spPr>
          <a:xfrm>
            <a:off x="1627612" y="1668650"/>
            <a:ext cx="28149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1627612" y="2157875"/>
            <a:ext cx="281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4" hasCustomPrompt="1"/>
          </p:nvPr>
        </p:nvSpPr>
        <p:spPr>
          <a:xfrm>
            <a:off x="4701438" y="1668650"/>
            <a:ext cx="862500" cy="6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5"/>
          </p:nvPr>
        </p:nvSpPr>
        <p:spPr>
          <a:xfrm>
            <a:off x="5563879" y="1668650"/>
            <a:ext cx="28149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6"/>
          </p:nvPr>
        </p:nvSpPr>
        <p:spPr>
          <a:xfrm>
            <a:off x="5563879" y="2157875"/>
            <a:ext cx="281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7" hasCustomPrompt="1"/>
          </p:nvPr>
        </p:nvSpPr>
        <p:spPr>
          <a:xfrm>
            <a:off x="765162" y="3334250"/>
            <a:ext cx="862500" cy="6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8"/>
          </p:nvPr>
        </p:nvSpPr>
        <p:spPr>
          <a:xfrm>
            <a:off x="1627612" y="3334250"/>
            <a:ext cx="28149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9"/>
          </p:nvPr>
        </p:nvSpPr>
        <p:spPr>
          <a:xfrm>
            <a:off x="1627612" y="3823475"/>
            <a:ext cx="281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13" hasCustomPrompt="1"/>
          </p:nvPr>
        </p:nvSpPr>
        <p:spPr>
          <a:xfrm>
            <a:off x="4701588" y="3334250"/>
            <a:ext cx="862500" cy="6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14"/>
          </p:nvPr>
        </p:nvSpPr>
        <p:spPr>
          <a:xfrm>
            <a:off x="5563879" y="3334250"/>
            <a:ext cx="28149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5"/>
          </p:nvPr>
        </p:nvSpPr>
        <p:spPr>
          <a:xfrm>
            <a:off x="5563879" y="3823475"/>
            <a:ext cx="281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6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●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○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■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●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○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■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●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○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■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94" r:id="rId5"/>
    <p:sldLayoutId id="2147483695" r:id="rId6"/>
    <p:sldLayoutId id="2147483696" r:id="rId7"/>
    <p:sldLayoutId id="214748369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7"/>
          <p:cNvSpPr txBox="1">
            <a:spLocks noGrp="1"/>
          </p:cNvSpPr>
          <p:nvPr>
            <p:ph type="ctrTitle"/>
          </p:nvPr>
        </p:nvSpPr>
        <p:spPr>
          <a:xfrm>
            <a:off x="1956750" y="2252672"/>
            <a:ext cx="5230500" cy="8599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odoni"/>
                <a:ea typeface="Bodoni"/>
                <a:cs typeface="Bodoni"/>
                <a:sym typeface="Bodoni"/>
              </a:rPr>
              <a:t>CAD Tutorial</a:t>
            </a:r>
            <a:endParaRPr dirty="0"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274" name="Google Shape;274;p57"/>
          <p:cNvSpPr txBox="1">
            <a:spLocks noGrp="1"/>
          </p:cNvSpPr>
          <p:nvPr>
            <p:ph type="subTitle" idx="1"/>
          </p:nvPr>
        </p:nvSpPr>
        <p:spPr>
          <a:xfrm>
            <a:off x="1956750" y="3218712"/>
            <a:ext cx="5230500" cy="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Day 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CAD Design Process</a:t>
            </a:r>
            <a:endParaRPr dirty="0"/>
          </a:p>
        </p:txBody>
      </p:sp>
      <p:pic>
        <p:nvPicPr>
          <p:cNvPr id="1026" name="Picture 2" descr="CAD: Do Computers Aid the Design Process After All? | Semantic Scholar">
            <a:extLst>
              <a:ext uri="{FF2B5EF4-FFF2-40B4-BE49-F238E27FC236}">
                <a16:creationId xmlns:a16="http://schemas.microsoft.com/office/drawing/2014/main" id="{B0FC328A-0918-7C31-9377-F0EB153C00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" t="860" b="-1"/>
          <a:stretch/>
        </p:blipFill>
        <p:spPr bwMode="auto">
          <a:xfrm>
            <a:off x="1368136" y="1548244"/>
            <a:ext cx="5469081" cy="28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3D Printing Basics</a:t>
            </a:r>
            <a:endParaRPr dirty="0"/>
          </a:p>
        </p:txBody>
      </p:sp>
      <p:sp>
        <p:nvSpPr>
          <p:cNvPr id="288" name="Google Shape;288;p59"/>
          <p:cNvSpPr txBox="1">
            <a:spLocks noGrp="1"/>
          </p:cNvSpPr>
          <p:nvPr>
            <p:ph type="subTitle" idx="1"/>
          </p:nvPr>
        </p:nvSpPr>
        <p:spPr>
          <a:xfrm>
            <a:off x="792874" y="1496319"/>
            <a:ext cx="7152707" cy="2871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3200" dirty="0"/>
              <a:t>Supports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3200" dirty="0"/>
              <a:t>Infill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Comparing 3D printers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/>
              <a:t>Structural strength</a:t>
            </a:r>
            <a:endParaRPr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Galaxy Background Breakthrough XL by Slidesgo">
  <a:themeElements>
    <a:clrScheme name="Simple Light">
      <a:dk1>
        <a:srgbClr val="000000"/>
      </a:dk1>
      <a:lt1>
        <a:srgbClr val="FFFFFF"/>
      </a:lt1>
      <a:dk2>
        <a:srgbClr val="682DD3"/>
      </a:dk2>
      <a:lt2>
        <a:srgbClr val="631E7B"/>
      </a:lt2>
      <a:accent1>
        <a:srgbClr val="3A15A2"/>
      </a:accent1>
      <a:accent2>
        <a:srgbClr val="000000"/>
      </a:accent2>
      <a:accent3>
        <a:srgbClr val="FFFFFF"/>
      </a:accent3>
      <a:accent4>
        <a:srgbClr val="682DD3"/>
      </a:accent4>
      <a:accent5>
        <a:srgbClr val="631E7B"/>
      </a:accent5>
      <a:accent6>
        <a:srgbClr val="3A15A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</Words>
  <Application>Microsoft Office PowerPoint</Application>
  <PresentationFormat>On-screen Show (16:9)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Bodoni</vt:lpstr>
      <vt:lpstr>Abril Fatface</vt:lpstr>
      <vt:lpstr>Arial</vt:lpstr>
      <vt:lpstr>Fira Sans</vt:lpstr>
      <vt:lpstr>Elegant Galaxy Background Breakthrough XL by Slidesgo</vt:lpstr>
      <vt:lpstr>CAD Tutorial</vt:lpstr>
      <vt:lpstr>CAD Design Process</vt:lpstr>
      <vt:lpstr>3D Printing Basics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Galaxy Background Breakthrough</dc:title>
  <cp:lastModifiedBy>Li, Eugene J (Student)</cp:lastModifiedBy>
  <cp:revision>3</cp:revision>
  <dcterms:modified xsi:type="dcterms:W3CDTF">2024-07-15T02:28:51Z</dcterms:modified>
</cp:coreProperties>
</file>