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7"/>
  </p:notesMasterIdLst>
  <p:sldIdLst>
    <p:sldId id="256" r:id="rId2"/>
    <p:sldId id="280" r:id="rId3"/>
    <p:sldId id="279" r:id="rId4"/>
    <p:sldId id="281" r:id="rId5"/>
    <p:sldId id="293" r:id="rId6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8"/>
    </p:embeddedFont>
    <p:embeddedFont>
      <p:font typeface="Bodoni" panose="020B0604020202020204" charset="0"/>
      <p:regular r:id="rId9"/>
      <p:bold r:id="rId10"/>
      <p:italic r:id="rId11"/>
      <p:boldItalic r:id="rId12"/>
    </p:embeddedFont>
    <p:embeddedFont>
      <p:font typeface="Fira Sans" panose="020B05030500000200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FD09D6-0567-45A7-9CDB-915DF699DD41}">
  <a:tblStyle styleId="{03FD09D6-0567-45A7-9CDB-915DF699DD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3b76b1884c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3b76b1884c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8f08553c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8f08553c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3b76b1884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3b76b1884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13b76b1884c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13b76b1884c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1227500" y="2886600"/>
            <a:ext cx="4474800" cy="8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 idx="2" hasCustomPrompt="1"/>
          </p:nvPr>
        </p:nvSpPr>
        <p:spPr>
          <a:xfrm>
            <a:off x="1649900" y="1413900"/>
            <a:ext cx="14538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1"/>
          </p:nvPr>
        </p:nvSpPr>
        <p:spPr>
          <a:xfrm>
            <a:off x="1227500" y="3764400"/>
            <a:ext cx="44748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 idx="2"/>
          </p:nvPr>
        </p:nvSpPr>
        <p:spPr>
          <a:xfrm>
            <a:off x="810038" y="1594650"/>
            <a:ext cx="24516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810038" y="2108850"/>
            <a:ext cx="2451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 idx="3"/>
          </p:nvPr>
        </p:nvSpPr>
        <p:spPr>
          <a:xfrm>
            <a:off x="3346170" y="1594650"/>
            <a:ext cx="24516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4"/>
          </p:nvPr>
        </p:nvSpPr>
        <p:spPr>
          <a:xfrm>
            <a:off x="3346175" y="2108850"/>
            <a:ext cx="2451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 idx="5"/>
          </p:nvPr>
        </p:nvSpPr>
        <p:spPr>
          <a:xfrm>
            <a:off x="5882302" y="1594650"/>
            <a:ext cx="24516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6"/>
          </p:nvPr>
        </p:nvSpPr>
        <p:spPr>
          <a:xfrm>
            <a:off x="5882313" y="2108850"/>
            <a:ext cx="2451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5" r:id="rId4"/>
    <p:sldLayoutId id="2147483671" r:id="rId5"/>
    <p:sldLayoutId id="2147483690" r:id="rId6"/>
    <p:sldLayoutId id="2147483694" r:id="rId7"/>
    <p:sldLayoutId id="2147483695" r:id="rId8"/>
    <p:sldLayoutId id="2147483696" r:id="rId9"/>
    <p:sldLayoutId id="214748369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zHTL5vgZceIsx0BcJB-QYstLiYdScx7JVMVpz--szs/copy#gid=61370675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7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Simulations</a:t>
            </a:r>
            <a:endParaRPr dirty="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74" name="Google Shape;274;p57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Fluid Dynamics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B8E75C-FBDE-26BC-9DFF-EDDE9A9B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227" y="1316740"/>
            <a:ext cx="6234793" cy="16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C9E0DFB-7EDB-0397-2E2F-9CE869A8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227" y="3258964"/>
            <a:ext cx="6255154" cy="151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Simulations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D4C59-A5B0-E89E-7F8E-7FB3A79A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632" y="1306830"/>
            <a:ext cx="5525637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2"/>
          <p:cNvSpPr/>
          <p:nvPr/>
        </p:nvSpPr>
        <p:spPr>
          <a:xfrm>
            <a:off x="1456100" y="1045208"/>
            <a:ext cx="1841400" cy="1841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1227500" y="2886600"/>
            <a:ext cx="4474800" cy="8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trial</a:t>
            </a:r>
            <a:endParaRPr/>
          </a:p>
        </p:txBody>
      </p:sp>
      <p:sp>
        <p:nvSpPr>
          <p:cNvPr id="711" name="Google Shape;711;p82"/>
          <p:cNvSpPr txBox="1">
            <a:spLocks noGrp="1"/>
          </p:cNvSpPr>
          <p:nvPr>
            <p:ph type="title" idx="2"/>
          </p:nvPr>
        </p:nvSpPr>
        <p:spPr>
          <a:xfrm>
            <a:off x="1649900" y="1413900"/>
            <a:ext cx="14538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2" name="Google Shape;712;p82"/>
          <p:cNvSpPr txBox="1">
            <a:spLocks noGrp="1"/>
          </p:cNvSpPr>
          <p:nvPr>
            <p:ph type="subTitle" idx="1"/>
          </p:nvPr>
        </p:nvSpPr>
        <p:spPr>
          <a:xfrm>
            <a:off x="1227500" y="3764400"/>
            <a:ext cx="44748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713" name="Google Shape;713;p82"/>
          <p:cNvGrpSpPr/>
          <p:nvPr/>
        </p:nvGrpSpPr>
        <p:grpSpPr>
          <a:xfrm>
            <a:off x="7489192" y="2463417"/>
            <a:ext cx="219701" cy="216833"/>
            <a:chOff x="6232000" y="1435050"/>
            <a:chExt cx="488225" cy="481850"/>
          </a:xfrm>
        </p:grpSpPr>
        <p:sp>
          <p:nvSpPr>
            <p:cNvPr id="714" name="Google Shape;714;p82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5" name="Google Shape;715;p82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6" name="Google Shape;716;p82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7" name="Google Shape;717;p82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8" name="Google Shape;718;p82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19" name="Google Shape;719;p82">
            <a:hlinkClick r:id="rId3" action="ppaction://hlinksldjump"/>
          </p:cNvPr>
          <p:cNvSpPr/>
          <p:nvPr/>
        </p:nvSpPr>
        <p:spPr>
          <a:xfrm>
            <a:off x="7385725" y="2358602"/>
            <a:ext cx="426300" cy="426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9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Tendency</a:t>
            </a:r>
            <a:endParaRPr/>
          </a:p>
        </p:txBody>
      </p:sp>
      <p:sp>
        <p:nvSpPr>
          <p:cNvPr id="1217" name="Google Shape;1217;p94"/>
          <p:cNvSpPr txBox="1"/>
          <p:nvPr/>
        </p:nvSpPr>
        <p:spPr>
          <a:xfrm>
            <a:off x="2547325" y="2013950"/>
            <a:ext cx="16860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Phase 2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218" name="Google Shape;1218;p94"/>
          <p:cNvSpPr txBox="1"/>
          <p:nvPr/>
        </p:nvSpPr>
        <p:spPr>
          <a:xfrm>
            <a:off x="2547330" y="2435025"/>
            <a:ext cx="1686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9" name="Google Shape;1219;p94"/>
          <p:cNvSpPr txBox="1"/>
          <p:nvPr/>
        </p:nvSpPr>
        <p:spPr>
          <a:xfrm>
            <a:off x="713228" y="2013950"/>
            <a:ext cx="16860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Phase 1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220" name="Google Shape;1220;p94"/>
          <p:cNvSpPr txBox="1"/>
          <p:nvPr/>
        </p:nvSpPr>
        <p:spPr>
          <a:xfrm>
            <a:off x="713225" y="2435025"/>
            <a:ext cx="1686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1" name="Google Shape;1221;p94"/>
          <p:cNvSpPr/>
          <p:nvPr/>
        </p:nvSpPr>
        <p:spPr>
          <a:xfrm>
            <a:off x="3207300" y="1571755"/>
            <a:ext cx="366000" cy="36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94"/>
          <p:cNvSpPr/>
          <p:nvPr/>
        </p:nvSpPr>
        <p:spPr>
          <a:xfrm>
            <a:off x="1373225" y="1571755"/>
            <a:ext cx="366000" cy="36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94"/>
          <p:cNvSpPr/>
          <p:nvPr/>
        </p:nvSpPr>
        <p:spPr>
          <a:xfrm>
            <a:off x="1222625" y="3796835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4" name="Google Shape;1224;p94"/>
          <p:cNvCxnSpPr>
            <a:stCxn id="1220" idx="2"/>
            <a:endCxn id="1223" idx="0"/>
          </p:cNvCxnSpPr>
          <p:nvPr/>
        </p:nvCxnSpPr>
        <p:spPr>
          <a:xfrm>
            <a:off x="1556225" y="3377025"/>
            <a:ext cx="0" cy="4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5" name="Google Shape;1225;p94"/>
          <p:cNvSpPr/>
          <p:nvPr/>
        </p:nvSpPr>
        <p:spPr>
          <a:xfrm>
            <a:off x="3056712" y="3796835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6" name="Google Shape;1226;p94"/>
          <p:cNvCxnSpPr>
            <a:stCxn id="1218" idx="2"/>
            <a:endCxn id="1225" idx="0"/>
          </p:cNvCxnSpPr>
          <p:nvPr/>
        </p:nvCxnSpPr>
        <p:spPr>
          <a:xfrm>
            <a:off x="3390330" y="3377025"/>
            <a:ext cx="0" cy="4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27" name="Google Shape;1227;p94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975" y="1397825"/>
            <a:ext cx="3997801" cy="2587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94"/>
          <p:cNvSpPr txBox="1">
            <a:spLocks noGrp="1"/>
          </p:cNvSpPr>
          <p:nvPr>
            <p:ph type="subTitle" idx="4294967295"/>
          </p:nvPr>
        </p:nvSpPr>
        <p:spPr>
          <a:xfrm>
            <a:off x="4433025" y="3972725"/>
            <a:ext cx="399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Follow the link in the graph to modify its data and then paste the new one here. </a:t>
            </a:r>
            <a:r>
              <a:rPr lang="en" sz="1200" b="1">
                <a:uFill>
                  <a:noFill/>
                </a:uFill>
                <a:hlinkClick r:id="rId5"/>
              </a:rPr>
              <a:t>For more info, click here</a:t>
            </a:r>
            <a:endParaRPr sz="1200" b="1"/>
          </a:p>
        </p:txBody>
      </p:sp>
      <p:cxnSp>
        <p:nvCxnSpPr>
          <p:cNvPr id="1229" name="Google Shape;1229;p94"/>
          <p:cNvCxnSpPr/>
          <p:nvPr/>
        </p:nvCxnSpPr>
        <p:spPr>
          <a:xfrm>
            <a:off x="4948950" y="3781775"/>
            <a:ext cx="3353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94"/>
          <p:cNvGrpSpPr/>
          <p:nvPr/>
        </p:nvGrpSpPr>
        <p:grpSpPr>
          <a:xfrm>
            <a:off x="1441662" y="3985290"/>
            <a:ext cx="229123" cy="303880"/>
            <a:chOff x="1783713" y="3991475"/>
            <a:chExt cx="325875" cy="432200"/>
          </a:xfrm>
        </p:grpSpPr>
        <p:sp>
          <p:nvSpPr>
            <p:cNvPr id="1231" name="Google Shape;1231;p94"/>
            <p:cNvSpPr/>
            <p:nvPr/>
          </p:nvSpPr>
          <p:spPr>
            <a:xfrm>
              <a:off x="1783713" y="3991475"/>
              <a:ext cx="150125" cy="255100"/>
            </a:xfrm>
            <a:custGeom>
              <a:avLst/>
              <a:gdLst/>
              <a:ahLst/>
              <a:cxnLst/>
              <a:rect l="l" t="t" r="r" b="b"/>
              <a:pathLst>
                <a:path w="6005" h="10204" extrusionOk="0">
                  <a:moveTo>
                    <a:pt x="3003" y="0"/>
                  </a:moveTo>
                  <a:cubicBezTo>
                    <a:pt x="2146" y="0"/>
                    <a:pt x="1455" y="701"/>
                    <a:pt x="1455" y="1550"/>
                  </a:cubicBezTo>
                  <a:lnTo>
                    <a:pt x="1455" y="3272"/>
                  </a:lnTo>
                  <a:cubicBezTo>
                    <a:pt x="473" y="4985"/>
                    <a:pt x="509" y="6564"/>
                    <a:pt x="1383" y="8170"/>
                  </a:cubicBezTo>
                  <a:cubicBezTo>
                    <a:pt x="571" y="8384"/>
                    <a:pt x="1" y="9124"/>
                    <a:pt x="1" y="9981"/>
                  </a:cubicBezTo>
                  <a:lnTo>
                    <a:pt x="1" y="10204"/>
                  </a:lnTo>
                  <a:lnTo>
                    <a:pt x="6004" y="10204"/>
                  </a:lnTo>
                  <a:lnTo>
                    <a:pt x="6004" y="9981"/>
                  </a:lnTo>
                  <a:cubicBezTo>
                    <a:pt x="6004" y="9133"/>
                    <a:pt x="5442" y="8393"/>
                    <a:pt x="4631" y="8170"/>
                  </a:cubicBezTo>
                  <a:cubicBezTo>
                    <a:pt x="5540" y="6511"/>
                    <a:pt x="5514" y="4923"/>
                    <a:pt x="4559" y="3272"/>
                  </a:cubicBezTo>
                  <a:lnTo>
                    <a:pt x="4559" y="1559"/>
                  </a:lnTo>
                  <a:cubicBezTo>
                    <a:pt x="4559" y="872"/>
                    <a:pt x="4006" y="168"/>
                    <a:pt x="3328" y="34"/>
                  </a:cubicBezTo>
                  <a:cubicBezTo>
                    <a:pt x="3218" y="11"/>
                    <a:pt x="3109" y="0"/>
                    <a:pt x="3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94"/>
            <p:cNvSpPr/>
            <p:nvPr/>
          </p:nvSpPr>
          <p:spPr>
            <a:xfrm>
              <a:off x="1783713" y="4270875"/>
              <a:ext cx="150125" cy="76075"/>
            </a:xfrm>
            <a:custGeom>
              <a:avLst/>
              <a:gdLst/>
              <a:ahLst/>
              <a:cxnLst/>
              <a:rect l="l" t="t" r="r" b="b"/>
              <a:pathLst>
                <a:path w="6005" h="3043" extrusionOk="0">
                  <a:moveTo>
                    <a:pt x="1" y="0"/>
                  </a:moveTo>
                  <a:lnTo>
                    <a:pt x="1" y="3042"/>
                  </a:lnTo>
                  <a:lnTo>
                    <a:pt x="6004" y="3042"/>
                  </a:lnTo>
                  <a:lnTo>
                    <a:pt x="6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94"/>
            <p:cNvSpPr/>
            <p:nvPr/>
          </p:nvSpPr>
          <p:spPr>
            <a:xfrm>
              <a:off x="1783713" y="4371450"/>
              <a:ext cx="150125" cy="52225"/>
            </a:xfrm>
            <a:custGeom>
              <a:avLst/>
              <a:gdLst/>
              <a:ahLst/>
              <a:cxnLst/>
              <a:rect l="l" t="t" r="r" b="b"/>
              <a:pathLst>
                <a:path w="6005" h="2089" extrusionOk="0">
                  <a:moveTo>
                    <a:pt x="1" y="1"/>
                  </a:moveTo>
                  <a:lnTo>
                    <a:pt x="1" y="1571"/>
                  </a:lnTo>
                  <a:cubicBezTo>
                    <a:pt x="1" y="1856"/>
                    <a:pt x="232" y="2088"/>
                    <a:pt x="527" y="2088"/>
                  </a:cubicBezTo>
                  <a:lnTo>
                    <a:pt x="5487" y="2088"/>
                  </a:lnTo>
                  <a:cubicBezTo>
                    <a:pt x="5772" y="2088"/>
                    <a:pt x="6004" y="1856"/>
                    <a:pt x="6004" y="1571"/>
                  </a:cubicBezTo>
                  <a:lnTo>
                    <a:pt x="6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94"/>
            <p:cNvSpPr/>
            <p:nvPr/>
          </p:nvSpPr>
          <p:spPr>
            <a:xfrm>
              <a:off x="1960138" y="4271750"/>
              <a:ext cx="149225" cy="75200"/>
            </a:xfrm>
            <a:custGeom>
              <a:avLst/>
              <a:gdLst/>
              <a:ahLst/>
              <a:cxnLst/>
              <a:rect l="l" t="t" r="r" b="b"/>
              <a:pathLst>
                <a:path w="5969" h="3008" extrusionOk="0">
                  <a:moveTo>
                    <a:pt x="0" y="1"/>
                  </a:moveTo>
                  <a:lnTo>
                    <a:pt x="0" y="3007"/>
                  </a:lnTo>
                  <a:lnTo>
                    <a:pt x="5968" y="3007"/>
                  </a:lnTo>
                  <a:lnTo>
                    <a:pt x="59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94"/>
            <p:cNvSpPr/>
            <p:nvPr/>
          </p:nvSpPr>
          <p:spPr>
            <a:xfrm>
              <a:off x="1960138" y="3992025"/>
              <a:ext cx="149450" cy="254550"/>
            </a:xfrm>
            <a:custGeom>
              <a:avLst/>
              <a:gdLst/>
              <a:ahLst/>
              <a:cxnLst/>
              <a:rect l="l" t="t" r="r" b="b"/>
              <a:pathLst>
                <a:path w="5978" h="10182" extrusionOk="0">
                  <a:moveTo>
                    <a:pt x="2996" y="1"/>
                  </a:moveTo>
                  <a:cubicBezTo>
                    <a:pt x="2970" y="1"/>
                    <a:pt x="2944" y="2"/>
                    <a:pt x="2917" y="3"/>
                  </a:cubicBezTo>
                  <a:cubicBezTo>
                    <a:pt x="2114" y="48"/>
                    <a:pt x="1481" y="717"/>
                    <a:pt x="1481" y="1520"/>
                  </a:cubicBezTo>
                  <a:lnTo>
                    <a:pt x="1481" y="3277"/>
                  </a:lnTo>
                  <a:cubicBezTo>
                    <a:pt x="482" y="4972"/>
                    <a:pt x="509" y="6560"/>
                    <a:pt x="1419" y="8175"/>
                  </a:cubicBezTo>
                  <a:cubicBezTo>
                    <a:pt x="607" y="8380"/>
                    <a:pt x="0" y="9111"/>
                    <a:pt x="0" y="9977"/>
                  </a:cubicBezTo>
                  <a:lnTo>
                    <a:pt x="0" y="10182"/>
                  </a:lnTo>
                  <a:lnTo>
                    <a:pt x="5968" y="10182"/>
                  </a:lnTo>
                  <a:lnTo>
                    <a:pt x="5968" y="9977"/>
                  </a:lnTo>
                  <a:cubicBezTo>
                    <a:pt x="5977" y="9111"/>
                    <a:pt x="5379" y="8380"/>
                    <a:pt x="4585" y="8175"/>
                  </a:cubicBezTo>
                  <a:cubicBezTo>
                    <a:pt x="5495" y="6524"/>
                    <a:pt x="5478" y="4936"/>
                    <a:pt x="4523" y="3268"/>
                  </a:cubicBezTo>
                  <a:lnTo>
                    <a:pt x="4523" y="1555"/>
                  </a:lnTo>
                  <a:cubicBezTo>
                    <a:pt x="4523" y="698"/>
                    <a:pt x="3843" y="1"/>
                    <a:pt x="2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94"/>
            <p:cNvSpPr/>
            <p:nvPr/>
          </p:nvSpPr>
          <p:spPr>
            <a:xfrm>
              <a:off x="1960138" y="4372125"/>
              <a:ext cx="149225" cy="51550"/>
            </a:xfrm>
            <a:custGeom>
              <a:avLst/>
              <a:gdLst/>
              <a:ahLst/>
              <a:cxnLst/>
              <a:rect l="l" t="t" r="r" b="b"/>
              <a:pathLst>
                <a:path w="5969" h="2062" extrusionOk="0">
                  <a:moveTo>
                    <a:pt x="0" y="0"/>
                  </a:moveTo>
                  <a:lnTo>
                    <a:pt x="0" y="1562"/>
                  </a:lnTo>
                  <a:cubicBezTo>
                    <a:pt x="0" y="1838"/>
                    <a:pt x="223" y="2061"/>
                    <a:pt x="509" y="2061"/>
                  </a:cubicBezTo>
                  <a:lnTo>
                    <a:pt x="5469" y="2061"/>
                  </a:lnTo>
                  <a:cubicBezTo>
                    <a:pt x="5745" y="2061"/>
                    <a:pt x="5968" y="1838"/>
                    <a:pt x="5968" y="1562"/>
                  </a:cubicBezTo>
                  <a:lnTo>
                    <a:pt x="5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94"/>
          <p:cNvGrpSpPr/>
          <p:nvPr/>
        </p:nvGrpSpPr>
        <p:grpSpPr>
          <a:xfrm>
            <a:off x="3247598" y="3978539"/>
            <a:ext cx="285406" cy="303757"/>
            <a:chOff x="2326788" y="3991650"/>
            <a:chExt cx="405925" cy="432025"/>
          </a:xfrm>
        </p:grpSpPr>
        <p:sp>
          <p:nvSpPr>
            <p:cNvPr id="1238" name="Google Shape;1238;p94"/>
            <p:cNvSpPr/>
            <p:nvPr/>
          </p:nvSpPr>
          <p:spPr>
            <a:xfrm>
              <a:off x="2529288" y="4322375"/>
              <a:ext cx="25450" cy="25250"/>
            </a:xfrm>
            <a:custGeom>
              <a:avLst/>
              <a:gdLst/>
              <a:ahLst/>
              <a:cxnLst/>
              <a:rect l="l" t="t" r="r" b="b"/>
              <a:pathLst>
                <a:path w="1018" h="1010" extrusionOk="0">
                  <a:moveTo>
                    <a:pt x="509" y="1"/>
                  </a:moveTo>
                  <a:cubicBezTo>
                    <a:pt x="224" y="1"/>
                    <a:pt x="1" y="224"/>
                    <a:pt x="1" y="509"/>
                  </a:cubicBezTo>
                  <a:cubicBezTo>
                    <a:pt x="1" y="786"/>
                    <a:pt x="224" y="1009"/>
                    <a:pt x="509" y="1009"/>
                  </a:cubicBezTo>
                  <a:cubicBezTo>
                    <a:pt x="786" y="1009"/>
                    <a:pt x="1018" y="786"/>
                    <a:pt x="1018" y="509"/>
                  </a:cubicBezTo>
                  <a:cubicBezTo>
                    <a:pt x="1018" y="224"/>
                    <a:pt x="786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94"/>
            <p:cNvSpPr/>
            <p:nvPr/>
          </p:nvSpPr>
          <p:spPr>
            <a:xfrm>
              <a:off x="2630538" y="4322375"/>
              <a:ext cx="25225" cy="25250"/>
            </a:xfrm>
            <a:custGeom>
              <a:avLst/>
              <a:gdLst/>
              <a:ahLst/>
              <a:cxnLst/>
              <a:rect l="l" t="t" r="r" b="b"/>
              <a:pathLst>
                <a:path w="1009" h="1010" extrusionOk="0">
                  <a:moveTo>
                    <a:pt x="500" y="1"/>
                  </a:moveTo>
                  <a:cubicBezTo>
                    <a:pt x="224" y="1"/>
                    <a:pt x="1" y="224"/>
                    <a:pt x="1" y="509"/>
                  </a:cubicBezTo>
                  <a:cubicBezTo>
                    <a:pt x="1" y="786"/>
                    <a:pt x="224" y="1009"/>
                    <a:pt x="500" y="1009"/>
                  </a:cubicBezTo>
                  <a:cubicBezTo>
                    <a:pt x="786" y="1009"/>
                    <a:pt x="1009" y="786"/>
                    <a:pt x="1009" y="509"/>
                  </a:cubicBezTo>
                  <a:cubicBezTo>
                    <a:pt x="1009" y="224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94"/>
            <p:cNvSpPr/>
            <p:nvPr/>
          </p:nvSpPr>
          <p:spPr>
            <a:xfrm>
              <a:off x="2453238" y="4246325"/>
              <a:ext cx="279475" cy="177350"/>
            </a:xfrm>
            <a:custGeom>
              <a:avLst/>
              <a:gdLst/>
              <a:ahLst/>
              <a:cxnLst/>
              <a:rect l="l" t="t" r="r" b="b"/>
              <a:pathLst>
                <a:path w="11179" h="7094" extrusionOk="0">
                  <a:moveTo>
                    <a:pt x="3551" y="2026"/>
                  </a:moveTo>
                  <a:cubicBezTo>
                    <a:pt x="4390" y="2026"/>
                    <a:pt x="5068" y="2713"/>
                    <a:pt x="5068" y="3551"/>
                  </a:cubicBezTo>
                  <a:cubicBezTo>
                    <a:pt x="5068" y="4381"/>
                    <a:pt x="4390" y="5068"/>
                    <a:pt x="3551" y="5068"/>
                  </a:cubicBezTo>
                  <a:cubicBezTo>
                    <a:pt x="2713" y="5068"/>
                    <a:pt x="2035" y="4381"/>
                    <a:pt x="2035" y="3551"/>
                  </a:cubicBezTo>
                  <a:cubicBezTo>
                    <a:pt x="2035" y="2713"/>
                    <a:pt x="2713" y="2026"/>
                    <a:pt x="3551" y="2026"/>
                  </a:cubicBezTo>
                  <a:close/>
                  <a:moveTo>
                    <a:pt x="7592" y="2026"/>
                  </a:moveTo>
                  <a:cubicBezTo>
                    <a:pt x="8431" y="2026"/>
                    <a:pt x="9118" y="2713"/>
                    <a:pt x="9118" y="3551"/>
                  </a:cubicBezTo>
                  <a:cubicBezTo>
                    <a:pt x="9118" y="4381"/>
                    <a:pt x="8431" y="5068"/>
                    <a:pt x="7592" y="5068"/>
                  </a:cubicBezTo>
                  <a:cubicBezTo>
                    <a:pt x="6763" y="5068"/>
                    <a:pt x="6076" y="4381"/>
                    <a:pt x="6076" y="3551"/>
                  </a:cubicBezTo>
                  <a:cubicBezTo>
                    <a:pt x="6076" y="2713"/>
                    <a:pt x="6763" y="2026"/>
                    <a:pt x="7592" y="2026"/>
                  </a:cubicBezTo>
                  <a:close/>
                  <a:moveTo>
                    <a:pt x="509" y="1"/>
                  </a:moveTo>
                  <a:cubicBezTo>
                    <a:pt x="232" y="1"/>
                    <a:pt x="1" y="233"/>
                    <a:pt x="1" y="509"/>
                  </a:cubicBezTo>
                  <a:lnTo>
                    <a:pt x="1" y="6585"/>
                  </a:lnTo>
                  <a:cubicBezTo>
                    <a:pt x="1" y="6870"/>
                    <a:pt x="232" y="7093"/>
                    <a:pt x="509" y="7093"/>
                  </a:cubicBezTo>
                  <a:lnTo>
                    <a:pt x="10670" y="7093"/>
                  </a:lnTo>
                  <a:cubicBezTo>
                    <a:pt x="10947" y="7093"/>
                    <a:pt x="11179" y="6870"/>
                    <a:pt x="11179" y="6585"/>
                  </a:cubicBezTo>
                  <a:lnTo>
                    <a:pt x="11179" y="509"/>
                  </a:lnTo>
                  <a:cubicBezTo>
                    <a:pt x="11179" y="233"/>
                    <a:pt x="10947" y="1"/>
                    <a:pt x="10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94"/>
            <p:cNvSpPr/>
            <p:nvPr/>
          </p:nvSpPr>
          <p:spPr>
            <a:xfrm>
              <a:off x="2326788" y="3991650"/>
              <a:ext cx="328975" cy="76725"/>
            </a:xfrm>
            <a:custGeom>
              <a:avLst/>
              <a:gdLst/>
              <a:ahLst/>
              <a:cxnLst/>
              <a:rect l="l" t="t" r="r" b="b"/>
              <a:pathLst>
                <a:path w="13159" h="3069" extrusionOk="0">
                  <a:moveTo>
                    <a:pt x="500" y="0"/>
                  </a:moveTo>
                  <a:cubicBezTo>
                    <a:pt x="223" y="0"/>
                    <a:pt x="0" y="223"/>
                    <a:pt x="0" y="500"/>
                  </a:cubicBezTo>
                  <a:lnTo>
                    <a:pt x="0" y="3069"/>
                  </a:lnTo>
                  <a:lnTo>
                    <a:pt x="13159" y="3069"/>
                  </a:lnTo>
                  <a:lnTo>
                    <a:pt x="13159" y="500"/>
                  </a:lnTo>
                  <a:cubicBezTo>
                    <a:pt x="13159" y="223"/>
                    <a:pt x="12936" y="0"/>
                    <a:pt x="12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94"/>
            <p:cNvSpPr/>
            <p:nvPr/>
          </p:nvSpPr>
          <p:spPr>
            <a:xfrm>
              <a:off x="2351988" y="4093775"/>
              <a:ext cx="278575" cy="329900"/>
            </a:xfrm>
            <a:custGeom>
              <a:avLst/>
              <a:gdLst/>
              <a:ahLst/>
              <a:cxnLst/>
              <a:rect l="l" t="t" r="r" b="b"/>
              <a:pathLst>
                <a:path w="11143" h="13196" extrusionOk="0">
                  <a:moveTo>
                    <a:pt x="0" y="1"/>
                  </a:moveTo>
                  <a:lnTo>
                    <a:pt x="0" y="12687"/>
                  </a:lnTo>
                  <a:cubicBezTo>
                    <a:pt x="0" y="12972"/>
                    <a:pt x="223" y="13195"/>
                    <a:pt x="509" y="13195"/>
                  </a:cubicBezTo>
                  <a:lnTo>
                    <a:pt x="3132" y="13195"/>
                  </a:lnTo>
                  <a:cubicBezTo>
                    <a:pt x="2980" y="12767"/>
                    <a:pt x="3069" y="12651"/>
                    <a:pt x="3042" y="10126"/>
                  </a:cubicBezTo>
                  <a:lnTo>
                    <a:pt x="1517" y="10126"/>
                  </a:lnTo>
                  <a:cubicBezTo>
                    <a:pt x="1240" y="10126"/>
                    <a:pt x="1017" y="9894"/>
                    <a:pt x="1017" y="9618"/>
                  </a:cubicBezTo>
                  <a:lnTo>
                    <a:pt x="1017" y="1518"/>
                  </a:lnTo>
                  <a:cubicBezTo>
                    <a:pt x="1017" y="1232"/>
                    <a:pt x="1240" y="1009"/>
                    <a:pt x="1517" y="1009"/>
                  </a:cubicBezTo>
                  <a:lnTo>
                    <a:pt x="11143" y="1009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94"/>
            <p:cNvSpPr/>
            <p:nvPr/>
          </p:nvSpPr>
          <p:spPr>
            <a:xfrm>
              <a:off x="2402613" y="4144425"/>
              <a:ext cx="227950" cy="177100"/>
            </a:xfrm>
            <a:custGeom>
              <a:avLst/>
              <a:gdLst/>
              <a:ahLst/>
              <a:cxnLst/>
              <a:rect l="l" t="t" r="r" b="b"/>
              <a:pathLst>
                <a:path w="9118" h="7084" extrusionOk="0">
                  <a:moveTo>
                    <a:pt x="0" y="0"/>
                  </a:moveTo>
                  <a:lnTo>
                    <a:pt x="0" y="7083"/>
                  </a:lnTo>
                  <a:lnTo>
                    <a:pt x="1017" y="7083"/>
                  </a:lnTo>
                  <a:lnTo>
                    <a:pt x="1017" y="4585"/>
                  </a:lnTo>
                  <a:cubicBezTo>
                    <a:pt x="1017" y="3747"/>
                    <a:pt x="1695" y="3069"/>
                    <a:pt x="2534" y="3069"/>
                  </a:cubicBezTo>
                  <a:lnTo>
                    <a:pt x="9118" y="3069"/>
                  </a:lnTo>
                  <a:lnTo>
                    <a:pt x="9118" y="2025"/>
                  </a:lnTo>
                  <a:lnTo>
                    <a:pt x="1517" y="2025"/>
                  </a:lnTo>
                  <a:cubicBezTo>
                    <a:pt x="1258" y="2025"/>
                    <a:pt x="1026" y="1829"/>
                    <a:pt x="1000" y="1570"/>
                  </a:cubicBezTo>
                  <a:cubicBezTo>
                    <a:pt x="964" y="1267"/>
                    <a:pt x="1205" y="1008"/>
                    <a:pt x="1499" y="1008"/>
                  </a:cubicBezTo>
                  <a:lnTo>
                    <a:pt x="9118" y="1008"/>
                  </a:lnTo>
                  <a:lnTo>
                    <a:pt x="9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legant Galaxy Background Breakthrough XL by Slidesgo">
  <a:themeElements>
    <a:clrScheme name="Simple Light">
      <a:dk1>
        <a:srgbClr val="000000"/>
      </a:dk1>
      <a:lt1>
        <a:srgbClr val="FFFFFF"/>
      </a:lt1>
      <a:dk2>
        <a:srgbClr val="682DD3"/>
      </a:dk2>
      <a:lt2>
        <a:srgbClr val="631E7B"/>
      </a:lt2>
      <a:accent1>
        <a:srgbClr val="3A15A2"/>
      </a:accent1>
      <a:accent2>
        <a:srgbClr val="000000"/>
      </a:accent2>
      <a:accent3>
        <a:srgbClr val="FFFFFF"/>
      </a:accent3>
      <a:accent4>
        <a:srgbClr val="682DD3"/>
      </a:accent4>
      <a:accent5>
        <a:srgbClr val="631E7B"/>
      </a:accent5>
      <a:accent6>
        <a:srgbClr val="3A15A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72</Words>
  <Application>Microsoft Office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Abril Fatface</vt:lpstr>
      <vt:lpstr>Bodoni</vt:lpstr>
      <vt:lpstr>Fira Sans</vt:lpstr>
      <vt:lpstr>Arial</vt:lpstr>
      <vt:lpstr>Elegant Galaxy Background Breakthrough XL by Slidesgo</vt:lpstr>
      <vt:lpstr>Advanced Simulations</vt:lpstr>
      <vt:lpstr>Computational Fluid Dynamics</vt:lpstr>
      <vt:lpstr>Python Simulations</vt:lpstr>
      <vt:lpstr>Clinical trial</vt:lpstr>
      <vt:lpstr>Tendency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Galaxy Background Breakthrough</dc:title>
  <cp:lastModifiedBy>Li, Eugene J (Student)</cp:lastModifiedBy>
  <cp:revision>7</cp:revision>
  <dcterms:modified xsi:type="dcterms:W3CDTF">2024-07-15T03:31:57Z</dcterms:modified>
</cp:coreProperties>
</file>