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Bodoni" panose="020B0604020202020204" charset="0"/>
      <p:regular r:id="rId13"/>
      <p:bold r:id="rId14"/>
      <p:italic r:id="rId15"/>
      <p:boldItalic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D09D6-0567-45A7-9CDB-915DF699DD41}">
  <a:tblStyle styleId="{03FD09D6-0567-45A7-9CDB-915DF699D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4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3f9adf8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3f9adf8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b100686e0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b100686e0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3f9adf85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3f9adf85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b0c8d3c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b0c8d3c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8f08553c2_0_20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8f08553c2_0_20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3f9adf85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3f9adf85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b76b1884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b76b1884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713213" y="2040750"/>
            <a:ext cx="3904800" cy="10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5128688" y="1738350"/>
            <a:ext cx="3302100" cy="16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72900" y="1907700"/>
            <a:ext cx="474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248000" y="1907700"/>
            <a:ext cx="1748700" cy="13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72900" y="2733376"/>
            <a:ext cx="4746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395800" y="1383000"/>
            <a:ext cx="4352400" cy="10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709475" y="2621800"/>
            <a:ext cx="37251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title" idx="2" hasCustomPrompt="1"/>
          </p:nvPr>
        </p:nvSpPr>
        <p:spPr>
          <a:xfrm>
            <a:off x="765314" y="16686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" name="Google Shape;41;p13"/>
          <p:cNvSpPr txBox="1">
            <a:spLocks noGrp="1"/>
          </p:cNvSpPr>
          <p:nvPr>
            <p:ph type="title" idx="3"/>
          </p:nvPr>
        </p:nvSpPr>
        <p:spPr>
          <a:xfrm>
            <a:off x="1627612" y="16686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627612" y="21578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4" hasCustomPrompt="1"/>
          </p:nvPr>
        </p:nvSpPr>
        <p:spPr>
          <a:xfrm>
            <a:off x="4701438" y="16686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5"/>
          </p:nvPr>
        </p:nvSpPr>
        <p:spPr>
          <a:xfrm>
            <a:off x="5563879" y="16686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6"/>
          </p:nvPr>
        </p:nvSpPr>
        <p:spPr>
          <a:xfrm>
            <a:off x="5563879" y="21578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7" hasCustomPrompt="1"/>
          </p:nvPr>
        </p:nvSpPr>
        <p:spPr>
          <a:xfrm>
            <a:off x="765162" y="33342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8"/>
          </p:nvPr>
        </p:nvSpPr>
        <p:spPr>
          <a:xfrm>
            <a:off x="1627612" y="33342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9"/>
          </p:nvPr>
        </p:nvSpPr>
        <p:spPr>
          <a:xfrm>
            <a:off x="1627612" y="38234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01588" y="33342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14"/>
          </p:nvPr>
        </p:nvSpPr>
        <p:spPr>
          <a:xfrm>
            <a:off x="5563879" y="33342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5"/>
          </p:nvPr>
        </p:nvSpPr>
        <p:spPr>
          <a:xfrm>
            <a:off x="5563879" y="38234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2" hasCustomPrompt="1"/>
          </p:nvPr>
        </p:nvSpPr>
        <p:spPr>
          <a:xfrm>
            <a:off x="1502975" y="12545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3"/>
          </p:nvPr>
        </p:nvSpPr>
        <p:spPr>
          <a:xfrm>
            <a:off x="713237" y="17892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13237" y="22340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4" hasCustomPrompt="1"/>
          </p:nvPr>
        </p:nvSpPr>
        <p:spPr>
          <a:xfrm>
            <a:off x="6778398" y="12545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5"/>
          </p:nvPr>
        </p:nvSpPr>
        <p:spPr>
          <a:xfrm>
            <a:off x="5988725" y="17892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6"/>
          </p:nvPr>
        </p:nvSpPr>
        <p:spPr>
          <a:xfrm>
            <a:off x="5988725" y="2234074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7" hasCustomPrompt="1"/>
          </p:nvPr>
        </p:nvSpPr>
        <p:spPr>
          <a:xfrm>
            <a:off x="2821925" y="30563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8"/>
          </p:nvPr>
        </p:nvSpPr>
        <p:spPr>
          <a:xfrm>
            <a:off x="2032187" y="35910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9"/>
          </p:nvPr>
        </p:nvSpPr>
        <p:spPr>
          <a:xfrm>
            <a:off x="2032187" y="40358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13" hasCustomPrompt="1"/>
          </p:nvPr>
        </p:nvSpPr>
        <p:spPr>
          <a:xfrm>
            <a:off x="5459573" y="30563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14"/>
          </p:nvPr>
        </p:nvSpPr>
        <p:spPr>
          <a:xfrm>
            <a:off x="4669826" y="35910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5"/>
          </p:nvPr>
        </p:nvSpPr>
        <p:spPr>
          <a:xfrm>
            <a:off x="4669826" y="40358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6" hasCustomPrompt="1"/>
          </p:nvPr>
        </p:nvSpPr>
        <p:spPr>
          <a:xfrm>
            <a:off x="4140725" y="12545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7"/>
          </p:nvPr>
        </p:nvSpPr>
        <p:spPr>
          <a:xfrm>
            <a:off x="3350987" y="17892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8"/>
          </p:nvPr>
        </p:nvSpPr>
        <p:spPr>
          <a:xfrm>
            <a:off x="3350987" y="22340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2"/>
          </p:nvPr>
        </p:nvSpPr>
        <p:spPr>
          <a:xfrm>
            <a:off x="810500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767900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3"/>
          </p:nvPr>
        </p:nvSpPr>
        <p:spPr>
          <a:xfrm>
            <a:off x="3499033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4"/>
          </p:nvPr>
        </p:nvSpPr>
        <p:spPr>
          <a:xfrm>
            <a:off x="3456438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5"/>
          </p:nvPr>
        </p:nvSpPr>
        <p:spPr>
          <a:xfrm>
            <a:off x="6187567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6"/>
          </p:nvPr>
        </p:nvSpPr>
        <p:spPr>
          <a:xfrm>
            <a:off x="6144962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7"/>
          </p:nvPr>
        </p:nvSpPr>
        <p:spPr>
          <a:xfrm>
            <a:off x="810500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8"/>
          </p:nvPr>
        </p:nvSpPr>
        <p:spPr>
          <a:xfrm>
            <a:off x="767875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9"/>
          </p:nvPr>
        </p:nvSpPr>
        <p:spPr>
          <a:xfrm>
            <a:off x="3499033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3"/>
          </p:nvPr>
        </p:nvSpPr>
        <p:spPr>
          <a:xfrm>
            <a:off x="3456438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 idx="14"/>
          </p:nvPr>
        </p:nvSpPr>
        <p:spPr>
          <a:xfrm>
            <a:off x="6187567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15"/>
          </p:nvPr>
        </p:nvSpPr>
        <p:spPr>
          <a:xfrm>
            <a:off x="6144962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 idx="2"/>
          </p:nvPr>
        </p:nvSpPr>
        <p:spPr>
          <a:xfrm>
            <a:off x="2031288" y="126422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subTitle" idx="1"/>
          </p:nvPr>
        </p:nvSpPr>
        <p:spPr>
          <a:xfrm>
            <a:off x="2031288" y="1684654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 idx="3"/>
          </p:nvPr>
        </p:nvSpPr>
        <p:spPr>
          <a:xfrm>
            <a:off x="2031288" y="2412494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subTitle" idx="4"/>
          </p:nvPr>
        </p:nvSpPr>
        <p:spPr>
          <a:xfrm>
            <a:off x="2031263" y="2829549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5"/>
          </p:nvPr>
        </p:nvSpPr>
        <p:spPr>
          <a:xfrm>
            <a:off x="2031275" y="356075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6"/>
          </p:nvPr>
        </p:nvSpPr>
        <p:spPr>
          <a:xfrm>
            <a:off x="2031275" y="398184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7"/>
          </p:nvPr>
        </p:nvSpPr>
        <p:spPr>
          <a:xfrm>
            <a:off x="5701238" y="1684654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8"/>
          </p:nvPr>
        </p:nvSpPr>
        <p:spPr>
          <a:xfrm>
            <a:off x="5701238" y="2412494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9"/>
          </p:nvPr>
        </p:nvSpPr>
        <p:spPr>
          <a:xfrm>
            <a:off x="5701213" y="2833250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title" idx="13"/>
          </p:nvPr>
        </p:nvSpPr>
        <p:spPr>
          <a:xfrm>
            <a:off x="5701225" y="356075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4"/>
          </p:nvPr>
        </p:nvSpPr>
        <p:spPr>
          <a:xfrm>
            <a:off x="5701225" y="398184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title" idx="15"/>
          </p:nvPr>
        </p:nvSpPr>
        <p:spPr>
          <a:xfrm>
            <a:off x="5701238" y="126422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6" hasCustomPrompt="1"/>
          </p:nvPr>
        </p:nvSpPr>
        <p:spPr>
          <a:xfrm>
            <a:off x="1211650" y="15945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7" hasCustomPrompt="1"/>
          </p:nvPr>
        </p:nvSpPr>
        <p:spPr>
          <a:xfrm>
            <a:off x="1211650" y="39089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9" name="Google Shape;209;p32"/>
          <p:cNvSpPr txBox="1">
            <a:spLocks noGrp="1"/>
          </p:cNvSpPr>
          <p:nvPr>
            <p:ph type="title" idx="18" hasCustomPrompt="1"/>
          </p:nvPr>
        </p:nvSpPr>
        <p:spPr>
          <a:xfrm>
            <a:off x="1211650" y="27517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 idx="19" hasCustomPrompt="1"/>
          </p:nvPr>
        </p:nvSpPr>
        <p:spPr>
          <a:xfrm>
            <a:off x="4881600" y="15945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11" name="Google Shape;211;p32"/>
          <p:cNvSpPr txBox="1">
            <a:spLocks noGrp="1"/>
          </p:cNvSpPr>
          <p:nvPr>
            <p:ph type="title" idx="20" hasCustomPrompt="1"/>
          </p:nvPr>
        </p:nvSpPr>
        <p:spPr>
          <a:xfrm>
            <a:off x="4881600" y="39089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 idx="21" hasCustomPrompt="1"/>
          </p:nvPr>
        </p:nvSpPr>
        <p:spPr>
          <a:xfrm>
            <a:off x="4881600" y="27517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77" r:id="rId8"/>
    <p:sldLayoutId id="2147483678" r:id="rId9"/>
    <p:sldLayoutId id="2147483686" r:id="rId10"/>
    <p:sldLayoutId id="2147483694" r:id="rId11"/>
    <p:sldLayoutId id="2147483695" r:id="rId12"/>
    <p:sldLayoutId id="2147483696" r:id="rId13"/>
    <p:sldLayoutId id="214748369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7"/>
          <p:cNvSpPr txBox="1">
            <a:spLocks noGrp="1"/>
          </p:cNvSpPr>
          <p:nvPr>
            <p:ph type="ctrTitle"/>
          </p:nvPr>
        </p:nvSpPr>
        <p:spPr>
          <a:xfrm>
            <a:off x="1956750" y="2252672"/>
            <a:ext cx="5230500" cy="859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doni"/>
                <a:ea typeface="Bodoni"/>
                <a:cs typeface="Bodoni"/>
                <a:sym typeface="Bodoni"/>
              </a:rPr>
              <a:t>CAD Tutorial</a:t>
            </a:r>
            <a:endParaRPr dirty="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74" name="Google Shape;274;p57"/>
          <p:cNvSpPr txBox="1">
            <a:spLocks noGrp="1"/>
          </p:cNvSpPr>
          <p:nvPr>
            <p:ph type="subTitle" idx="1"/>
          </p:nvPr>
        </p:nvSpPr>
        <p:spPr>
          <a:xfrm>
            <a:off x="1956750" y="3218712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 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Onshape</a:t>
            </a:r>
            <a:r>
              <a:rPr lang="en-US" dirty="0"/>
              <a:t> Workflow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3D Printing Basics</a:t>
            </a:r>
            <a:endParaRPr dirty="0"/>
          </a:p>
        </p:txBody>
      </p:sp>
      <p:sp>
        <p:nvSpPr>
          <p:cNvPr id="288" name="Google Shape;288;p59"/>
          <p:cNvSpPr txBox="1">
            <a:spLocks noGrp="1"/>
          </p:cNvSpPr>
          <p:nvPr>
            <p:ph type="subTitle" idx="1"/>
          </p:nvPr>
        </p:nvSpPr>
        <p:spPr>
          <a:xfrm>
            <a:off x="792874" y="1496319"/>
            <a:ext cx="7152707" cy="287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Supports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Infill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Comparing 3D printers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/>
              <a:t>Strength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0"/>
          <p:cNvSpPr/>
          <p:nvPr/>
        </p:nvSpPr>
        <p:spPr>
          <a:xfrm>
            <a:off x="4238363" y="1166442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60"/>
          <p:cNvSpPr/>
          <p:nvPr/>
        </p:nvSpPr>
        <p:spPr>
          <a:xfrm>
            <a:off x="6876038" y="1166442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0"/>
          <p:cNvSpPr/>
          <p:nvPr/>
        </p:nvSpPr>
        <p:spPr>
          <a:xfrm>
            <a:off x="2919563" y="2968242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60"/>
          <p:cNvSpPr/>
          <p:nvPr/>
        </p:nvSpPr>
        <p:spPr>
          <a:xfrm>
            <a:off x="5557213" y="2968242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60"/>
          <p:cNvSpPr/>
          <p:nvPr/>
        </p:nvSpPr>
        <p:spPr>
          <a:xfrm>
            <a:off x="1600613" y="1166442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0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713237" y="17892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08" name="Google Shape;308;p60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713237" y="22340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09" name="Google Shape;309;p60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5988725" y="17892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trial</a:t>
            </a:r>
            <a:endParaRPr/>
          </a:p>
        </p:txBody>
      </p:sp>
      <p:sp>
        <p:nvSpPr>
          <p:cNvPr id="310" name="Google Shape;310;p60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988725" y="2234074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11" name="Google Shape;311;p60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2032187" y="35910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12" name="Google Shape;312;p60">
            <a:hlinkClick r:id="" action="ppaction://noaction"/>
          </p:cNvPr>
          <p:cNvSpPr txBox="1">
            <a:spLocks noGrp="1"/>
          </p:cNvSpPr>
          <p:nvPr>
            <p:ph type="subTitle" idx="9"/>
          </p:nvPr>
        </p:nvSpPr>
        <p:spPr>
          <a:xfrm>
            <a:off x="2032187" y="40358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13" name="Google Shape;313;p60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4669826" y="35910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14" name="Google Shape;314;p60">
            <a:hlinkClick r:id="" action="ppaction://noaction"/>
          </p:cNvPr>
          <p:cNvSpPr txBox="1">
            <a:spLocks noGrp="1"/>
          </p:cNvSpPr>
          <p:nvPr>
            <p:ph type="subTitle" idx="15"/>
          </p:nvPr>
        </p:nvSpPr>
        <p:spPr>
          <a:xfrm>
            <a:off x="4669826" y="40358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15" name="Google Shape;315;p6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6" name="Google Shape;316;p60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6778398" y="12545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7" name="Google Shape;317;p60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2821925" y="30563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8" name="Google Shape;318;p60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459573" y="30563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9" name="Google Shape;319;p60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502975" y="12545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0" name="Google Shape;320;p60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4140725" y="1254596"/>
            <a:ext cx="8625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1" name="Google Shape;321;p60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3350981" y="1789250"/>
            <a:ext cx="24420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22" name="Google Shape;322;p60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3350987" y="2234073"/>
            <a:ext cx="24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>
            <a:spLocks noGrp="1"/>
          </p:cNvSpPr>
          <p:nvPr>
            <p:ph type="title"/>
          </p:nvPr>
        </p:nvSpPr>
        <p:spPr>
          <a:xfrm>
            <a:off x="2395800" y="1383000"/>
            <a:ext cx="4352400" cy="10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8" name="Google Shape;328;p61"/>
          <p:cNvSpPr txBox="1">
            <a:spLocks noGrp="1"/>
          </p:cNvSpPr>
          <p:nvPr>
            <p:ph type="subTitle" idx="1"/>
          </p:nvPr>
        </p:nvSpPr>
        <p:spPr>
          <a:xfrm>
            <a:off x="2709475" y="2621800"/>
            <a:ext cx="37251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Moon. The planet’s name has nothing to do with the liquid metal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2"/>
          <p:cNvSpPr txBox="1">
            <a:spLocks noGrp="1"/>
          </p:cNvSpPr>
          <p:nvPr>
            <p:ph type="title"/>
          </p:nvPr>
        </p:nvSpPr>
        <p:spPr>
          <a:xfrm>
            <a:off x="713213" y="2040750"/>
            <a:ext cx="3904800" cy="10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4" name="Google Shape;334;p62"/>
          <p:cNvSpPr txBox="1">
            <a:spLocks noGrp="1"/>
          </p:cNvSpPr>
          <p:nvPr>
            <p:ph type="subTitle" idx="1"/>
          </p:nvPr>
        </p:nvSpPr>
        <p:spPr>
          <a:xfrm>
            <a:off x="5128688" y="1738350"/>
            <a:ext cx="3302100" cy="16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Moon. The planet’s name has nothing to do with the liquid metal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3"/>
          <p:cNvSpPr txBox="1">
            <a:spLocks noGrp="1"/>
          </p:cNvSpPr>
          <p:nvPr>
            <p:ph type="title"/>
          </p:nvPr>
        </p:nvSpPr>
        <p:spPr>
          <a:xfrm>
            <a:off x="3072900" y="1907700"/>
            <a:ext cx="474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40" name="Google Shape;340;p63"/>
          <p:cNvSpPr txBox="1">
            <a:spLocks noGrp="1"/>
          </p:cNvSpPr>
          <p:nvPr>
            <p:ph type="title" idx="2"/>
          </p:nvPr>
        </p:nvSpPr>
        <p:spPr>
          <a:xfrm>
            <a:off x="1248000" y="1907700"/>
            <a:ext cx="1748700" cy="13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1" name="Google Shape;341;p63"/>
          <p:cNvSpPr txBox="1">
            <a:spLocks noGrp="1"/>
          </p:cNvSpPr>
          <p:nvPr>
            <p:ph type="subTitle" idx="1"/>
          </p:nvPr>
        </p:nvSpPr>
        <p:spPr>
          <a:xfrm>
            <a:off x="3072900" y="2733376"/>
            <a:ext cx="4746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342" name="Google Shape;342;p63"/>
          <p:cNvGrpSpPr/>
          <p:nvPr/>
        </p:nvGrpSpPr>
        <p:grpSpPr>
          <a:xfrm>
            <a:off x="4462317" y="4287092"/>
            <a:ext cx="219701" cy="216833"/>
            <a:chOff x="6232000" y="1435050"/>
            <a:chExt cx="488225" cy="481850"/>
          </a:xfrm>
        </p:grpSpPr>
        <p:sp>
          <p:nvSpPr>
            <p:cNvPr id="343" name="Google Shape;343;p63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4" name="Google Shape;344;p63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5" name="Google Shape;345;p63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" name="Google Shape;346;p63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" name="Google Shape;347;p63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8" name="Google Shape;348;p63">
            <a:hlinkClick r:id="rId3" action="ppaction://hlinksldjump"/>
          </p:cNvPr>
          <p:cNvSpPr/>
          <p:nvPr/>
        </p:nvSpPr>
        <p:spPr>
          <a:xfrm>
            <a:off x="4358850" y="4182277"/>
            <a:ext cx="426300" cy="426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54" name="Google Shape;354;p64"/>
          <p:cNvSpPr txBox="1">
            <a:spLocks noGrp="1"/>
          </p:cNvSpPr>
          <p:nvPr>
            <p:ph type="title" idx="2"/>
          </p:nvPr>
        </p:nvSpPr>
        <p:spPr>
          <a:xfrm>
            <a:off x="810500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355" name="Google Shape;355;p64"/>
          <p:cNvSpPr txBox="1">
            <a:spLocks noGrp="1"/>
          </p:cNvSpPr>
          <p:nvPr>
            <p:ph type="subTitle" idx="1"/>
          </p:nvPr>
        </p:nvSpPr>
        <p:spPr>
          <a:xfrm>
            <a:off x="767900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356" name="Google Shape;356;p64"/>
          <p:cNvSpPr txBox="1">
            <a:spLocks noGrp="1"/>
          </p:cNvSpPr>
          <p:nvPr>
            <p:ph type="title" idx="3"/>
          </p:nvPr>
        </p:nvSpPr>
        <p:spPr>
          <a:xfrm>
            <a:off x="3499038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357" name="Google Shape;357;p64"/>
          <p:cNvSpPr txBox="1">
            <a:spLocks noGrp="1"/>
          </p:cNvSpPr>
          <p:nvPr>
            <p:ph type="subTitle" idx="4"/>
          </p:nvPr>
        </p:nvSpPr>
        <p:spPr>
          <a:xfrm>
            <a:off x="3456438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358" name="Google Shape;358;p64"/>
          <p:cNvSpPr txBox="1">
            <a:spLocks noGrp="1"/>
          </p:cNvSpPr>
          <p:nvPr>
            <p:ph type="title" idx="5"/>
          </p:nvPr>
        </p:nvSpPr>
        <p:spPr>
          <a:xfrm>
            <a:off x="6187567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359" name="Google Shape;359;p64"/>
          <p:cNvSpPr txBox="1">
            <a:spLocks noGrp="1"/>
          </p:cNvSpPr>
          <p:nvPr>
            <p:ph type="subTitle" idx="6"/>
          </p:nvPr>
        </p:nvSpPr>
        <p:spPr>
          <a:xfrm>
            <a:off x="6144962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  <p:sp>
        <p:nvSpPr>
          <p:cNvPr id="360" name="Google Shape;360;p64"/>
          <p:cNvSpPr txBox="1">
            <a:spLocks noGrp="1"/>
          </p:cNvSpPr>
          <p:nvPr>
            <p:ph type="title" idx="7"/>
          </p:nvPr>
        </p:nvSpPr>
        <p:spPr>
          <a:xfrm>
            <a:off x="810500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61" name="Google Shape;361;p64"/>
          <p:cNvSpPr txBox="1">
            <a:spLocks noGrp="1"/>
          </p:cNvSpPr>
          <p:nvPr>
            <p:ph type="subTitle" idx="8"/>
          </p:nvPr>
        </p:nvSpPr>
        <p:spPr>
          <a:xfrm>
            <a:off x="767875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362" name="Google Shape;362;p64"/>
          <p:cNvSpPr txBox="1">
            <a:spLocks noGrp="1"/>
          </p:cNvSpPr>
          <p:nvPr>
            <p:ph type="title" idx="9"/>
          </p:nvPr>
        </p:nvSpPr>
        <p:spPr>
          <a:xfrm>
            <a:off x="3499038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363" name="Google Shape;363;p64"/>
          <p:cNvSpPr txBox="1">
            <a:spLocks noGrp="1"/>
          </p:cNvSpPr>
          <p:nvPr>
            <p:ph type="subTitle" idx="13"/>
          </p:nvPr>
        </p:nvSpPr>
        <p:spPr>
          <a:xfrm>
            <a:off x="3456438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364" name="Google Shape;364;p64"/>
          <p:cNvSpPr txBox="1">
            <a:spLocks noGrp="1"/>
          </p:cNvSpPr>
          <p:nvPr>
            <p:ph type="title" idx="14"/>
          </p:nvPr>
        </p:nvSpPr>
        <p:spPr>
          <a:xfrm>
            <a:off x="6187567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365" name="Google Shape;365;p64"/>
          <p:cNvSpPr txBox="1">
            <a:spLocks noGrp="1"/>
          </p:cNvSpPr>
          <p:nvPr>
            <p:ph type="subTitle" idx="15"/>
          </p:nvPr>
        </p:nvSpPr>
        <p:spPr>
          <a:xfrm>
            <a:off x="6144962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very far away from Earth</a:t>
            </a:r>
            <a:endParaRPr/>
          </a:p>
        </p:txBody>
      </p:sp>
      <p:sp>
        <p:nvSpPr>
          <p:cNvPr id="366" name="Google Shape;366;p64"/>
          <p:cNvSpPr/>
          <p:nvPr/>
        </p:nvSpPr>
        <p:spPr>
          <a:xfrm>
            <a:off x="1790450" y="1601500"/>
            <a:ext cx="186000" cy="186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64"/>
          <p:cNvSpPr/>
          <p:nvPr/>
        </p:nvSpPr>
        <p:spPr>
          <a:xfrm>
            <a:off x="4478988" y="1601500"/>
            <a:ext cx="186000" cy="18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64"/>
          <p:cNvSpPr/>
          <p:nvPr/>
        </p:nvSpPr>
        <p:spPr>
          <a:xfrm>
            <a:off x="7167488" y="1601500"/>
            <a:ext cx="186000" cy="186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4"/>
          <p:cNvSpPr/>
          <p:nvPr/>
        </p:nvSpPr>
        <p:spPr>
          <a:xfrm>
            <a:off x="1790450" y="3137050"/>
            <a:ext cx="186000" cy="18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4"/>
          <p:cNvSpPr/>
          <p:nvPr/>
        </p:nvSpPr>
        <p:spPr>
          <a:xfrm>
            <a:off x="4478988" y="3137050"/>
            <a:ext cx="186000" cy="186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4"/>
          <p:cNvSpPr/>
          <p:nvPr/>
        </p:nvSpPr>
        <p:spPr>
          <a:xfrm>
            <a:off x="7167488" y="3137050"/>
            <a:ext cx="186000" cy="18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title" idx="2"/>
          </p:nvPr>
        </p:nvSpPr>
        <p:spPr>
          <a:xfrm>
            <a:off x="2031288" y="126422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subTitle" idx="1"/>
          </p:nvPr>
        </p:nvSpPr>
        <p:spPr>
          <a:xfrm>
            <a:off x="2031288" y="1684654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379" name="Google Shape;379;p65"/>
          <p:cNvSpPr txBox="1">
            <a:spLocks noGrp="1"/>
          </p:cNvSpPr>
          <p:nvPr>
            <p:ph type="title" idx="3"/>
          </p:nvPr>
        </p:nvSpPr>
        <p:spPr>
          <a:xfrm>
            <a:off x="2031288" y="2412494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380" name="Google Shape;380;p65"/>
          <p:cNvSpPr txBox="1">
            <a:spLocks noGrp="1"/>
          </p:cNvSpPr>
          <p:nvPr>
            <p:ph type="subTitle" idx="4"/>
          </p:nvPr>
        </p:nvSpPr>
        <p:spPr>
          <a:xfrm>
            <a:off x="2031263" y="2829549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very far away from Earth</a:t>
            </a:r>
            <a:endParaRPr/>
          </a:p>
        </p:txBody>
      </p:sp>
      <p:sp>
        <p:nvSpPr>
          <p:cNvPr id="381" name="Google Shape;381;p65"/>
          <p:cNvSpPr txBox="1">
            <a:spLocks noGrp="1"/>
          </p:cNvSpPr>
          <p:nvPr>
            <p:ph type="title" idx="5"/>
          </p:nvPr>
        </p:nvSpPr>
        <p:spPr>
          <a:xfrm>
            <a:off x="2031275" y="356075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382" name="Google Shape;382;p65"/>
          <p:cNvSpPr txBox="1">
            <a:spLocks noGrp="1"/>
          </p:cNvSpPr>
          <p:nvPr>
            <p:ph type="subTitle" idx="6"/>
          </p:nvPr>
        </p:nvSpPr>
        <p:spPr>
          <a:xfrm>
            <a:off x="2031275" y="398184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383" name="Google Shape;383;p65"/>
          <p:cNvSpPr txBox="1">
            <a:spLocks noGrp="1"/>
          </p:cNvSpPr>
          <p:nvPr>
            <p:ph type="subTitle" idx="7"/>
          </p:nvPr>
        </p:nvSpPr>
        <p:spPr>
          <a:xfrm>
            <a:off x="5701238" y="1684654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planet where we all live on</a:t>
            </a:r>
            <a:endParaRPr/>
          </a:p>
        </p:txBody>
      </p:sp>
      <p:sp>
        <p:nvSpPr>
          <p:cNvPr id="384" name="Google Shape;384;p65"/>
          <p:cNvSpPr txBox="1">
            <a:spLocks noGrp="1"/>
          </p:cNvSpPr>
          <p:nvPr>
            <p:ph type="title" idx="8"/>
          </p:nvPr>
        </p:nvSpPr>
        <p:spPr>
          <a:xfrm>
            <a:off x="5701238" y="2412494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Uranus</a:t>
            </a:r>
            <a:endParaRPr/>
          </a:p>
        </p:txBody>
      </p:sp>
      <p:sp>
        <p:nvSpPr>
          <p:cNvPr id="385" name="Google Shape;385;p65"/>
          <p:cNvSpPr txBox="1">
            <a:spLocks noGrp="1"/>
          </p:cNvSpPr>
          <p:nvPr>
            <p:ph type="subTitle" idx="9"/>
          </p:nvPr>
        </p:nvSpPr>
        <p:spPr>
          <a:xfrm>
            <a:off x="5701213" y="2833250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Uranus is the seventh planet from the Sun</a:t>
            </a:r>
            <a:endParaRPr/>
          </a:p>
        </p:txBody>
      </p:sp>
      <p:sp>
        <p:nvSpPr>
          <p:cNvPr id="386" name="Google Shape;386;p65"/>
          <p:cNvSpPr txBox="1">
            <a:spLocks noGrp="1"/>
          </p:cNvSpPr>
          <p:nvPr>
            <p:ph type="title" idx="13"/>
          </p:nvPr>
        </p:nvSpPr>
        <p:spPr>
          <a:xfrm>
            <a:off x="5701225" y="356075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87" name="Google Shape;387;p65"/>
          <p:cNvSpPr txBox="1">
            <a:spLocks noGrp="1"/>
          </p:cNvSpPr>
          <p:nvPr>
            <p:ph type="subTitle" idx="14"/>
          </p:nvPr>
        </p:nvSpPr>
        <p:spPr>
          <a:xfrm>
            <a:off x="5701225" y="398184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388" name="Google Shape;388;p65"/>
          <p:cNvSpPr/>
          <p:nvPr/>
        </p:nvSpPr>
        <p:spPr>
          <a:xfrm>
            <a:off x="1211650" y="1478647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5"/>
          <p:cNvSpPr/>
          <p:nvPr/>
        </p:nvSpPr>
        <p:spPr>
          <a:xfrm>
            <a:off x="1211650" y="2630943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5"/>
          <p:cNvSpPr txBox="1">
            <a:spLocks noGrp="1"/>
          </p:cNvSpPr>
          <p:nvPr>
            <p:ph type="title" idx="15"/>
          </p:nvPr>
        </p:nvSpPr>
        <p:spPr>
          <a:xfrm>
            <a:off x="5701238" y="126422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</a:t>
            </a:r>
            <a:endParaRPr/>
          </a:p>
        </p:txBody>
      </p:sp>
      <p:sp>
        <p:nvSpPr>
          <p:cNvPr id="391" name="Google Shape;391;p65"/>
          <p:cNvSpPr/>
          <p:nvPr/>
        </p:nvSpPr>
        <p:spPr>
          <a:xfrm>
            <a:off x="1211650" y="3783240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65"/>
          <p:cNvSpPr/>
          <p:nvPr/>
        </p:nvSpPr>
        <p:spPr>
          <a:xfrm>
            <a:off x="4881600" y="1478672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65"/>
          <p:cNvSpPr/>
          <p:nvPr/>
        </p:nvSpPr>
        <p:spPr>
          <a:xfrm>
            <a:off x="4881600" y="2630943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65"/>
          <p:cNvSpPr/>
          <p:nvPr/>
        </p:nvSpPr>
        <p:spPr>
          <a:xfrm>
            <a:off x="4881600" y="3783240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5"/>
          <p:cNvSpPr txBox="1">
            <a:spLocks noGrp="1"/>
          </p:cNvSpPr>
          <p:nvPr>
            <p:ph type="title" idx="16"/>
          </p:nvPr>
        </p:nvSpPr>
        <p:spPr>
          <a:xfrm>
            <a:off x="1211650" y="15945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6" name="Google Shape;396;p65"/>
          <p:cNvSpPr txBox="1">
            <a:spLocks noGrp="1"/>
          </p:cNvSpPr>
          <p:nvPr>
            <p:ph type="title" idx="17"/>
          </p:nvPr>
        </p:nvSpPr>
        <p:spPr>
          <a:xfrm>
            <a:off x="1211650" y="39089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7" name="Google Shape;397;p65"/>
          <p:cNvSpPr txBox="1">
            <a:spLocks noGrp="1"/>
          </p:cNvSpPr>
          <p:nvPr>
            <p:ph type="title" idx="18"/>
          </p:nvPr>
        </p:nvSpPr>
        <p:spPr>
          <a:xfrm>
            <a:off x="1211650" y="27517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8" name="Google Shape;398;p65"/>
          <p:cNvSpPr txBox="1">
            <a:spLocks noGrp="1"/>
          </p:cNvSpPr>
          <p:nvPr>
            <p:ph type="title" idx="19"/>
          </p:nvPr>
        </p:nvSpPr>
        <p:spPr>
          <a:xfrm>
            <a:off x="4881600" y="15945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9" name="Google Shape;399;p65"/>
          <p:cNvSpPr txBox="1">
            <a:spLocks noGrp="1"/>
          </p:cNvSpPr>
          <p:nvPr>
            <p:ph type="title" idx="20"/>
          </p:nvPr>
        </p:nvSpPr>
        <p:spPr>
          <a:xfrm>
            <a:off x="4881600" y="39089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00" name="Google Shape;400;p65"/>
          <p:cNvSpPr txBox="1">
            <a:spLocks noGrp="1"/>
          </p:cNvSpPr>
          <p:nvPr>
            <p:ph type="title" idx="21"/>
          </p:nvPr>
        </p:nvSpPr>
        <p:spPr>
          <a:xfrm>
            <a:off x="4881600" y="27517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Galaxy Background Breakthrough XL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281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Abril Fatface</vt:lpstr>
      <vt:lpstr>Arial</vt:lpstr>
      <vt:lpstr>Fira Sans</vt:lpstr>
      <vt:lpstr>Bodoni</vt:lpstr>
      <vt:lpstr>Elegant Galaxy Background Breakthrough XL by Slidesgo</vt:lpstr>
      <vt:lpstr>CAD Tutorial</vt:lpstr>
      <vt:lpstr>Onshape Workflow</vt:lpstr>
      <vt:lpstr>3D Printing Basics</vt:lpstr>
      <vt:lpstr>Objectives</vt:lpstr>
      <vt:lpstr>Introduction</vt:lpstr>
      <vt:lpstr>Introduction</vt:lpstr>
      <vt:lpstr>Objectives</vt:lpstr>
      <vt:lpstr>Background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Galaxy Background Breakthrough</dc:title>
  <cp:lastModifiedBy>Li, Eugene J (Student)</cp:lastModifiedBy>
  <cp:revision>2</cp:revision>
  <dcterms:modified xsi:type="dcterms:W3CDTF">2024-07-14T04:53:32Z</dcterms:modified>
</cp:coreProperties>
</file>