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80" r:id="rId3"/>
    <p:sldId id="279" r:id="rId4"/>
    <p:sldId id="281" r:id="rId5"/>
    <p:sldId id="293" r:id="rId6"/>
    <p:sldId id="294" r:id="rId7"/>
    <p:sldId id="296" r:id="rId8"/>
    <p:sldId id="299" r:id="rId9"/>
    <p:sldId id="300" r:id="rId10"/>
    <p:sldId id="301" r:id="rId11"/>
    <p:sldId id="302" r:id="rId12"/>
    <p:sldId id="303" r:id="rId1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Bodoni" panose="020B060402020202020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b76b1884c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b76b1884c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8f08553c2_0_15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8f08553c2_0_15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3b76b1884c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3b76b1884c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b76b1884c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b76b1884c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8f08553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8f08553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b76b1884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b76b1884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3b76b1884c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3b76b1884c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3b100686e0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3b100686e0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3b76b1884c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3b76b1884c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b8f08553c2_0_15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b8f08553c2_0_15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3b76b1884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3b76b1884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089975" y="2290049"/>
            <a:ext cx="34371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2" hasCustomPrompt="1"/>
          </p:nvPr>
        </p:nvSpPr>
        <p:spPr>
          <a:xfrm>
            <a:off x="2081650" y="118605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1356150" y="3256650"/>
            <a:ext cx="29046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227500" y="2886600"/>
            <a:ext cx="44748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2" hasCustomPrompt="1"/>
          </p:nvPr>
        </p:nvSpPr>
        <p:spPr>
          <a:xfrm>
            <a:off x="1649900" y="141390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1227500" y="3764400"/>
            <a:ext cx="44748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 idx="2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 idx="3"/>
          </p:nvPr>
        </p:nvSpPr>
        <p:spPr>
          <a:xfrm>
            <a:off x="3471300" y="24986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4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 idx="5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6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2"/>
          </p:nvPr>
        </p:nvSpPr>
        <p:spPr>
          <a:xfrm>
            <a:off x="810038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810038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3"/>
          </p:nvPr>
        </p:nvSpPr>
        <p:spPr>
          <a:xfrm>
            <a:off x="3346170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4"/>
          </p:nvPr>
        </p:nvSpPr>
        <p:spPr>
          <a:xfrm>
            <a:off x="3346175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5"/>
          </p:nvPr>
        </p:nvSpPr>
        <p:spPr>
          <a:xfrm>
            <a:off x="5882302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6"/>
          </p:nvPr>
        </p:nvSpPr>
        <p:spPr>
          <a:xfrm>
            <a:off x="5882313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 idx="2" hasCustomPrompt="1"/>
          </p:nvPr>
        </p:nvSpPr>
        <p:spPr>
          <a:xfrm>
            <a:off x="3038450" y="1862475"/>
            <a:ext cx="30672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0" name="Google Shape;240;p41"/>
          <p:cNvSpPr txBox="1">
            <a:spLocks noGrp="1"/>
          </p:cNvSpPr>
          <p:nvPr>
            <p:ph type="subTitle" idx="1"/>
          </p:nvPr>
        </p:nvSpPr>
        <p:spPr>
          <a:xfrm>
            <a:off x="3230925" y="3247375"/>
            <a:ext cx="26823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2" r:id="rId4"/>
    <p:sldLayoutId id="2147483665" r:id="rId5"/>
    <p:sldLayoutId id="2147483669" r:id="rId6"/>
    <p:sldLayoutId id="2147483671" r:id="rId7"/>
    <p:sldLayoutId id="2147483687" r:id="rId8"/>
    <p:sldLayoutId id="2147483688" r:id="rId9"/>
    <p:sldLayoutId id="2147483689" r:id="rId10"/>
    <p:sldLayoutId id="2147483690" r:id="rId11"/>
    <p:sldLayoutId id="2147483694" r:id="rId12"/>
    <p:sldLayoutId id="2147483695" r:id="rId13"/>
    <p:sldLayoutId id="2147483696" r:id="rId14"/>
    <p:sldLayoutId id="214748369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zHTL5vgZceIsx0BcJB-QYstLiYdScx7JVMVpz--szs/copy#gid=61370675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Elegant Galaxy Background Breakthrough</a:t>
            </a:r>
            <a:endParaRPr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p102"/>
          <p:cNvGrpSpPr/>
          <p:nvPr/>
        </p:nvGrpSpPr>
        <p:grpSpPr>
          <a:xfrm>
            <a:off x="1539065" y="3715140"/>
            <a:ext cx="6065869" cy="898828"/>
            <a:chOff x="1539065" y="3715140"/>
            <a:chExt cx="6065869" cy="898828"/>
          </a:xfrm>
        </p:grpSpPr>
        <p:sp>
          <p:nvSpPr>
            <p:cNvPr id="1540" name="Google Shape;1540;p102"/>
            <p:cNvSpPr/>
            <p:nvPr/>
          </p:nvSpPr>
          <p:spPr>
            <a:xfrm rot="5400000">
              <a:off x="3972625" y="2155275"/>
              <a:ext cx="691500" cy="4018500"/>
            </a:xfrm>
            <a:prstGeom prst="round2SameRect">
              <a:avLst>
                <a:gd name="adj1" fmla="val 30387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102"/>
            <p:cNvGrpSpPr/>
            <p:nvPr/>
          </p:nvGrpSpPr>
          <p:grpSpPr>
            <a:xfrm>
              <a:off x="1539065" y="3715140"/>
              <a:ext cx="765448" cy="898828"/>
              <a:chOff x="2060575" y="3813552"/>
              <a:chExt cx="655349" cy="769544"/>
            </a:xfrm>
          </p:grpSpPr>
          <p:sp>
            <p:nvSpPr>
              <p:cNvPr id="1542" name="Google Shape;1542;p102"/>
              <p:cNvSpPr/>
              <p:nvPr/>
            </p:nvSpPr>
            <p:spPr>
              <a:xfrm>
                <a:off x="2194911" y="4047012"/>
                <a:ext cx="387928" cy="30257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6041" extrusionOk="0">
                    <a:moveTo>
                      <a:pt x="0" y="1"/>
                    </a:moveTo>
                    <a:lnTo>
                      <a:pt x="0" y="6041"/>
                    </a:lnTo>
                    <a:lnTo>
                      <a:pt x="7745" y="6041"/>
                    </a:lnTo>
                    <a:lnTo>
                      <a:pt x="774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02"/>
              <p:cNvSpPr/>
              <p:nvPr/>
            </p:nvSpPr>
            <p:spPr>
              <a:xfrm>
                <a:off x="2582792" y="3813552"/>
                <a:ext cx="133133" cy="769544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15364" extrusionOk="0">
                    <a:moveTo>
                      <a:pt x="1329" y="0"/>
                    </a:moveTo>
                    <a:cubicBezTo>
                      <a:pt x="577" y="0"/>
                      <a:pt x="1" y="602"/>
                      <a:pt x="1" y="1328"/>
                    </a:cubicBezTo>
                    <a:lnTo>
                      <a:pt x="1" y="14035"/>
                    </a:lnTo>
                    <a:cubicBezTo>
                      <a:pt x="1" y="14762"/>
                      <a:pt x="577" y="15364"/>
                      <a:pt x="1329" y="15364"/>
                    </a:cubicBezTo>
                    <a:cubicBezTo>
                      <a:pt x="2056" y="15364"/>
                      <a:pt x="2657" y="14762"/>
                      <a:pt x="2657" y="14035"/>
                    </a:cubicBezTo>
                    <a:lnTo>
                      <a:pt x="2657" y="1328"/>
                    </a:lnTo>
                    <a:cubicBezTo>
                      <a:pt x="2657" y="602"/>
                      <a:pt x="2056" y="0"/>
                      <a:pt x="13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02"/>
              <p:cNvSpPr/>
              <p:nvPr/>
            </p:nvSpPr>
            <p:spPr>
              <a:xfrm>
                <a:off x="2060575" y="3813552"/>
                <a:ext cx="134385" cy="76954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5364" extrusionOk="0">
                    <a:moveTo>
                      <a:pt x="1354" y="0"/>
                    </a:moveTo>
                    <a:cubicBezTo>
                      <a:pt x="602" y="0"/>
                      <a:pt x="1" y="602"/>
                      <a:pt x="1" y="1328"/>
                    </a:cubicBezTo>
                    <a:lnTo>
                      <a:pt x="1" y="14035"/>
                    </a:lnTo>
                    <a:cubicBezTo>
                      <a:pt x="1" y="14762"/>
                      <a:pt x="602" y="15364"/>
                      <a:pt x="1354" y="15364"/>
                    </a:cubicBezTo>
                    <a:cubicBezTo>
                      <a:pt x="2081" y="15364"/>
                      <a:pt x="2682" y="14762"/>
                      <a:pt x="2682" y="14035"/>
                    </a:cubicBezTo>
                    <a:lnTo>
                      <a:pt x="2682" y="1328"/>
                    </a:lnTo>
                    <a:cubicBezTo>
                      <a:pt x="2682" y="602"/>
                      <a:pt x="2081" y="0"/>
                      <a:pt x="135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5" name="Google Shape;1545;p102"/>
            <p:cNvGrpSpPr/>
            <p:nvPr/>
          </p:nvGrpSpPr>
          <p:grpSpPr>
            <a:xfrm>
              <a:off x="6330108" y="3959974"/>
              <a:ext cx="1274825" cy="410627"/>
              <a:chOff x="5544213" y="4023170"/>
              <a:chExt cx="1091460" cy="351564"/>
            </a:xfrm>
          </p:grpSpPr>
          <p:sp>
            <p:nvSpPr>
              <p:cNvPr id="1546" name="Google Shape;1546;p102"/>
              <p:cNvSpPr/>
              <p:nvPr/>
            </p:nvSpPr>
            <p:spPr>
              <a:xfrm>
                <a:off x="5932190" y="4175076"/>
                <a:ext cx="703483" cy="47752"/>
              </a:xfrm>
              <a:custGeom>
                <a:avLst/>
                <a:gdLst/>
                <a:ahLst/>
                <a:cxnLst/>
                <a:rect l="l" t="t" r="r" b="b"/>
                <a:pathLst>
                  <a:path w="22984" h="953" extrusionOk="0">
                    <a:moveTo>
                      <a:pt x="1" y="0"/>
                    </a:moveTo>
                    <a:lnTo>
                      <a:pt x="1" y="953"/>
                    </a:lnTo>
                    <a:lnTo>
                      <a:pt x="22984" y="953"/>
                    </a:lnTo>
                    <a:lnTo>
                      <a:pt x="217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02"/>
              <p:cNvSpPr/>
              <p:nvPr/>
            </p:nvSpPr>
            <p:spPr>
              <a:xfrm>
                <a:off x="5604516" y="4078417"/>
                <a:ext cx="327672" cy="23981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4788" extrusionOk="0">
                    <a:moveTo>
                      <a:pt x="0" y="0"/>
                    </a:moveTo>
                    <a:lnTo>
                      <a:pt x="0" y="4787"/>
                    </a:lnTo>
                    <a:lnTo>
                      <a:pt x="4637" y="4787"/>
                    </a:lnTo>
                    <a:cubicBezTo>
                      <a:pt x="5689" y="4787"/>
                      <a:pt x="6542" y="3935"/>
                      <a:pt x="6542" y="2883"/>
                    </a:cubicBezTo>
                    <a:lnTo>
                      <a:pt x="6542" y="1930"/>
                    </a:lnTo>
                    <a:cubicBezTo>
                      <a:pt x="6542" y="853"/>
                      <a:pt x="5689" y="0"/>
                      <a:pt x="463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02"/>
              <p:cNvSpPr/>
              <p:nvPr/>
            </p:nvSpPr>
            <p:spPr>
              <a:xfrm>
                <a:off x="5544213" y="4023170"/>
                <a:ext cx="60305" cy="3515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19" extrusionOk="0">
                    <a:moveTo>
                      <a:pt x="602" y="1"/>
                    </a:moveTo>
                    <a:cubicBezTo>
                      <a:pt x="276" y="1"/>
                      <a:pt x="1" y="251"/>
                      <a:pt x="1" y="602"/>
                    </a:cubicBezTo>
                    <a:lnTo>
                      <a:pt x="1" y="6392"/>
                    </a:lnTo>
                    <a:cubicBezTo>
                      <a:pt x="1" y="6743"/>
                      <a:pt x="276" y="7018"/>
                      <a:pt x="602" y="7018"/>
                    </a:cubicBezTo>
                    <a:cubicBezTo>
                      <a:pt x="953" y="7018"/>
                      <a:pt x="1204" y="6743"/>
                      <a:pt x="1204" y="6392"/>
                    </a:cubicBezTo>
                    <a:lnTo>
                      <a:pt x="1204" y="602"/>
                    </a:lnTo>
                    <a:cubicBezTo>
                      <a:pt x="1204" y="251"/>
                      <a:pt x="953" y="1"/>
                      <a:pt x="60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9" name="Google Shape;1549;p10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550" name="Google Shape;1550;p102"/>
          <p:cNvSpPr/>
          <p:nvPr/>
        </p:nvSpPr>
        <p:spPr>
          <a:xfrm>
            <a:off x="2412699" y="3878375"/>
            <a:ext cx="7461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02"/>
          <p:cNvSpPr/>
          <p:nvPr/>
        </p:nvSpPr>
        <p:spPr>
          <a:xfrm>
            <a:off x="3158699" y="3878375"/>
            <a:ext cx="11829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02"/>
          <p:cNvSpPr/>
          <p:nvPr/>
        </p:nvSpPr>
        <p:spPr>
          <a:xfrm>
            <a:off x="4341075" y="3878375"/>
            <a:ext cx="13206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02"/>
          <p:cNvSpPr/>
          <p:nvPr/>
        </p:nvSpPr>
        <p:spPr>
          <a:xfrm rot="5400000">
            <a:off x="5637900" y="3872375"/>
            <a:ext cx="572700" cy="584700"/>
          </a:xfrm>
          <a:prstGeom prst="round2SameRect">
            <a:avLst>
              <a:gd name="adj1" fmla="val 3038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02"/>
          <p:cNvSpPr txBox="1"/>
          <p:nvPr/>
        </p:nvSpPr>
        <p:spPr>
          <a:xfrm>
            <a:off x="6498300" y="180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 is actually 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 cold place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5" name="Google Shape;1555;p102"/>
          <p:cNvSpPr txBox="1"/>
          <p:nvPr/>
        </p:nvSpPr>
        <p:spPr>
          <a:xfrm>
            <a:off x="4572300" y="180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 is far away from the Sun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6" name="Google Shape;1556;p102"/>
          <p:cNvSpPr txBox="1"/>
          <p:nvPr/>
        </p:nvSpPr>
        <p:spPr>
          <a:xfrm>
            <a:off x="6498300" y="1482000"/>
            <a:ext cx="192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Mars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57" name="Google Shape;1557;p102"/>
          <p:cNvSpPr txBox="1"/>
          <p:nvPr/>
        </p:nvSpPr>
        <p:spPr>
          <a:xfrm>
            <a:off x="4572300" y="1482000"/>
            <a:ext cx="192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Neptune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58" name="Google Shape;1558;p102"/>
          <p:cNvSpPr txBox="1"/>
          <p:nvPr/>
        </p:nvSpPr>
        <p:spPr>
          <a:xfrm>
            <a:off x="2646300" y="1482000"/>
            <a:ext cx="192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Mercury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59" name="Google Shape;1559;p102"/>
          <p:cNvSpPr txBox="1"/>
          <p:nvPr/>
        </p:nvSpPr>
        <p:spPr>
          <a:xfrm>
            <a:off x="2646421" y="180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0" name="Google Shape;1560;p102"/>
          <p:cNvSpPr txBox="1"/>
          <p:nvPr/>
        </p:nvSpPr>
        <p:spPr>
          <a:xfrm>
            <a:off x="720300" y="1482000"/>
            <a:ext cx="192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Jupiter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61" name="Google Shape;1561;p102"/>
          <p:cNvSpPr txBox="1"/>
          <p:nvPr/>
        </p:nvSpPr>
        <p:spPr>
          <a:xfrm>
            <a:off x="720300" y="180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2" name="Google Shape;1562;p102"/>
          <p:cNvSpPr txBox="1"/>
          <p:nvPr/>
        </p:nvSpPr>
        <p:spPr>
          <a:xfrm>
            <a:off x="1044600" y="2485250"/>
            <a:ext cx="1277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20%</a:t>
            </a:r>
            <a:endParaRPr sz="3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63" name="Google Shape;1563;p102"/>
          <p:cNvSpPr txBox="1"/>
          <p:nvPr/>
        </p:nvSpPr>
        <p:spPr>
          <a:xfrm>
            <a:off x="2970575" y="2485250"/>
            <a:ext cx="1277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30%</a:t>
            </a:r>
            <a:endParaRPr sz="3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64" name="Google Shape;1564;p102"/>
          <p:cNvSpPr txBox="1"/>
          <p:nvPr/>
        </p:nvSpPr>
        <p:spPr>
          <a:xfrm>
            <a:off x="4896600" y="2485250"/>
            <a:ext cx="1277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35%</a:t>
            </a:r>
            <a:endParaRPr sz="3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65" name="Google Shape;1565;p102"/>
          <p:cNvSpPr txBox="1"/>
          <p:nvPr/>
        </p:nvSpPr>
        <p:spPr>
          <a:xfrm>
            <a:off x="6822600" y="2485250"/>
            <a:ext cx="1277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15%</a:t>
            </a:r>
            <a:endParaRPr sz="3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1566" name="Google Shape;1566;p102"/>
          <p:cNvCxnSpPr>
            <a:stCxn id="1562" idx="2"/>
            <a:endCxn id="1550" idx="0"/>
          </p:cNvCxnSpPr>
          <p:nvPr/>
        </p:nvCxnSpPr>
        <p:spPr>
          <a:xfrm rot="-5400000" flipH="1">
            <a:off x="1800900" y="2893550"/>
            <a:ext cx="867300" cy="11025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7" name="Google Shape;1567;p102"/>
          <p:cNvCxnSpPr>
            <a:stCxn id="1563" idx="2"/>
            <a:endCxn id="1551" idx="0"/>
          </p:cNvCxnSpPr>
          <p:nvPr/>
        </p:nvCxnSpPr>
        <p:spPr>
          <a:xfrm rot="-5400000" flipH="1">
            <a:off x="3246125" y="3374300"/>
            <a:ext cx="867300" cy="1410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8" name="Google Shape;1568;p102"/>
          <p:cNvCxnSpPr>
            <a:stCxn id="1564" idx="2"/>
            <a:endCxn id="1552" idx="0"/>
          </p:cNvCxnSpPr>
          <p:nvPr/>
        </p:nvCxnSpPr>
        <p:spPr>
          <a:xfrm rot="5400000">
            <a:off x="4834650" y="3177800"/>
            <a:ext cx="867300" cy="5340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9" name="Google Shape;1569;p102"/>
          <p:cNvCxnSpPr>
            <a:stCxn id="1565" idx="2"/>
            <a:endCxn id="1553" idx="2"/>
          </p:cNvCxnSpPr>
          <p:nvPr/>
        </p:nvCxnSpPr>
        <p:spPr>
          <a:xfrm rot="5400000">
            <a:off x="6259200" y="2676350"/>
            <a:ext cx="867300" cy="1536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03"/>
          <p:cNvSpPr/>
          <p:nvPr/>
        </p:nvSpPr>
        <p:spPr>
          <a:xfrm>
            <a:off x="6178100" y="1482475"/>
            <a:ext cx="2100000" cy="2100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103"/>
          <p:cNvSpPr/>
          <p:nvPr/>
        </p:nvSpPr>
        <p:spPr>
          <a:xfrm>
            <a:off x="865900" y="1482475"/>
            <a:ext cx="2100000" cy="2100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103"/>
          <p:cNvSpPr/>
          <p:nvPr/>
        </p:nvSpPr>
        <p:spPr>
          <a:xfrm>
            <a:off x="3522050" y="2168350"/>
            <a:ext cx="2100000" cy="2100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0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rate</a:t>
            </a:r>
            <a:endParaRPr/>
          </a:p>
        </p:txBody>
      </p:sp>
      <p:sp>
        <p:nvSpPr>
          <p:cNvPr id="1578" name="Google Shape;1578;p103"/>
          <p:cNvSpPr txBox="1">
            <a:spLocks noGrp="1"/>
          </p:cNvSpPr>
          <p:nvPr>
            <p:ph type="title" idx="2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1579" name="Google Shape;1579;p103"/>
          <p:cNvSpPr txBox="1">
            <a:spLocks noGrp="1"/>
          </p:cNvSpPr>
          <p:nvPr>
            <p:ph type="subTitle" idx="1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cured</a:t>
            </a:r>
            <a:endParaRPr/>
          </a:p>
        </p:txBody>
      </p:sp>
      <p:sp>
        <p:nvSpPr>
          <p:cNvPr id="1580" name="Google Shape;1580;p103"/>
          <p:cNvSpPr txBox="1">
            <a:spLocks noGrp="1"/>
          </p:cNvSpPr>
          <p:nvPr>
            <p:ph type="title" idx="3"/>
          </p:nvPr>
        </p:nvSpPr>
        <p:spPr>
          <a:xfrm>
            <a:off x="3471300" y="24986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</a:t>
            </a:r>
            <a:endParaRPr/>
          </a:p>
        </p:txBody>
      </p:sp>
      <p:sp>
        <p:nvSpPr>
          <p:cNvPr id="1581" name="Google Shape;1581;p103"/>
          <p:cNvSpPr txBox="1">
            <a:spLocks noGrp="1"/>
          </p:cNvSpPr>
          <p:nvPr>
            <p:ph type="subTitle" idx="4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secondary effects</a:t>
            </a:r>
            <a:endParaRPr/>
          </a:p>
        </p:txBody>
      </p:sp>
      <p:sp>
        <p:nvSpPr>
          <p:cNvPr id="1582" name="Google Shape;1582;p103"/>
          <p:cNvSpPr txBox="1">
            <a:spLocks noGrp="1"/>
          </p:cNvSpPr>
          <p:nvPr>
            <p:ph type="title" idx="5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65%</a:t>
            </a:r>
            <a:endParaRPr/>
          </a:p>
        </p:txBody>
      </p:sp>
      <p:sp>
        <p:nvSpPr>
          <p:cNvPr id="1583" name="Google Shape;1583;p103"/>
          <p:cNvSpPr txBox="1">
            <a:spLocks noGrp="1"/>
          </p:cNvSpPr>
          <p:nvPr>
            <p:ph type="subTitle" idx="6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two days of treatment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04"/>
          <p:cNvSpPr/>
          <p:nvPr/>
        </p:nvSpPr>
        <p:spPr>
          <a:xfrm>
            <a:off x="2925400" y="1243325"/>
            <a:ext cx="3293400" cy="329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10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rate</a:t>
            </a:r>
            <a:endParaRPr/>
          </a:p>
        </p:txBody>
      </p:sp>
      <p:sp>
        <p:nvSpPr>
          <p:cNvPr id="1590" name="Google Shape;1590;p104"/>
          <p:cNvSpPr txBox="1">
            <a:spLocks noGrp="1"/>
          </p:cNvSpPr>
          <p:nvPr>
            <p:ph type="title" idx="2"/>
          </p:nvPr>
        </p:nvSpPr>
        <p:spPr>
          <a:xfrm>
            <a:off x="3038450" y="1862475"/>
            <a:ext cx="3067200" cy="14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</a:t>
            </a:r>
            <a:endParaRPr/>
          </a:p>
        </p:txBody>
      </p:sp>
      <p:sp>
        <p:nvSpPr>
          <p:cNvPr id="1591" name="Google Shape;1591;p104"/>
          <p:cNvSpPr txBox="1">
            <a:spLocks noGrp="1"/>
          </p:cNvSpPr>
          <p:nvPr>
            <p:ph type="subTitle" idx="1"/>
          </p:nvPr>
        </p:nvSpPr>
        <p:spPr>
          <a:xfrm>
            <a:off x="3230925" y="3247375"/>
            <a:ext cx="26823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treated without side effects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1"/>
          <p:cNvSpPr txBox="1">
            <a:spLocks noGrp="1"/>
          </p:cNvSpPr>
          <p:nvPr>
            <p:ph type="title" idx="2"/>
          </p:nvPr>
        </p:nvSpPr>
        <p:spPr>
          <a:xfrm>
            <a:off x="810038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64" name="Google Shape;664;p81"/>
          <p:cNvSpPr txBox="1">
            <a:spLocks noGrp="1"/>
          </p:cNvSpPr>
          <p:nvPr>
            <p:ph type="subTitle" idx="1"/>
          </p:nvPr>
        </p:nvSpPr>
        <p:spPr>
          <a:xfrm>
            <a:off x="810038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from the Sun and the smallest one </a:t>
            </a:r>
            <a:endParaRPr/>
          </a:p>
        </p:txBody>
      </p:sp>
      <p:sp>
        <p:nvSpPr>
          <p:cNvPr id="665" name="Google Shape;665;p81"/>
          <p:cNvSpPr txBox="1">
            <a:spLocks noGrp="1"/>
          </p:cNvSpPr>
          <p:nvPr>
            <p:ph type="title" idx="3"/>
          </p:nvPr>
        </p:nvSpPr>
        <p:spPr>
          <a:xfrm>
            <a:off x="3346170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66" name="Google Shape;666;p81"/>
          <p:cNvSpPr txBox="1">
            <a:spLocks noGrp="1"/>
          </p:cNvSpPr>
          <p:nvPr>
            <p:ph type="subTitle" idx="4"/>
          </p:nvPr>
        </p:nvSpPr>
        <p:spPr>
          <a:xfrm>
            <a:off x="3346175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a beautiful name and is the second planet from the Sun</a:t>
            </a:r>
            <a:endParaRPr/>
          </a:p>
        </p:txBody>
      </p:sp>
      <p:sp>
        <p:nvSpPr>
          <p:cNvPr id="667" name="Google Shape;667;p81"/>
          <p:cNvSpPr txBox="1">
            <a:spLocks noGrp="1"/>
          </p:cNvSpPr>
          <p:nvPr>
            <p:ph type="title" idx="5"/>
          </p:nvPr>
        </p:nvSpPr>
        <p:spPr>
          <a:xfrm>
            <a:off x="5882302" y="1594650"/>
            <a:ext cx="24516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68" name="Google Shape;668;p81"/>
          <p:cNvSpPr txBox="1">
            <a:spLocks noGrp="1"/>
          </p:cNvSpPr>
          <p:nvPr>
            <p:ph type="subTitle" idx="6"/>
          </p:nvPr>
        </p:nvSpPr>
        <p:spPr>
          <a:xfrm>
            <a:off x="5882313" y="2108850"/>
            <a:ext cx="2451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669" name="Google Shape;669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Fluid Dynamics</a:t>
            </a:r>
            <a:endParaRPr dirty="0"/>
          </a:p>
        </p:txBody>
      </p:sp>
      <p:sp>
        <p:nvSpPr>
          <p:cNvPr id="670" name="Google Shape;670;p81"/>
          <p:cNvSpPr/>
          <p:nvPr/>
        </p:nvSpPr>
        <p:spPr>
          <a:xfrm>
            <a:off x="1702250" y="3705431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1"/>
          <p:cNvSpPr/>
          <p:nvPr/>
        </p:nvSpPr>
        <p:spPr>
          <a:xfrm>
            <a:off x="4238387" y="3705431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1"/>
          <p:cNvSpPr/>
          <p:nvPr/>
        </p:nvSpPr>
        <p:spPr>
          <a:xfrm>
            <a:off x="6774525" y="3705431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3" name="Google Shape;673;p81"/>
          <p:cNvCxnSpPr>
            <a:stCxn id="664" idx="2"/>
            <a:endCxn id="670" idx="0"/>
          </p:cNvCxnSpPr>
          <p:nvPr/>
        </p:nvCxnSpPr>
        <p:spPr>
          <a:xfrm>
            <a:off x="2035838" y="3050850"/>
            <a:ext cx="0" cy="65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81"/>
          <p:cNvCxnSpPr>
            <a:stCxn id="666" idx="2"/>
            <a:endCxn id="671" idx="0"/>
          </p:cNvCxnSpPr>
          <p:nvPr/>
        </p:nvCxnSpPr>
        <p:spPr>
          <a:xfrm>
            <a:off x="4571975" y="3050850"/>
            <a:ext cx="0" cy="65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81"/>
          <p:cNvCxnSpPr>
            <a:stCxn id="668" idx="2"/>
            <a:endCxn id="672" idx="0"/>
          </p:cNvCxnSpPr>
          <p:nvPr/>
        </p:nvCxnSpPr>
        <p:spPr>
          <a:xfrm>
            <a:off x="7108113" y="3050850"/>
            <a:ext cx="0" cy="65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81"/>
          <p:cNvGrpSpPr/>
          <p:nvPr/>
        </p:nvGrpSpPr>
        <p:grpSpPr>
          <a:xfrm>
            <a:off x="4433578" y="3881589"/>
            <a:ext cx="276816" cy="314860"/>
            <a:chOff x="1756738" y="1730175"/>
            <a:chExt cx="379825" cy="432025"/>
          </a:xfrm>
        </p:grpSpPr>
        <p:sp>
          <p:nvSpPr>
            <p:cNvPr id="677" name="Google Shape;677;p81"/>
            <p:cNvSpPr/>
            <p:nvPr/>
          </p:nvSpPr>
          <p:spPr>
            <a:xfrm>
              <a:off x="1860888" y="1798525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715" y="1"/>
                  </a:moveTo>
                  <a:cubicBezTo>
                    <a:pt x="585" y="1"/>
                    <a:pt x="455" y="50"/>
                    <a:pt x="357" y="148"/>
                  </a:cubicBezTo>
                  <a:lnTo>
                    <a:pt x="0" y="513"/>
                  </a:lnTo>
                  <a:lnTo>
                    <a:pt x="714" y="1227"/>
                  </a:lnTo>
                  <a:lnTo>
                    <a:pt x="1080" y="870"/>
                  </a:lnTo>
                  <a:cubicBezTo>
                    <a:pt x="1276" y="674"/>
                    <a:pt x="1276" y="353"/>
                    <a:pt x="1080" y="148"/>
                  </a:cubicBezTo>
                  <a:cubicBezTo>
                    <a:pt x="977" y="50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1"/>
            <p:cNvSpPr/>
            <p:nvPr/>
          </p:nvSpPr>
          <p:spPr>
            <a:xfrm>
              <a:off x="1860888" y="1916725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715" y="1"/>
                  </a:moveTo>
                  <a:cubicBezTo>
                    <a:pt x="585" y="1"/>
                    <a:pt x="455" y="50"/>
                    <a:pt x="357" y="148"/>
                  </a:cubicBezTo>
                  <a:lnTo>
                    <a:pt x="0" y="505"/>
                  </a:lnTo>
                  <a:lnTo>
                    <a:pt x="714" y="1227"/>
                  </a:lnTo>
                  <a:lnTo>
                    <a:pt x="1080" y="862"/>
                  </a:lnTo>
                  <a:cubicBezTo>
                    <a:pt x="1276" y="665"/>
                    <a:pt x="1276" y="344"/>
                    <a:pt x="1080" y="148"/>
                  </a:cubicBezTo>
                  <a:cubicBezTo>
                    <a:pt x="977" y="50"/>
                    <a:pt x="845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1"/>
            <p:cNvSpPr/>
            <p:nvPr/>
          </p:nvSpPr>
          <p:spPr>
            <a:xfrm>
              <a:off x="2000488" y="2063825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1" y="553"/>
                    <a:pt x="1" y="874"/>
                    <a:pt x="197" y="1071"/>
                  </a:cubicBezTo>
                  <a:cubicBezTo>
                    <a:pt x="295" y="1169"/>
                    <a:pt x="425" y="1218"/>
                    <a:pt x="554" y="1218"/>
                  </a:cubicBezTo>
                  <a:cubicBezTo>
                    <a:pt x="683" y="1218"/>
                    <a:pt x="813" y="1169"/>
                    <a:pt x="911" y="1071"/>
                  </a:cubicBezTo>
                  <a:lnTo>
                    <a:pt x="1268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1"/>
            <p:cNvSpPr/>
            <p:nvPr/>
          </p:nvSpPr>
          <p:spPr>
            <a:xfrm>
              <a:off x="2032163" y="2033150"/>
              <a:ext cx="31925" cy="30700"/>
            </a:xfrm>
            <a:custGeom>
              <a:avLst/>
              <a:gdLst/>
              <a:ahLst/>
              <a:cxnLst/>
              <a:rect l="l" t="t" r="r" b="b"/>
              <a:pathLst>
                <a:path w="1277" h="1228" extrusionOk="0">
                  <a:moveTo>
                    <a:pt x="715" y="0"/>
                  </a:moveTo>
                  <a:cubicBezTo>
                    <a:pt x="585" y="0"/>
                    <a:pt x="456" y="49"/>
                    <a:pt x="357" y="148"/>
                  </a:cubicBezTo>
                  <a:lnTo>
                    <a:pt x="1" y="504"/>
                  </a:lnTo>
                  <a:lnTo>
                    <a:pt x="714" y="1227"/>
                  </a:lnTo>
                  <a:lnTo>
                    <a:pt x="1080" y="870"/>
                  </a:lnTo>
                  <a:cubicBezTo>
                    <a:pt x="1276" y="665"/>
                    <a:pt x="1276" y="344"/>
                    <a:pt x="1080" y="148"/>
                  </a:cubicBezTo>
                  <a:cubicBezTo>
                    <a:pt x="977" y="49"/>
                    <a:pt x="846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1829213" y="2063825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0" y="553"/>
                    <a:pt x="0" y="874"/>
                    <a:pt x="197" y="1071"/>
                  </a:cubicBezTo>
                  <a:cubicBezTo>
                    <a:pt x="295" y="1169"/>
                    <a:pt x="424" y="1218"/>
                    <a:pt x="554" y="1218"/>
                  </a:cubicBezTo>
                  <a:cubicBezTo>
                    <a:pt x="683" y="1218"/>
                    <a:pt x="812" y="1169"/>
                    <a:pt x="910" y="1071"/>
                  </a:cubicBezTo>
                  <a:lnTo>
                    <a:pt x="1267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1"/>
            <p:cNvSpPr/>
            <p:nvPr/>
          </p:nvSpPr>
          <p:spPr>
            <a:xfrm>
              <a:off x="1860888" y="2033150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715" y="0"/>
                  </a:moveTo>
                  <a:cubicBezTo>
                    <a:pt x="585" y="0"/>
                    <a:pt x="455" y="49"/>
                    <a:pt x="357" y="148"/>
                  </a:cubicBezTo>
                  <a:lnTo>
                    <a:pt x="0" y="504"/>
                  </a:lnTo>
                  <a:lnTo>
                    <a:pt x="714" y="1227"/>
                  </a:lnTo>
                  <a:lnTo>
                    <a:pt x="1080" y="870"/>
                  </a:lnTo>
                  <a:cubicBezTo>
                    <a:pt x="1276" y="665"/>
                    <a:pt x="1276" y="344"/>
                    <a:pt x="1080" y="148"/>
                  </a:cubicBezTo>
                  <a:cubicBezTo>
                    <a:pt x="977" y="49"/>
                    <a:pt x="84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1"/>
            <p:cNvSpPr/>
            <p:nvPr/>
          </p:nvSpPr>
          <p:spPr>
            <a:xfrm>
              <a:off x="1829213" y="1947400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0" y="553"/>
                    <a:pt x="0" y="875"/>
                    <a:pt x="197" y="1071"/>
                  </a:cubicBezTo>
                  <a:cubicBezTo>
                    <a:pt x="295" y="1169"/>
                    <a:pt x="424" y="1218"/>
                    <a:pt x="554" y="1218"/>
                  </a:cubicBezTo>
                  <a:cubicBezTo>
                    <a:pt x="683" y="1218"/>
                    <a:pt x="812" y="1169"/>
                    <a:pt x="910" y="1071"/>
                  </a:cubicBezTo>
                  <a:lnTo>
                    <a:pt x="1267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1"/>
            <p:cNvSpPr/>
            <p:nvPr/>
          </p:nvSpPr>
          <p:spPr>
            <a:xfrm>
              <a:off x="1829213" y="1829200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0" y="553"/>
                    <a:pt x="0" y="874"/>
                    <a:pt x="197" y="1071"/>
                  </a:cubicBezTo>
                  <a:cubicBezTo>
                    <a:pt x="295" y="1169"/>
                    <a:pt x="424" y="1218"/>
                    <a:pt x="554" y="1218"/>
                  </a:cubicBezTo>
                  <a:cubicBezTo>
                    <a:pt x="683" y="1218"/>
                    <a:pt x="812" y="1169"/>
                    <a:pt x="910" y="1071"/>
                  </a:cubicBezTo>
                  <a:lnTo>
                    <a:pt x="1267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1"/>
            <p:cNvSpPr/>
            <p:nvPr/>
          </p:nvSpPr>
          <p:spPr>
            <a:xfrm>
              <a:off x="2000488" y="1829200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1" y="553"/>
                    <a:pt x="1" y="874"/>
                    <a:pt x="197" y="1071"/>
                  </a:cubicBezTo>
                  <a:cubicBezTo>
                    <a:pt x="295" y="1169"/>
                    <a:pt x="425" y="1218"/>
                    <a:pt x="554" y="1218"/>
                  </a:cubicBezTo>
                  <a:cubicBezTo>
                    <a:pt x="683" y="1218"/>
                    <a:pt x="813" y="1169"/>
                    <a:pt x="911" y="1071"/>
                  </a:cubicBezTo>
                  <a:lnTo>
                    <a:pt x="1268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1"/>
            <p:cNvSpPr/>
            <p:nvPr/>
          </p:nvSpPr>
          <p:spPr>
            <a:xfrm>
              <a:off x="2032163" y="1798525"/>
              <a:ext cx="31925" cy="30700"/>
            </a:xfrm>
            <a:custGeom>
              <a:avLst/>
              <a:gdLst/>
              <a:ahLst/>
              <a:cxnLst/>
              <a:rect l="l" t="t" r="r" b="b"/>
              <a:pathLst>
                <a:path w="1277" h="1228" extrusionOk="0">
                  <a:moveTo>
                    <a:pt x="715" y="1"/>
                  </a:moveTo>
                  <a:cubicBezTo>
                    <a:pt x="585" y="1"/>
                    <a:pt x="456" y="50"/>
                    <a:pt x="357" y="148"/>
                  </a:cubicBezTo>
                  <a:lnTo>
                    <a:pt x="1" y="513"/>
                  </a:lnTo>
                  <a:lnTo>
                    <a:pt x="714" y="1227"/>
                  </a:lnTo>
                  <a:lnTo>
                    <a:pt x="1080" y="870"/>
                  </a:lnTo>
                  <a:cubicBezTo>
                    <a:pt x="1276" y="674"/>
                    <a:pt x="1276" y="353"/>
                    <a:pt x="1080" y="148"/>
                  </a:cubicBezTo>
                  <a:cubicBezTo>
                    <a:pt x="977" y="50"/>
                    <a:pt x="846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1"/>
            <p:cNvSpPr/>
            <p:nvPr/>
          </p:nvSpPr>
          <p:spPr>
            <a:xfrm>
              <a:off x="2000488" y="1947400"/>
              <a:ext cx="31700" cy="30450"/>
            </a:xfrm>
            <a:custGeom>
              <a:avLst/>
              <a:gdLst/>
              <a:ahLst/>
              <a:cxnLst/>
              <a:rect l="l" t="t" r="r" b="b"/>
              <a:pathLst>
                <a:path w="1268" h="1218" extrusionOk="0">
                  <a:moveTo>
                    <a:pt x="554" y="0"/>
                  </a:moveTo>
                  <a:lnTo>
                    <a:pt x="197" y="357"/>
                  </a:lnTo>
                  <a:cubicBezTo>
                    <a:pt x="1" y="553"/>
                    <a:pt x="1" y="875"/>
                    <a:pt x="197" y="1071"/>
                  </a:cubicBezTo>
                  <a:cubicBezTo>
                    <a:pt x="295" y="1169"/>
                    <a:pt x="425" y="1218"/>
                    <a:pt x="554" y="1218"/>
                  </a:cubicBezTo>
                  <a:cubicBezTo>
                    <a:pt x="683" y="1218"/>
                    <a:pt x="813" y="1169"/>
                    <a:pt x="911" y="1071"/>
                  </a:cubicBezTo>
                  <a:lnTo>
                    <a:pt x="1268" y="71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1756738" y="1730175"/>
              <a:ext cx="379825" cy="432025"/>
            </a:xfrm>
            <a:custGeom>
              <a:avLst/>
              <a:gdLst/>
              <a:ahLst/>
              <a:cxnLst/>
              <a:rect l="l" t="t" r="r" b="b"/>
              <a:pathLst>
                <a:path w="15193" h="17281" extrusionOk="0">
                  <a:moveTo>
                    <a:pt x="7598" y="2611"/>
                  </a:moveTo>
                  <a:cubicBezTo>
                    <a:pt x="7875" y="2611"/>
                    <a:pt x="8100" y="2839"/>
                    <a:pt x="8100" y="3114"/>
                  </a:cubicBezTo>
                  <a:lnTo>
                    <a:pt x="8100" y="4131"/>
                  </a:lnTo>
                  <a:cubicBezTo>
                    <a:pt x="8100" y="4406"/>
                    <a:pt x="7875" y="4634"/>
                    <a:pt x="7598" y="4634"/>
                  </a:cubicBezTo>
                  <a:cubicBezTo>
                    <a:pt x="7578" y="4634"/>
                    <a:pt x="7558" y="4633"/>
                    <a:pt x="7538" y="4630"/>
                  </a:cubicBezTo>
                  <a:cubicBezTo>
                    <a:pt x="7280" y="4603"/>
                    <a:pt x="7083" y="4372"/>
                    <a:pt x="7083" y="4113"/>
                  </a:cubicBezTo>
                  <a:lnTo>
                    <a:pt x="7083" y="3132"/>
                  </a:lnTo>
                  <a:cubicBezTo>
                    <a:pt x="7083" y="2873"/>
                    <a:pt x="7280" y="2641"/>
                    <a:pt x="7538" y="2614"/>
                  </a:cubicBezTo>
                  <a:cubicBezTo>
                    <a:pt x="7558" y="2612"/>
                    <a:pt x="7578" y="2611"/>
                    <a:pt x="7598" y="2611"/>
                  </a:cubicBezTo>
                  <a:close/>
                  <a:moveTo>
                    <a:pt x="4881" y="1726"/>
                  </a:moveTo>
                  <a:cubicBezTo>
                    <a:pt x="5270" y="1726"/>
                    <a:pt x="5660" y="1874"/>
                    <a:pt x="5959" y="2168"/>
                  </a:cubicBezTo>
                  <a:cubicBezTo>
                    <a:pt x="6548" y="2766"/>
                    <a:pt x="6548" y="3729"/>
                    <a:pt x="5959" y="4318"/>
                  </a:cubicBezTo>
                  <a:cubicBezTo>
                    <a:pt x="5772" y="4505"/>
                    <a:pt x="4924" y="5353"/>
                    <a:pt x="4523" y="5745"/>
                  </a:cubicBezTo>
                  <a:cubicBezTo>
                    <a:pt x="4229" y="6044"/>
                    <a:pt x="3841" y="6194"/>
                    <a:pt x="3451" y="6194"/>
                  </a:cubicBezTo>
                  <a:cubicBezTo>
                    <a:pt x="3062" y="6194"/>
                    <a:pt x="2672" y="6044"/>
                    <a:pt x="2373" y="5745"/>
                  </a:cubicBezTo>
                  <a:cubicBezTo>
                    <a:pt x="1784" y="5157"/>
                    <a:pt x="1784" y="4193"/>
                    <a:pt x="2373" y="3604"/>
                  </a:cubicBezTo>
                  <a:lnTo>
                    <a:pt x="3809" y="2168"/>
                  </a:lnTo>
                  <a:cubicBezTo>
                    <a:pt x="4104" y="1874"/>
                    <a:pt x="4492" y="1726"/>
                    <a:pt x="4881" y="1726"/>
                  </a:cubicBezTo>
                  <a:close/>
                  <a:moveTo>
                    <a:pt x="11736" y="1726"/>
                  </a:moveTo>
                  <a:cubicBezTo>
                    <a:pt x="12126" y="1726"/>
                    <a:pt x="12516" y="1874"/>
                    <a:pt x="12811" y="2168"/>
                  </a:cubicBezTo>
                  <a:cubicBezTo>
                    <a:pt x="13399" y="2766"/>
                    <a:pt x="13399" y="3729"/>
                    <a:pt x="12811" y="4318"/>
                  </a:cubicBezTo>
                  <a:lnTo>
                    <a:pt x="11374" y="5745"/>
                  </a:lnTo>
                  <a:cubicBezTo>
                    <a:pt x="11080" y="6044"/>
                    <a:pt x="10692" y="6194"/>
                    <a:pt x="10304" y="6194"/>
                  </a:cubicBezTo>
                  <a:cubicBezTo>
                    <a:pt x="9916" y="6194"/>
                    <a:pt x="9528" y="6044"/>
                    <a:pt x="9233" y="5745"/>
                  </a:cubicBezTo>
                  <a:cubicBezTo>
                    <a:pt x="8636" y="5157"/>
                    <a:pt x="8636" y="4193"/>
                    <a:pt x="9233" y="3604"/>
                  </a:cubicBezTo>
                  <a:lnTo>
                    <a:pt x="10661" y="2168"/>
                  </a:lnTo>
                  <a:cubicBezTo>
                    <a:pt x="10955" y="1874"/>
                    <a:pt x="11345" y="1726"/>
                    <a:pt x="11736" y="1726"/>
                  </a:cubicBezTo>
                  <a:close/>
                  <a:moveTo>
                    <a:pt x="7600" y="5617"/>
                  </a:moveTo>
                  <a:cubicBezTo>
                    <a:pt x="7876" y="5617"/>
                    <a:pt x="8100" y="5837"/>
                    <a:pt x="8100" y="6120"/>
                  </a:cubicBezTo>
                  <a:lnTo>
                    <a:pt x="8100" y="7637"/>
                  </a:lnTo>
                  <a:cubicBezTo>
                    <a:pt x="8100" y="7924"/>
                    <a:pt x="7868" y="8147"/>
                    <a:pt x="7586" y="8147"/>
                  </a:cubicBezTo>
                  <a:cubicBezTo>
                    <a:pt x="7570" y="8147"/>
                    <a:pt x="7554" y="8147"/>
                    <a:pt x="7538" y="8145"/>
                  </a:cubicBezTo>
                  <a:cubicBezTo>
                    <a:pt x="7280" y="8109"/>
                    <a:pt x="7083" y="7886"/>
                    <a:pt x="7083" y="7628"/>
                  </a:cubicBezTo>
                  <a:lnTo>
                    <a:pt x="7083" y="6129"/>
                  </a:lnTo>
                  <a:cubicBezTo>
                    <a:pt x="7083" y="5870"/>
                    <a:pt x="7280" y="5647"/>
                    <a:pt x="7538" y="5620"/>
                  </a:cubicBezTo>
                  <a:cubicBezTo>
                    <a:pt x="7559" y="5618"/>
                    <a:pt x="7580" y="5617"/>
                    <a:pt x="7600" y="5617"/>
                  </a:cubicBezTo>
                  <a:close/>
                  <a:moveTo>
                    <a:pt x="4881" y="6448"/>
                  </a:moveTo>
                  <a:cubicBezTo>
                    <a:pt x="5270" y="6448"/>
                    <a:pt x="5660" y="6597"/>
                    <a:pt x="5959" y="6896"/>
                  </a:cubicBezTo>
                  <a:cubicBezTo>
                    <a:pt x="6548" y="7485"/>
                    <a:pt x="6548" y="8448"/>
                    <a:pt x="5959" y="9046"/>
                  </a:cubicBezTo>
                  <a:cubicBezTo>
                    <a:pt x="5772" y="9233"/>
                    <a:pt x="4924" y="10081"/>
                    <a:pt x="4523" y="10473"/>
                  </a:cubicBezTo>
                  <a:cubicBezTo>
                    <a:pt x="4229" y="10772"/>
                    <a:pt x="3841" y="10922"/>
                    <a:pt x="3451" y="10922"/>
                  </a:cubicBezTo>
                  <a:cubicBezTo>
                    <a:pt x="3062" y="10922"/>
                    <a:pt x="2672" y="10772"/>
                    <a:pt x="2373" y="10473"/>
                  </a:cubicBezTo>
                  <a:cubicBezTo>
                    <a:pt x="1784" y="9885"/>
                    <a:pt x="1784" y="8921"/>
                    <a:pt x="2373" y="8324"/>
                  </a:cubicBezTo>
                  <a:lnTo>
                    <a:pt x="3809" y="6896"/>
                  </a:lnTo>
                  <a:cubicBezTo>
                    <a:pt x="4104" y="6597"/>
                    <a:pt x="4492" y="6448"/>
                    <a:pt x="4881" y="6448"/>
                  </a:cubicBezTo>
                  <a:close/>
                  <a:moveTo>
                    <a:pt x="11736" y="6448"/>
                  </a:moveTo>
                  <a:cubicBezTo>
                    <a:pt x="12126" y="6448"/>
                    <a:pt x="12516" y="6597"/>
                    <a:pt x="12811" y="6896"/>
                  </a:cubicBezTo>
                  <a:cubicBezTo>
                    <a:pt x="13399" y="7485"/>
                    <a:pt x="13399" y="8448"/>
                    <a:pt x="12811" y="9046"/>
                  </a:cubicBezTo>
                  <a:cubicBezTo>
                    <a:pt x="12811" y="9046"/>
                    <a:pt x="11383" y="10465"/>
                    <a:pt x="11374" y="10473"/>
                  </a:cubicBezTo>
                  <a:cubicBezTo>
                    <a:pt x="11080" y="10772"/>
                    <a:pt x="10692" y="10922"/>
                    <a:pt x="10304" y="10922"/>
                  </a:cubicBezTo>
                  <a:cubicBezTo>
                    <a:pt x="9916" y="10922"/>
                    <a:pt x="9528" y="10772"/>
                    <a:pt x="9233" y="10473"/>
                  </a:cubicBezTo>
                  <a:cubicBezTo>
                    <a:pt x="8636" y="9885"/>
                    <a:pt x="8636" y="8921"/>
                    <a:pt x="9233" y="8324"/>
                  </a:cubicBezTo>
                  <a:lnTo>
                    <a:pt x="10661" y="6896"/>
                  </a:lnTo>
                  <a:cubicBezTo>
                    <a:pt x="10955" y="6597"/>
                    <a:pt x="11345" y="6448"/>
                    <a:pt x="11736" y="6448"/>
                  </a:cubicBezTo>
                  <a:close/>
                  <a:moveTo>
                    <a:pt x="7598" y="9159"/>
                  </a:moveTo>
                  <a:cubicBezTo>
                    <a:pt x="7875" y="9159"/>
                    <a:pt x="8100" y="9387"/>
                    <a:pt x="8100" y="9662"/>
                  </a:cubicBezTo>
                  <a:lnTo>
                    <a:pt x="8100" y="11187"/>
                  </a:lnTo>
                  <a:cubicBezTo>
                    <a:pt x="8100" y="11462"/>
                    <a:pt x="7875" y="11690"/>
                    <a:pt x="7598" y="11690"/>
                  </a:cubicBezTo>
                  <a:cubicBezTo>
                    <a:pt x="7578" y="11690"/>
                    <a:pt x="7558" y="11689"/>
                    <a:pt x="7538" y="11687"/>
                  </a:cubicBezTo>
                  <a:cubicBezTo>
                    <a:pt x="7280" y="11660"/>
                    <a:pt x="7083" y="11428"/>
                    <a:pt x="7083" y="11169"/>
                  </a:cubicBezTo>
                  <a:lnTo>
                    <a:pt x="7083" y="9680"/>
                  </a:lnTo>
                  <a:cubicBezTo>
                    <a:pt x="7083" y="9421"/>
                    <a:pt x="7280" y="9189"/>
                    <a:pt x="7538" y="9162"/>
                  </a:cubicBezTo>
                  <a:cubicBezTo>
                    <a:pt x="7558" y="9160"/>
                    <a:pt x="7578" y="9159"/>
                    <a:pt x="7598" y="9159"/>
                  </a:cubicBezTo>
                  <a:close/>
                  <a:moveTo>
                    <a:pt x="7598" y="12700"/>
                  </a:moveTo>
                  <a:cubicBezTo>
                    <a:pt x="7875" y="12700"/>
                    <a:pt x="8100" y="12929"/>
                    <a:pt x="8100" y="13212"/>
                  </a:cubicBezTo>
                  <a:lnTo>
                    <a:pt x="8100" y="14220"/>
                  </a:lnTo>
                  <a:cubicBezTo>
                    <a:pt x="8100" y="14503"/>
                    <a:pt x="7876" y="14724"/>
                    <a:pt x="7600" y="14724"/>
                  </a:cubicBezTo>
                  <a:cubicBezTo>
                    <a:pt x="7580" y="14724"/>
                    <a:pt x="7559" y="14722"/>
                    <a:pt x="7538" y="14720"/>
                  </a:cubicBezTo>
                  <a:cubicBezTo>
                    <a:pt x="7280" y="14693"/>
                    <a:pt x="7083" y="14470"/>
                    <a:pt x="7083" y="14211"/>
                  </a:cubicBezTo>
                  <a:lnTo>
                    <a:pt x="7083" y="13221"/>
                  </a:lnTo>
                  <a:cubicBezTo>
                    <a:pt x="7083" y="12962"/>
                    <a:pt x="7280" y="12730"/>
                    <a:pt x="7538" y="12704"/>
                  </a:cubicBezTo>
                  <a:cubicBezTo>
                    <a:pt x="7558" y="12701"/>
                    <a:pt x="7578" y="12700"/>
                    <a:pt x="7598" y="12700"/>
                  </a:cubicBezTo>
                  <a:close/>
                  <a:moveTo>
                    <a:pt x="4881" y="11111"/>
                  </a:moveTo>
                  <a:cubicBezTo>
                    <a:pt x="5270" y="11111"/>
                    <a:pt x="5660" y="11259"/>
                    <a:pt x="5959" y="11553"/>
                  </a:cubicBezTo>
                  <a:cubicBezTo>
                    <a:pt x="6548" y="12142"/>
                    <a:pt x="6548" y="13105"/>
                    <a:pt x="5959" y="13703"/>
                  </a:cubicBezTo>
                  <a:cubicBezTo>
                    <a:pt x="5772" y="13890"/>
                    <a:pt x="4924" y="14738"/>
                    <a:pt x="4523" y="15130"/>
                  </a:cubicBezTo>
                  <a:cubicBezTo>
                    <a:pt x="4229" y="15429"/>
                    <a:pt x="3841" y="15579"/>
                    <a:pt x="3451" y="15579"/>
                  </a:cubicBezTo>
                  <a:cubicBezTo>
                    <a:pt x="3062" y="15579"/>
                    <a:pt x="2672" y="15429"/>
                    <a:pt x="2373" y="15130"/>
                  </a:cubicBezTo>
                  <a:cubicBezTo>
                    <a:pt x="1784" y="14541"/>
                    <a:pt x="1784" y="13578"/>
                    <a:pt x="2373" y="12989"/>
                  </a:cubicBezTo>
                  <a:cubicBezTo>
                    <a:pt x="2382" y="12980"/>
                    <a:pt x="3800" y="11562"/>
                    <a:pt x="3809" y="11553"/>
                  </a:cubicBezTo>
                  <a:cubicBezTo>
                    <a:pt x="4104" y="11259"/>
                    <a:pt x="4492" y="11111"/>
                    <a:pt x="4881" y="11111"/>
                  </a:cubicBezTo>
                  <a:close/>
                  <a:moveTo>
                    <a:pt x="11736" y="11111"/>
                  </a:moveTo>
                  <a:cubicBezTo>
                    <a:pt x="12126" y="11111"/>
                    <a:pt x="12516" y="11259"/>
                    <a:pt x="12811" y="11553"/>
                  </a:cubicBezTo>
                  <a:cubicBezTo>
                    <a:pt x="13399" y="12142"/>
                    <a:pt x="13399" y="13105"/>
                    <a:pt x="12811" y="13703"/>
                  </a:cubicBezTo>
                  <a:lnTo>
                    <a:pt x="11374" y="15130"/>
                  </a:lnTo>
                  <a:cubicBezTo>
                    <a:pt x="11080" y="15429"/>
                    <a:pt x="10692" y="15579"/>
                    <a:pt x="10304" y="15579"/>
                  </a:cubicBezTo>
                  <a:cubicBezTo>
                    <a:pt x="9916" y="15579"/>
                    <a:pt x="9528" y="15429"/>
                    <a:pt x="9233" y="15130"/>
                  </a:cubicBezTo>
                  <a:cubicBezTo>
                    <a:pt x="8636" y="14541"/>
                    <a:pt x="8636" y="13578"/>
                    <a:pt x="9233" y="12989"/>
                  </a:cubicBezTo>
                  <a:cubicBezTo>
                    <a:pt x="9233" y="12980"/>
                    <a:pt x="10652" y="11562"/>
                    <a:pt x="10661" y="11553"/>
                  </a:cubicBezTo>
                  <a:cubicBezTo>
                    <a:pt x="10955" y="11259"/>
                    <a:pt x="11345" y="11111"/>
                    <a:pt x="11736" y="11111"/>
                  </a:cubicBezTo>
                  <a:close/>
                  <a:moveTo>
                    <a:pt x="1517" y="0"/>
                  </a:moveTo>
                  <a:cubicBezTo>
                    <a:pt x="678" y="0"/>
                    <a:pt x="0" y="678"/>
                    <a:pt x="0" y="1517"/>
                  </a:cubicBezTo>
                  <a:lnTo>
                    <a:pt x="0" y="15764"/>
                  </a:lnTo>
                  <a:cubicBezTo>
                    <a:pt x="0" y="16602"/>
                    <a:pt x="678" y="17280"/>
                    <a:pt x="1517" y="17280"/>
                  </a:cubicBezTo>
                  <a:lnTo>
                    <a:pt x="6628" y="17280"/>
                  </a:lnTo>
                  <a:cubicBezTo>
                    <a:pt x="6851" y="17280"/>
                    <a:pt x="7048" y="17137"/>
                    <a:pt x="7110" y="16932"/>
                  </a:cubicBezTo>
                  <a:cubicBezTo>
                    <a:pt x="7182" y="16691"/>
                    <a:pt x="7387" y="16571"/>
                    <a:pt x="7592" y="16571"/>
                  </a:cubicBezTo>
                  <a:cubicBezTo>
                    <a:pt x="7797" y="16571"/>
                    <a:pt x="8002" y="16691"/>
                    <a:pt x="8074" y="16932"/>
                  </a:cubicBezTo>
                  <a:cubicBezTo>
                    <a:pt x="8145" y="17137"/>
                    <a:pt x="8341" y="17280"/>
                    <a:pt x="8564" y="17280"/>
                  </a:cubicBezTo>
                  <a:lnTo>
                    <a:pt x="13667" y="17280"/>
                  </a:lnTo>
                  <a:cubicBezTo>
                    <a:pt x="14506" y="17280"/>
                    <a:pt x="15193" y="16602"/>
                    <a:pt x="15193" y="15764"/>
                  </a:cubicBezTo>
                  <a:lnTo>
                    <a:pt x="15193" y="1517"/>
                  </a:lnTo>
                  <a:cubicBezTo>
                    <a:pt x="15193" y="678"/>
                    <a:pt x="14506" y="0"/>
                    <a:pt x="13667" y="0"/>
                  </a:cubicBezTo>
                  <a:lnTo>
                    <a:pt x="8564" y="0"/>
                  </a:lnTo>
                  <a:cubicBezTo>
                    <a:pt x="8341" y="0"/>
                    <a:pt x="8145" y="143"/>
                    <a:pt x="8074" y="357"/>
                  </a:cubicBezTo>
                  <a:cubicBezTo>
                    <a:pt x="7998" y="589"/>
                    <a:pt x="7795" y="705"/>
                    <a:pt x="7592" y="705"/>
                  </a:cubicBezTo>
                  <a:cubicBezTo>
                    <a:pt x="7389" y="705"/>
                    <a:pt x="7186" y="589"/>
                    <a:pt x="7110" y="357"/>
                  </a:cubicBezTo>
                  <a:cubicBezTo>
                    <a:pt x="7048" y="143"/>
                    <a:pt x="6851" y="0"/>
                    <a:pt x="6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1"/>
            <p:cNvSpPr/>
            <p:nvPr/>
          </p:nvSpPr>
          <p:spPr>
            <a:xfrm>
              <a:off x="2032163" y="1916725"/>
              <a:ext cx="31925" cy="30700"/>
            </a:xfrm>
            <a:custGeom>
              <a:avLst/>
              <a:gdLst/>
              <a:ahLst/>
              <a:cxnLst/>
              <a:rect l="l" t="t" r="r" b="b"/>
              <a:pathLst>
                <a:path w="1277" h="1228" extrusionOk="0">
                  <a:moveTo>
                    <a:pt x="715" y="1"/>
                  </a:moveTo>
                  <a:cubicBezTo>
                    <a:pt x="585" y="1"/>
                    <a:pt x="456" y="50"/>
                    <a:pt x="357" y="148"/>
                  </a:cubicBezTo>
                  <a:lnTo>
                    <a:pt x="1" y="505"/>
                  </a:lnTo>
                  <a:lnTo>
                    <a:pt x="714" y="1227"/>
                  </a:lnTo>
                  <a:lnTo>
                    <a:pt x="1080" y="862"/>
                  </a:lnTo>
                  <a:cubicBezTo>
                    <a:pt x="1276" y="665"/>
                    <a:pt x="1276" y="344"/>
                    <a:pt x="1080" y="148"/>
                  </a:cubicBezTo>
                  <a:cubicBezTo>
                    <a:pt x="977" y="50"/>
                    <a:pt x="846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81"/>
          <p:cNvGrpSpPr/>
          <p:nvPr/>
        </p:nvGrpSpPr>
        <p:grpSpPr>
          <a:xfrm>
            <a:off x="6997340" y="3881589"/>
            <a:ext cx="221555" cy="314860"/>
            <a:chOff x="2377638" y="1730175"/>
            <a:chExt cx="304000" cy="432025"/>
          </a:xfrm>
        </p:grpSpPr>
        <p:sp>
          <p:nvSpPr>
            <p:cNvPr id="691" name="Google Shape;691;p81"/>
            <p:cNvSpPr/>
            <p:nvPr/>
          </p:nvSpPr>
          <p:spPr>
            <a:xfrm>
              <a:off x="2478888" y="1765625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0" y="1"/>
                  </a:moveTo>
                  <a:cubicBezTo>
                    <a:pt x="223" y="1"/>
                    <a:pt x="0" y="224"/>
                    <a:pt x="0" y="509"/>
                  </a:cubicBezTo>
                  <a:cubicBezTo>
                    <a:pt x="0" y="786"/>
                    <a:pt x="223" y="1009"/>
                    <a:pt x="500" y="1009"/>
                  </a:cubicBezTo>
                  <a:cubicBezTo>
                    <a:pt x="785" y="1009"/>
                    <a:pt x="1009" y="786"/>
                    <a:pt x="1009" y="509"/>
                  </a:cubicBezTo>
                  <a:cubicBezTo>
                    <a:pt x="1009" y="224"/>
                    <a:pt x="785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1"/>
            <p:cNvSpPr/>
            <p:nvPr/>
          </p:nvSpPr>
          <p:spPr>
            <a:xfrm>
              <a:off x="2428263" y="174800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0" y="1"/>
                  </a:moveTo>
                  <a:cubicBezTo>
                    <a:pt x="223" y="1"/>
                    <a:pt x="0" y="224"/>
                    <a:pt x="0" y="500"/>
                  </a:cubicBezTo>
                  <a:cubicBezTo>
                    <a:pt x="0" y="786"/>
                    <a:pt x="223" y="1009"/>
                    <a:pt x="500" y="1009"/>
                  </a:cubicBezTo>
                  <a:cubicBezTo>
                    <a:pt x="785" y="1009"/>
                    <a:pt x="1008" y="786"/>
                    <a:pt x="1008" y="500"/>
                  </a:cubicBezTo>
                  <a:cubicBezTo>
                    <a:pt x="1008" y="224"/>
                    <a:pt x="785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1"/>
            <p:cNvSpPr/>
            <p:nvPr/>
          </p:nvSpPr>
          <p:spPr>
            <a:xfrm>
              <a:off x="2428263" y="1785925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0" y="0"/>
                  </a:moveTo>
                  <a:cubicBezTo>
                    <a:pt x="223" y="0"/>
                    <a:pt x="0" y="224"/>
                    <a:pt x="0" y="509"/>
                  </a:cubicBezTo>
                  <a:cubicBezTo>
                    <a:pt x="0" y="786"/>
                    <a:pt x="223" y="1009"/>
                    <a:pt x="500" y="1009"/>
                  </a:cubicBezTo>
                  <a:cubicBezTo>
                    <a:pt x="785" y="1009"/>
                    <a:pt x="1008" y="786"/>
                    <a:pt x="1008" y="509"/>
                  </a:cubicBezTo>
                  <a:cubicBezTo>
                    <a:pt x="1008" y="224"/>
                    <a:pt x="78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1"/>
            <p:cNvSpPr/>
            <p:nvPr/>
          </p:nvSpPr>
          <p:spPr>
            <a:xfrm>
              <a:off x="2377638" y="1730175"/>
              <a:ext cx="25225" cy="25450"/>
            </a:xfrm>
            <a:custGeom>
              <a:avLst/>
              <a:gdLst/>
              <a:ahLst/>
              <a:cxnLst/>
              <a:rect l="l" t="t" r="r" b="b"/>
              <a:pathLst>
                <a:path w="1009" h="1018" extrusionOk="0">
                  <a:moveTo>
                    <a:pt x="500" y="0"/>
                  </a:moveTo>
                  <a:cubicBezTo>
                    <a:pt x="223" y="0"/>
                    <a:pt x="0" y="223"/>
                    <a:pt x="0" y="509"/>
                  </a:cubicBezTo>
                  <a:cubicBezTo>
                    <a:pt x="0" y="785"/>
                    <a:pt x="223" y="1017"/>
                    <a:pt x="500" y="1017"/>
                  </a:cubicBezTo>
                  <a:cubicBezTo>
                    <a:pt x="785" y="1017"/>
                    <a:pt x="1008" y="785"/>
                    <a:pt x="1008" y="509"/>
                  </a:cubicBezTo>
                  <a:cubicBezTo>
                    <a:pt x="1008" y="223"/>
                    <a:pt x="78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1"/>
            <p:cNvSpPr/>
            <p:nvPr/>
          </p:nvSpPr>
          <p:spPr>
            <a:xfrm>
              <a:off x="2377638" y="1806900"/>
              <a:ext cx="25225" cy="25450"/>
            </a:xfrm>
            <a:custGeom>
              <a:avLst/>
              <a:gdLst/>
              <a:ahLst/>
              <a:cxnLst/>
              <a:rect l="l" t="t" r="r" b="b"/>
              <a:pathLst>
                <a:path w="1009" h="1018" extrusionOk="0">
                  <a:moveTo>
                    <a:pt x="500" y="0"/>
                  </a:moveTo>
                  <a:cubicBezTo>
                    <a:pt x="223" y="0"/>
                    <a:pt x="0" y="232"/>
                    <a:pt x="0" y="509"/>
                  </a:cubicBezTo>
                  <a:cubicBezTo>
                    <a:pt x="0" y="785"/>
                    <a:pt x="223" y="1017"/>
                    <a:pt x="500" y="1017"/>
                  </a:cubicBezTo>
                  <a:cubicBezTo>
                    <a:pt x="785" y="1017"/>
                    <a:pt x="1008" y="785"/>
                    <a:pt x="1008" y="509"/>
                  </a:cubicBezTo>
                  <a:cubicBezTo>
                    <a:pt x="1008" y="232"/>
                    <a:pt x="78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1"/>
            <p:cNvSpPr/>
            <p:nvPr/>
          </p:nvSpPr>
          <p:spPr>
            <a:xfrm>
              <a:off x="2453913" y="1934025"/>
              <a:ext cx="227725" cy="151225"/>
            </a:xfrm>
            <a:custGeom>
              <a:avLst/>
              <a:gdLst/>
              <a:ahLst/>
              <a:cxnLst/>
              <a:rect l="l" t="t" r="r" b="b"/>
              <a:pathLst>
                <a:path w="9109" h="6049" extrusionOk="0">
                  <a:moveTo>
                    <a:pt x="4556" y="1531"/>
                  </a:moveTo>
                  <a:cubicBezTo>
                    <a:pt x="4833" y="1531"/>
                    <a:pt x="5059" y="1759"/>
                    <a:pt x="5059" y="2034"/>
                  </a:cubicBezTo>
                  <a:lnTo>
                    <a:pt x="5059" y="2543"/>
                  </a:lnTo>
                  <a:lnTo>
                    <a:pt x="5567" y="2543"/>
                  </a:lnTo>
                  <a:cubicBezTo>
                    <a:pt x="5870" y="2543"/>
                    <a:pt x="6102" y="2801"/>
                    <a:pt x="6076" y="3105"/>
                  </a:cubicBezTo>
                  <a:cubicBezTo>
                    <a:pt x="6040" y="3363"/>
                    <a:pt x="5817" y="3551"/>
                    <a:pt x="5558" y="3551"/>
                  </a:cubicBezTo>
                  <a:lnTo>
                    <a:pt x="5059" y="3551"/>
                  </a:lnTo>
                  <a:lnTo>
                    <a:pt x="5059" y="4050"/>
                  </a:lnTo>
                  <a:cubicBezTo>
                    <a:pt x="5059" y="4309"/>
                    <a:pt x="4871" y="4532"/>
                    <a:pt x="4612" y="4568"/>
                  </a:cubicBezTo>
                  <a:cubicBezTo>
                    <a:pt x="4596" y="4569"/>
                    <a:pt x="4581" y="4570"/>
                    <a:pt x="4565" y="4570"/>
                  </a:cubicBezTo>
                  <a:cubicBezTo>
                    <a:pt x="4283" y="4570"/>
                    <a:pt x="4050" y="4346"/>
                    <a:pt x="4050" y="4059"/>
                  </a:cubicBezTo>
                  <a:lnTo>
                    <a:pt x="4050" y="3551"/>
                  </a:lnTo>
                  <a:lnTo>
                    <a:pt x="3560" y="3551"/>
                  </a:lnTo>
                  <a:cubicBezTo>
                    <a:pt x="3292" y="3551"/>
                    <a:pt x="3069" y="3363"/>
                    <a:pt x="3042" y="3105"/>
                  </a:cubicBezTo>
                  <a:cubicBezTo>
                    <a:pt x="3007" y="2801"/>
                    <a:pt x="3248" y="2543"/>
                    <a:pt x="3542" y="2543"/>
                  </a:cubicBezTo>
                  <a:lnTo>
                    <a:pt x="4050" y="2543"/>
                  </a:lnTo>
                  <a:lnTo>
                    <a:pt x="4050" y="2052"/>
                  </a:lnTo>
                  <a:cubicBezTo>
                    <a:pt x="4050" y="1784"/>
                    <a:pt x="4238" y="1561"/>
                    <a:pt x="4496" y="1534"/>
                  </a:cubicBezTo>
                  <a:cubicBezTo>
                    <a:pt x="4517" y="1532"/>
                    <a:pt x="4536" y="1531"/>
                    <a:pt x="4556" y="1531"/>
                  </a:cubicBezTo>
                  <a:close/>
                  <a:moveTo>
                    <a:pt x="4532" y="0"/>
                  </a:moveTo>
                  <a:cubicBezTo>
                    <a:pt x="1990" y="9"/>
                    <a:pt x="411" y="1106"/>
                    <a:pt x="0" y="1267"/>
                  </a:cubicBezTo>
                  <a:lnTo>
                    <a:pt x="0" y="6048"/>
                  </a:lnTo>
                  <a:lnTo>
                    <a:pt x="9109" y="6048"/>
                  </a:lnTo>
                  <a:lnTo>
                    <a:pt x="9109" y="1267"/>
                  </a:lnTo>
                  <a:cubicBezTo>
                    <a:pt x="8672" y="1097"/>
                    <a:pt x="7101" y="0"/>
                    <a:pt x="4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1"/>
            <p:cNvSpPr/>
            <p:nvPr/>
          </p:nvSpPr>
          <p:spPr>
            <a:xfrm>
              <a:off x="2453913" y="1827850"/>
              <a:ext cx="227725" cy="109525"/>
            </a:xfrm>
            <a:custGeom>
              <a:avLst/>
              <a:gdLst/>
              <a:ahLst/>
              <a:cxnLst/>
              <a:rect l="l" t="t" r="r" b="b"/>
              <a:pathLst>
                <a:path w="9109" h="4381" extrusionOk="0">
                  <a:moveTo>
                    <a:pt x="2025" y="1"/>
                  </a:moveTo>
                  <a:lnTo>
                    <a:pt x="2025" y="1187"/>
                  </a:lnTo>
                  <a:lnTo>
                    <a:pt x="1276" y="1187"/>
                  </a:lnTo>
                  <a:cubicBezTo>
                    <a:pt x="571" y="1187"/>
                    <a:pt x="0" y="1758"/>
                    <a:pt x="0" y="2463"/>
                  </a:cubicBezTo>
                  <a:lnTo>
                    <a:pt x="0" y="4381"/>
                  </a:lnTo>
                  <a:cubicBezTo>
                    <a:pt x="161" y="4318"/>
                    <a:pt x="1945" y="3230"/>
                    <a:pt x="4550" y="3230"/>
                  </a:cubicBezTo>
                  <a:cubicBezTo>
                    <a:pt x="7155" y="3230"/>
                    <a:pt x="8957" y="4327"/>
                    <a:pt x="9109" y="4381"/>
                  </a:cubicBezTo>
                  <a:lnTo>
                    <a:pt x="9109" y="2463"/>
                  </a:lnTo>
                  <a:cubicBezTo>
                    <a:pt x="9109" y="1758"/>
                    <a:pt x="8538" y="1187"/>
                    <a:pt x="7833" y="1187"/>
                  </a:cubicBezTo>
                  <a:lnTo>
                    <a:pt x="7084" y="1187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1"/>
            <p:cNvSpPr/>
            <p:nvPr/>
          </p:nvSpPr>
          <p:spPr>
            <a:xfrm>
              <a:off x="2453913" y="2110650"/>
              <a:ext cx="227725" cy="51550"/>
            </a:xfrm>
            <a:custGeom>
              <a:avLst/>
              <a:gdLst/>
              <a:ahLst/>
              <a:cxnLst/>
              <a:rect l="l" t="t" r="r" b="b"/>
              <a:pathLst>
                <a:path w="9109" h="2062" extrusionOk="0">
                  <a:moveTo>
                    <a:pt x="0" y="0"/>
                  </a:moveTo>
                  <a:lnTo>
                    <a:pt x="0" y="1553"/>
                  </a:lnTo>
                  <a:cubicBezTo>
                    <a:pt x="0" y="1829"/>
                    <a:pt x="223" y="2061"/>
                    <a:pt x="509" y="2061"/>
                  </a:cubicBezTo>
                  <a:lnTo>
                    <a:pt x="8609" y="2061"/>
                  </a:lnTo>
                  <a:cubicBezTo>
                    <a:pt x="8886" y="2061"/>
                    <a:pt x="9109" y="1829"/>
                    <a:pt x="9109" y="1553"/>
                  </a:cubicBezTo>
                  <a:lnTo>
                    <a:pt x="9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1"/>
            <p:cNvSpPr/>
            <p:nvPr/>
          </p:nvSpPr>
          <p:spPr>
            <a:xfrm>
              <a:off x="2525488" y="1743550"/>
              <a:ext cx="84550" cy="59125"/>
            </a:xfrm>
            <a:custGeom>
              <a:avLst/>
              <a:gdLst/>
              <a:ahLst/>
              <a:cxnLst/>
              <a:rect l="l" t="t" r="r" b="b"/>
              <a:pathLst>
                <a:path w="3382" h="2365" extrusionOk="0">
                  <a:moveTo>
                    <a:pt x="509" y="0"/>
                  </a:moveTo>
                  <a:cubicBezTo>
                    <a:pt x="233" y="0"/>
                    <a:pt x="1" y="224"/>
                    <a:pt x="1" y="509"/>
                  </a:cubicBezTo>
                  <a:lnTo>
                    <a:pt x="1" y="2365"/>
                  </a:lnTo>
                  <a:lnTo>
                    <a:pt x="3382" y="2365"/>
                  </a:lnTo>
                  <a:lnTo>
                    <a:pt x="3382" y="1009"/>
                  </a:lnTo>
                  <a:cubicBezTo>
                    <a:pt x="3382" y="875"/>
                    <a:pt x="3328" y="750"/>
                    <a:pt x="3230" y="652"/>
                  </a:cubicBezTo>
                  <a:lnTo>
                    <a:pt x="2722" y="152"/>
                  </a:lnTo>
                  <a:cubicBezTo>
                    <a:pt x="2633" y="54"/>
                    <a:pt x="2499" y="0"/>
                    <a:pt x="2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81"/>
          <p:cNvGrpSpPr/>
          <p:nvPr/>
        </p:nvGrpSpPr>
        <p:grpSpPr>
          <a:xfrm>
            <a:off x="1878419" y="3900922"/>
            <a:ext cx="314860" cy="276215"/>
            <a:chOff x="2896613" y="1756650"/>
            <a:chExt cx="432025" cy="379000"/>
          </a:xfrm>
        </p:grpSpPr>
        <p:sp>
          <p:nvSpPr>
            <p:cNvPr id="701" name="Google Shape;701;p81"/>
            <p:cNvSpPr/>
            <p:nvPr/>
          </p:nvSpPr>
          <p:spPr>
            <a:xfrm>
              <a:off x="2969313" y="1756650"/>
              <a:ext cx="292650" cy="125875"/>
            </a:xfrm>
            <a:custGeom>
              <a:avLst/>
              <a:gdLst/>
              <a:ahLst/>
              <a:cxnLst/>
              <a:rect l="l" t="t" r="r" b="b"/>
              <a:pathLst>
                <a:path w="11706" h="5035" extrusionOk="0">
                  <a:moveTo>
                    <a:pt x="6760" y="0"/>
                  </a:moveTo>
                  <a:cubicBezTo>
                    <a:pt x="6395" y="0"/>
                    <a:pt x="6129" y="394"/>
                    <a:pt x="6308" y="743"/>
                  </a:cubicBezTo>
                  <a:cubicBezTo>
                    <a:pt x="6834" y="1760"/>
                    <a:pt x="6085" y="2974"/>
                    <a:pt x="4943" y="2974"/>
                  </a:cubicBezTo>
                  <a:lnTo>
                    <a:pt x="3212" y="2974"/>
                  </a:lnTo>
                  <a:cubicBezTo>
                    <a:pt x="1794" y="2974"/>
                    <a:pt x="563" y="3821"/>
                    <a:pt x="1" y="5034"/>
                  </a:cubicBezTo>
                  <a:lnTo>
                    <a:pt x="11705" y="5034"/>
                  </a:lnTo>
                  <a:cubicBezTo>
                    <a:pt x="11215" y="2483"/>
                    <a:pt x="9270" y="565"/>
                    <a:pt x="6870" y="12"/>
                  </a:cubicBezTo>
                  <a:cubicBezTo>
                    <a:pt x="6833" y="4"/>
                    <a:pt x="6796" y="0"/>
                    <a:pt x="6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2896613" y="1978625"/>
              <a:ext cx="432025" cy="132225"/>
            </a:xfrm>
            <a:custGeom>
              <a:avLst/>
              <a:gdLst/>
              <a:ahLst/>
              <a:cxnLst/>
              <a:rect l="l" t="t" r="r" b="b"/>
              <a:pathLst>
                <a:path w="17281" h="5289" extrusionOk="0">
                  <a:moveTo>
                    <a:pt x="8644" y="1219"/>
                  </a:moveTo>
                  <a:cubicBezTo>
                    <a:pt x="8928" y="1219"/>
                    <a:pt x="9154" y="1447"/>
                    <a:pt x="9154" y="1722"/>
                  </a:cubicBezTo>
                  <a:lnTo>
                    <a:pt x="9154" y="2266"/>
                  </a:lnTo>
                  <a:lnTo>
                    <a:pt x="9653" y="2266"/>
                  </a:lnTo>
                  <a:cubicBezTo>
                    <a:pt x="9956" y="2266"/>
                    <a:pt x="10197" y="2525"/>
                    <a:pt x="10162" y="2828"/>
                  </a:cubicBezTo>
                  <a:cubicBezTo>
                    <a:pt x="10135" y="3087"/>
                    <a:pt x="9903" y="3274"/>
                    <a:pt x="9644" y="3274"/>
                  </a:cubicBezTo>
                  <a:lnTo>
                    <a:pt x="9154" y="3274"/>
                  </a:lnTo>
                  <a:lnTo>
                    <a:pt x="9154" y="3765"/>
                  </a:lnTo>
                  <a:cubicBezTo>
                    <a:pt x="9154" y="4024"/>
                    <a:pt x="8957" y="4256"/>
                    <a:pt x="8699" y="4282"/>
                  </a:cubicBezTo>
                  <a:cubicBezTo>
                    <a:pt x="8678" y="4285"/>
                    <a:pt x="8659" y="4286"/>
                    <a:pt x="8639" y="4286"/>
                  </a:cubicBezTo>
                  <a:cubicBezTo>
                    <a:pt x="8362" y="4286"/>
                    <a:pt x="8137" y="4058"/>
                    <a:pt x="8137" y="3783"/>
                  </a:cubicBezTo>
                  <a:lnTo>
                    <a:pt x="8137" y="3274"/>
                  </a:lnTo>
                  <a:lnTo>
                    <a:pt x="7646" y="3274"/>
                  </a:lnTo>
                  <a:cubicBezTo>
                    <a:pt x="7387" y="3274"/>
                    <a:pt x="7155" y="3087"/>
                    <a:pt x="7128" y="2828"/>
                  </a:cubicBezTo>
                  <a:cubicBezTo>
                    <a:pt x="7093" y="2525"/>
                    <a:pt x="7334" y="2266"/>
                    <a:pt x="7628" y="2266"/>
                  </a:cubicBezTo>
                  <a:lnTo>
                    <a:pt x="8137" y="2266"/>
                  </a:lnTo>
                  <a:lnTo>
                    <a:pt x="8137" y="1740"/>
                  </a:lnTo>
                  <a:cubicBezTo>
                    <a:pt x="8137" y="1472"/>
                    <a:pt x="8324" y="1249"/>
                    <a:pt x="8583" y="1222"/>
                  </a:cubicBezTo>
                  <a:cubicBezTo>
                    <a:pt x="8603" y="1220"/>
                    <a:pt x="8624" y="1219"/>
                    <a:pt x="8644" y="1219"/>
                  </a:cubicBezTo>
                  <a:close/>
                  <a:moveTo>
                    <a:pt x="509" y="0"/>
                  </a:moveTo>
                  <a:lnTo>
                    <a:pt x="161" y="348"/>
                  </a:lnTo>
                  <a:cubicBezTo>
                    <a:pt x="54" y="446"/>
                    <a:pt x="1" y="580"/>
                    <a:pt x="1" y="714"/>
                  </a:cubicBezTo>
                  <a:lnTo>
                    <a:pt x="1" y="2230"/>
                  </a:lnTo>
                  <a:cubicBezTo>
                    <a:pt x="12" y="2232"/>
                    <a:pt x="32" y="2233"/>
                    <a:pt x="59" y="2233"/>
                  </a:cubicBezTo>
                  <a:cubicBezTo>
                    <a:pt x="142" y="2233"/>
                    <a:pt x="295" y="2227"/>
                    <a:pt x="505" y="2227"/>
                  </a:cubicBezTo>
                  <a:cubicBezTo>
                    <a:pt x="1634" y="2227"/>
                    <a:pt x="4423" y="2403"/>
                    <a:pt x="6977" y="4657"/>
                  </a:cubicBezTo>
                  <a:cubicBezTo>
                    <a:pt x="7469" y="5092"/>
                    <a:pt x="8053" y="5289"/>
                    <a:pt x="8625" y="5289"/>
                  </a:cubicBezTo>
                  <a:cubicBezTo>
                    <a:pt x="9929" y="5289"/>
                    <a:pt x="11179" y="4270"/>
                    <a:pt x="11179" y="2739"/>
                  </a:cubicBezTo>
                  <a:cubicBezTo>
                    <a:pt x="11179" y="2453"/>
                    <a:pt x="11402" y="2230"/>
                    <a:pt x="11678" y="2230"/>
                  </a:cubicBezTo>
                  <a:lnTo>
                    <a:pt x="17281" y="2230"/>
                  </a:lnTo>
                  <a:lnTo>
                    <a:pt x="17281" y="714"/>
                  </a:lnTo>
                  <a:cubicBezTo>
                    <a:pt x="17281" y="580"/>
                    <a:pt x="17227" y="446"/>
                    <a:pt x="17129" y="348"/>
                  </a:cubicBezTo>
                  <a:lnTo>
                    <a:pt x="16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1"/>
            <p:cNvSpPr/>
            <p:nvPr/>
          </p:nvSpPr>
          <p:spPr>
            <a:xfrm>
              <a:off x="2922938" y="1907700"/>
              <a:ext cx="379600" cy="45750"/>
            </a:xfrm>
            <a:custGeom>
              <a:avLst/>
              <a:gdLst/>
              <a:ahLst/>
              <a:cxnLst/>
              <a:rect l="l" t="t" r="r" b="b"/>
              <a:pathLst>
                <a:path w="15184" h="1830" extrusionOk="0">
                  <a:moveTo>
                    <a:pt x="500" y="0"/>
                  </a:moveTo>
                  <a:cubicBezTo>
                    <a:pt x="223" y="0"/>
                    <a:pt x="0" y="232"/>
                    <a:pt x="0" y="509"/>
                  </a:cubicBezTo>
                  <a:lnTo>
                    <a:pt x="0" y="1829"/>
                  </a:lnTo>
                  <a:lnTo>
                    <a:pt x="15184" y="1829"/>
                  </a:lnTo>
                  <a:lnTo>
                    <a:pt x="15184" y="509"/>
                  </a:lnTo>
                  <a:cubicBezTo>
                    <a:pt x="15184" y="232"/>
                    <a:pt x="14961" y="0"/>
                    <a:pt x="14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1"/>
            <p:cNvSpPr/>
            <p:nvPr/>
          </p:nvSpPr>
          <p:spPr>
            <a:xfrm>
              <a:off x="2896613" y="2058875"/>
              <a:ext cx="432025" cy="76775"/>
            </a:xfrm>
            <a:custGeom>
              <a:avLst/>
              <a:gdLst/>
              <a:ahLst/>
              <a:cxnLst/>
              <a:rect l="l" t="t" r="r" b="b"/>
              <a:pathLst>
                <a:path w="17281" h="3071" extrusionOk="0">
                  <a:moveTo>
                    <a:pt x="446" y="0"/>
                  </a:moveTo>
                  <a:cubicBezTo>
                    <a:pt x="273" y="0"/>
                    <a:pt x="144" y="4"/>
                    <a:pt x="67" y="4"/>
                  </a:cubicBezTo>
                  <a:cubicBezTo>
                    <a:pt x="36" y="4"/>
                    <a:pt x="14" y="4"/>
                    <a:pt x="1" y="2"/>
                  </a:cubicBezTo>
                  <a:lnTo>
                    <a:pt x="1" y="1554"/>
                  </a:lnTo>
                  <a:cubicBezTo>
                    <a:pt x="1" y="2393"/>
                    <a:pt x="679" y="3071"/>
                    <a:pt x="1526" y="3071"/>
                  </a:cubicBezTo>
                  <a:lnTo>
                    <a:pt x="15764" y="3071"/>
                  </a:lnTo>
                  <a:cubicBezTo>
                    <a:pt x="16603" y="3071"/>
                    <a:pt x="17281" y="2393"/>
                    <a:pt x="17281" y="1554"/>
                  </a:cubicBezTo>
                  <a:lnTo>
                    <a:pt x="17281" y="2"/>
                  </a:lnTo>
                  <a:lnTo>
                    <a:pt x="12151" y="2"/>
                  </a:lnTo>
                  <a:cubicBezTo>
                    <a:pt x="11881" y="1885"/>
                    <a:pt x="10280" y="3051"/>
                    <a:pt x="8622" y="3051"/>
                  </a:cubicBezTo>
                  <a:cubicBezTo>
                    <a:pt x="7815" y="3051"/>
                    <a:pt x="6994" y="2774"/>
                    <a:pt x="6308" y="2170"/>
                  </a:cubicBezTo>
                  <a:cubicBezTo>
                    <a:pt x="4012" y="147"/>
                    <a:pt x="1466" y="0"/>
                    <a:pt x="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 Day Materials</a:t>
            </a:r>
            <a:endParaRPr dirty="0"/>
          </a:p>
        </p:txBody>
      </p:sp>
      <p:sp>
        <p:nvSpPr>
          <p:cNvPr id="635" name="Google Shape;635;p80"/>
          <p:cNvSpPr txBox="1"/>
          <p:nvPr/>
        </p:nvSpPr>
        <p:spPr>
          <a:xfrm>
            <a:off x="713250" y="2027956"/>
            <a:ext cx="8011650" cy="27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Tape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Extra igniters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X-</a:t>
            </a:r>
            <a:r>
              <a:rPr lang="en-US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Acto</a:t>
            </a:r>
            <a:r>
              <a:rPr lang="en-US" sz="16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knife</a:t>
            </a:r>
            <a:endParaRPr sz="16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2"/>
          <p:cNvSpPr/>
          <p:nvPr/>
        </p:nvSpPr>
        <p:spPr>
          <a:xfrm>
            <a:off x="1456100" y="1045208"/>
            <a:ext cx="1841400" cy="184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227500" y="2886600"/>
            <a:ext cx="44748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</a:t>
            </a:r>
            <a:endParaRPr/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1649900" y="141390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1227500" y="3764400"/>
            <a:ext cx="44748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13" name="Google Shape;713;p82"/>
          <p:cNvGrpSpPr/>
          <p:nvPr/>
        </p:nvGrpSpPr>
        <p:grpSpPr>
          <a:xfrm>
            <a:off x="7489192" y="2463417"/>
            <a:ext cx="219701" cy="216833"/>
            <a:chOff x="6232000" y="1435050"/>
            <a:chExt cx="488225" cy="481850"/>
          </a:xfrm>
        </p:grpSpPr>
        <p:sp>
          <p:nvSpPr>
            <p:cNvPr id="714" name="Google Shape;714;p8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8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6" name="Google Shape;716;p8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7" name="Google Shape;717;p8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8" name="Google Shape;718;p8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9" name="Google Shape;719;p82">
            <a:hlinkClick r:id="rId3" action="ppaction://hlinksldjump"/>
          </p:cNvPr>
          <p:cNvSpPr/>
          <p:nvPr/>
        </p:nvSpPr>
        <p:spPr>
          <a:xfrm>
            <a:off x="7385725" y="2358602"/>
            <a:ext cx="426300" cy="426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9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Tendency</a:t>
            </a:r>
            <a:endParaRPr/>
          </a:p>
        </p:txBody>
      </p:sp>
      <p:sp>
        <p:nvSpPr>
          <p:cNvPr id="1217" name="Google Shape;1217;p94"/>
          <p:cNvSpPr txBox="1"/>
          <p:nvPr/>
        </p:nvSpPr>
        <p:spPr>
          <a:xfrm>
            <a:off x="2547325" y="2013950"/>
            <a:ext cx="1686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Phase 2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18" name="Google Shape;1218;p94"/>
          <p:cNvSpPr txBox="1"/>
          <p:nvPr/>
        </p:nvSpPr>
        <p:spPr>
          <a:xfrm>
            <a:off x="2547330" y="2435025"/>
            <a:ext cx="1686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9" name="Google Shape;1219;p94"/>
          <p:cNvSpPr txBox="1"/>
          <p:nvPr/>
        </p:nvSpPr>
        <p:spPr>
          <a:xfrm>
            <a:off x="713228" y="2013950"/>
            <a:ext cx="1686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Phase 1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20" name="Google Shape;1220;p94"/>
          <p:cNvSpPr txBox="1"/>
          <p:nvPr/>
        </p:nvSpPr>
        <p:spPr>
          <a:xfrm>
            <a:off x="713225" y="2435025"/>
            <a:ext cx="1686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1" name="Google Shape;1221;p94"/>
          <p:cNvSpPr/>
          <p:nvPr/>
        </p:nvSpPr>
        <p:spPr>
          <a:xfrm>
            <a:off x="3207300" y="1571755"/>
            <a:ext cx="366000" cy="36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94"/>
          <p:cNvSpPr/>
          <p:nvPr/>
        </p:nvSpPr>
        <p:spPr>
          <a:xfrm>
            <a:off x="1373225" y="1571755"/>
            <a:ext cx="366000" cy="36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94"/>
          <p:cNvSpPr/>
          <p:nvPr/>
        </p:nvSpPr>
        <p:spPr>
          <a:xfrm>
            <a:off x="1222625" y="3796835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4" name="Google Shape;1224;p94"/>
          <p:cNvCxnSpPr>
            <a:stCxn id="1220" idx="2"/>
            <a:endCxn id="1223" idx="0"/>
          </p:cNvCxnSpPr>
          <p:nvPr/>
        </p:nvCxnSpPr>
        <p:spPr>
          <a:xfrm>
            <a:off x="1556225" y="3377025"/>
            <a:ext cx="0" cy="4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5" name="Google Shape;1225;p94"/>
          <p:cNvSpPr/>
          <p:nvPr/>
        </p:nvSpPr>
        <p:spPr>
          <a:xfrm>
            <a:off x="3056712" y="3796835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6" name="Google Shape;1226;p94"/>
          <p:cNvCxnSpPr>
            <a:stCxn id="1218" idx="2"/>
            <a:endCxn id="1225" idx="0"/>
          </p:cNvCxnSpPr>
          <p:nvPr/>
        </p:nvCxnSpPr>
        <p:spPr>
          <a:xfrm>
            <a:off x="3390330" y="3377025"/>
            <a:ext cx="0" cy="4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7" name="Google Shape;1227;p9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975" y="1397825"/>
            <a:ext cx="3997801" cy="25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4"/>
          <p:cNvSpPr txBox="1">
            <a:spLocks noGrp="1"/>
          </p:cNvSpPr>
          <p:nvPr>
            <p:ph type="subTitle" idx="4294967295"/>
          </p:nvPr>
        </p:nvSpPr>
        <p:spPr>
          <a:xfrm>
            <a:off x="4433025" y="3972725"/>
            <a:ext cx="399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Follow the link in the graph to modify its data and then paste the new one here. </a:t>
            </a:r>
            <a:r>
              <a:rPr lang="en" sz="1200" b="1">
                <a:uFill>
                  <a:noFill/>
                </a:uFill>
                <a:hlinkClick r:id="rId5"/>
              </a:rPr>
              <a:t>For more info, click here</a:t>
            </a:r>
            <a:endParaRPr sz="1200" b="1"/>
          </a:p>
        </p:txBody>
      </p:sp>
      <p:cxnSp>
        <p:nvCxnSpPr>
          <p:cNvPr id="1229" name="Google Shape;1229;p94"/>
          <p:cNvCxnSpPr/>
          <p:nvPr/>
        </p:nvCxnSpPr>
        <p:spPr>
          <a:xfrm>
            <a:off x="4948950" y="3781775"/>
            <a:ext cx="3353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94"/>
          <p:cNvGrpSpPr/>
          <p:nvPr/>
        </p:nvGrpSpPr>
        <p:grpSpPr>
          <a:xfrm>
            <a:off x="1441662" y="3985290"/>
            <a:ext cx="229123" cy="303880"/>
            <a:chOff x="1783713" y="3991475"/>
            <a:chExt cx="325875" cy="432200"/>
          </a:xfrm>
        </p:grpSpPr>
        <p:sp>
          <p:nvSpPr>
            <p:cNvPr id="1231" name="Google Shape;1231;p94"/>
            <p:cNvSpPr/>
            <p:nvPr/>
          </p:nvSpPr>
          <p:spPr>
            <a:xfrm>
              <a:off x="1783713" y="3991475"/>
              <a:ext cx="150125" cy="255100"/>
            </a:xfrm>
            <a:custGeom>
              <a:avLst/>
              <a:gdLst/>
              <a:ahLst/>
              <a:cxnLst/>
              <a:rect l="l" t="t" r="r" b="b"/>
              <a:pathLst>
                <a:path w="6005" h="10204" extrusionOk="0">
                  <a:moveTo>
                    <a:pt x="3003" y="0"/>
                  </a:moveTo>
                  <a:cubicBezTo>
                    <a:pt x="2146" y="0"/>
                    <a:pt x="1455" y="701"/>
                    <a:pt x="1455" y="1550"/>
                  </a:cubicBezTo>
                  <a:lnTo>
                    <a:pt x="1455" y="3272"/>
                  </a:lnTo>
                  <a:cubicBezTo>
                    <a:pt x="473" y="4985"/>
                    <a:pt x="509" y="6564"/>
                    <a:pt x="1383" y="8170"/>
                  </a:cubicBezTo>
                  <a:cubicBezTo>
                    <a:pt x="571" y="8384"/>
                    <a:pt x="1" y="9124"/>
                    <a:pt x="1" y="9981"/>
                  </a:cubicBezTo>
                  <a:lnTo>
                    <a:pt x="1" y="10204"/>
                  </a:lnTo>
                  <a:lnTo>
                    <a:pt x="6004" y="10204"/>
                  </a:lnTo>
                  <a:lnTo>
                    <a:pt x="6004" y="9981"/>
                  </a:lnTo>
                  <a:cubicBezTo>
                    <a:pt x="6004" y="9133"/>
                    <a:pt x="5442" y="8393"/>
                    <a:pt x="4631" y="8170"/>
                  </a:cubicBezTo>
                  <a:cubicBezTo>
                    <a:pt x="5540" y="6511"/>
                    <a:pt x="5514" y="4923"/>
                    <a:pt x="4559" y="3272"/>
                  </a:cubicBezTo>
                  <a:lnTo>
                    <a:pt x="4559" y="1559"/>
                  </a:lnTo>
                  <a:cubicBezTo>
                    <a:pt x="4559" y="872"/>
                    <a:pt x="4006" y="168"/>
                    <a:pt x="3328" y="34"/>
                  </a:cubicBezTo>
                  <a:cubicBezTo>
                    <a:pt x="3218" y="11"/>
                    <a:pt x="3109" y="0"/>
                    <a:pt x="3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4"/>
            <p:cNvSpPr/>
            <p:nvPr/>
          </p:nvSpPr>
          <p:spPr>
            <a:xfrm>
              <a:off x="1783713" y="4270875"/>
              <a:ext cx="150125" cy="76075"/>
            </a:xfrm>
            <a:custGeom>
              <a:avLst/>
              <a:gdLst/>
              <a:ahLst/>
              <a:cxnLst/>
              <a:rect l="l" t="t" r="r" b="b"/>
              <a:pathLst>
                <a:path w="6005" h="3043" extrusionOk="0">
                  <a:moveTo>
                    <a:pt x="1" y="0"/>
                  </a:moveTo>
                  <a:lnTo>
                    <a:pt x="1" y="3042"/>
                  </a:lnTo>
                  <a:lnTo>
                    <a:pt x="6004" y="3042"/>
                  </a:lnTo>
                  <a:lnTo>
                    <a:pt x="6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4"/>
            <p:cNvSpPr/>
            <p:nvPr/>
          </p:nvSpPr>
          <p:spPr>
            <a:xfrm>
              <a:off x="1783713" y="4371450"/>
              <a:ext cx="150125" cy="52225"/>
            </a:xfrm>
            <a:custGeom>
              <a:avLst/>
              <a:gdLst/>
              <a:ahLst/>
              <a:cxnLst/>
              <a:rect l="l" t="t" r="r" b="b"/>
              <a:pathLst>
                <a:path w="6005" h="2089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1856"/>
                    <a:pt x="232" y="2088"/>
                    <a:pt x="527" y="2088"/>
                  </a:cubicBezTo>
                  <a:lnTo>
                    <a:pt x="5487" y="2088"/>
                  </a:lnTo>
                  <a:cubicBezTo>
                    <a:pt x="5772" y="2088"/>
                    <a:pt x="6004" y="1856"/>
                    <a:pt x="6004" y="1571"/>
                  </a:cubicBezTo>
                  <a:lnTo>
                    <a:pt x="6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4"/>
            <p:cNvSpPr/>
            <p:nvPr/>
          </p:nvSpPr>
          <p:spPr>
            <a:xfrm>
              <a:off x="1960138" y="4271750"/>
              <a:ext cx="149225" cy="75200"/>
            </a:xfrm>
            <a:custGeom>
              <a:avLst/>
              <a:gdLst/>
              <a:ahLst/>
              <a:cxnLst/>
              <a:rect l="l" t="t" r="r" b="b"/>
              <a:pathLst>
                <a:path w="5969" h="3008" extrusionOk="0">
                  <a:moveTo>
                    <a:pt x="0" y="1"/>
                  </a:moveTo>
                  <a:lnTo>
                    <a:pt x="0" y="3007"/>
                  </a:lnTo>
                  <a:lnTo>
                    <a:pt x="5968" y="3007"/>
                  </a:lnTo>
                  <a:lnTo>
                    <a:pt x="5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4"/>
            <p:cNvSpPr/>
            <p:nvPr/>
          </p:nvSpPr>
          <p:spPr>
            <a:xfrm>
              <a:off x="1960138" y="3992025"/>
              <a:ext cx="149450" cy="254550"/>
            </a:xfrm>
            <a:custGeom>
              <a:avLst/>
              <a:gdLst/>
              <a:ahLst/>
              <a:cxnLst/>
              <a:rect l="l" t="t" r="r" b="b"/>
              <a:pathLst>
                <a:path w="5978" h="10182" extrusionOk="0">
                  <a:moveTo>
                    <a:pt x="2996" y="1"/>
                  </a:moveTo>
                  <a:cubicBezTo>
                    <a:pt x="2970" y="1"/>
                    <a:pt x="2944" y="2"/>
                    <a:pt x="2917" y="3"/>
                  </a:cubicBezTo>
                  <a:cubicBezTo>
                    <a:pt x="2114" y="48"/>
                    <a:pt x="1481" y="717"/>
                    <a:pt x="1481" y="1520"/>
                  </a:cubicBezTo>
                  <a:lnTo>
                    <a:pt x="1481" y="3277"/>
                  </a:lnTo>
                  <a:cubicBezTo>
                    <a:pt x="482" y="4972"/>
                    <a:pt x="509" y="6560"/>
                    <a:pt x="1419" y="8175"/>
                  </a:cubicBezTo>
                  <a:cubicBezTo>
                    <a:pt x="607" y="8380"/>
                    <a:pt x="0" y="9111"/>
                    <a:pt x="0" y="9977"/>
                  </a:cubicBezTo>
                  <a:lnTo>
                    <a:pt x="0" y="10182"/>
                  </a:lnTo>
                  <a:lnTo>
                    <a:pt x="5968" y="10182"/>
                  </a:lnTo>
                  <a:lnTo>
                    <a:pt x="5968" y="9977"/>
                  </a:lnTo>
                  <a:cubicBezTo>
                    <a:pt x="5977" y="9111"/>
                    <a:pt x="5379" y="8380"/>
                    <a:pt x="4585" y="8175"/>
                  </a:cubicBezTo>
                  <a:cubicBezTo>
                    <a:pt x="5495" y="6524"/>
                    <a:pt x="5478" y="4936"/>
                    <a:pt x="4523" y="3268"/>
                  </a:cubicBezTo>
                  <a:lnTo>
                    <a:pt x="4523" y="1555"/>
                  </a:lnTo>
                  <a:cubicBezTo>
                    <a:pt x="4523" y="698"/>
                    <a:pt x="3843" y="1"/>
                    <a:pt x="2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4"/>
            <p:cNvSpPr/>
            <p:nvPr/>
          </p:nvSpPr>
          <p:spPr>
            <a:xfrm>
              <a:off x="1960138" y="4372125"/>
              <a:ext cx="149225" cy="51550"/>
            </a:xfrm>
            <a:custGeom>
              <a:avLst/>
              <a:gdLst/>
              <a:ahLst/>
              <a:cxnLst/>
              <a:rect l="l" t="t" r="r" b="b"/>
              <a:pathLst>
                <a:path w="5969" h="2062" extrusionOk="0">
                  <a:moveTo>
                    <a:pt x="0" y="0"/>
                  </a:moveTo>
                  <a:lnTo>
                    <a:pt x="0" y="1562"/>
                  </a:lnTo>
                  <a:cubicBezTo>
                    <a:pt x="0" y="1838"/>
                    <a:pt x="223" y="2061"/>
                    <a:pt x="509" y="2061"/>
                  </a:cubicBezTo>
                  <a:lnTo>
                    <a:pt x="5469" y="2061"/>
                  </a:lnTo>
                  <a:cubicBezTo>
                    <a:pt x="5745" y="2061"/>
                    <a:pt x="5968" y="1838"/>
                    <a:pt x="5968" y="1562"/>
                  </a:cubicBezTo>
                  <a:lnTo>
                    <a:pt x="5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94"/>
          <p:cNvGrpSpPr/>
          <p:nvPr/>
        </p:nvGrpSpPr>
        <p:grpSpPr>
          <a:xfrm>
            <a:off x="3247598" y="3978539"/>
            <a:ext cx="285406" cy="303757"/>
            <a:chOff x="2326788" y="3991650"/>
            <a:chExt cx="405925" cy="432025"/>
          </a:xfrm>
        </p:grpSpPr>
        <p:sp>
          <p:nvSpPr>
            <p:cNvPr id="1238" name="Google Shape;1238;p94"/>
            <p:cNvSpPr/>
            <p:nvPr/>
          </p:nvSpPr>
          <p:spPr>
            <a:xfrm>
              <a:off x="2529288" y="4322375"/>
              <a:ext cx="25450" cy="25250"/>
            </a:xfrm>
            <a:custGeom>
              <a:avLst/>
              <a:gdLst/>
              <a:ahLst/>
              <a:cxnLst/>
              <a:rect l="l" t="t" r="r" b="b"/>
              <a:pathLst>
                <a:path w="1018" h="1010" extrusionOk="0">
                  <a:moveTo>
                    <a:pt x="509" y="1"/>
                  </a:moveTo>
                  <a:cubicBezTo>
                    <a:pt x="224" y="1"/>
                    <a:pt x="1" y="224"/>
                    <a:pt x="1" y="509"/>
                  </a:cubicBezTo>
                  <a:cubicBezTo>
                    <a:pt x="1" y="786"/>
                    <a:pt x="224" y="1009"/>
                    <a:pt x="509" y="1009"/>
                  </a:cubicBezTo>
                  <a:cubicBezTo>
                    <a:pt x="786" y="1009"/>
                    <a:pt x="1018" y="786"/>
                    <a:pt x="1018" y="509"/>
                  </a:cubicBezTo>
                  <a:cubicBezTo>
                    <a:pt x="1018" y="224"/>
                    <a:pt x="786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4"/>
            <p:cNvSpPr/>
            <p:nvPr/>
          </p:nvSpPr>
          <p:spPr>
            <a:xfrm>
              <a:off x="2630538" y="4322375"/>
              <a:ext cx="25225" cy="25250"/>
            </a:xfrm>
            <a:custGeom>
              <a:avLst/>
              <a:gdLst/>
              <a:ahLst/>
              <a:cxnLst/>
              <a:rect l="l" t="t" r="r" b="b"/>
              <a:pathLst>
                <a:path w="1009" h="1010" extrusionOk="0">
                  <a:moveTo>
                    <a:pt x="500" y="1"/>
                  </a:moveTo>
                  <a:cubicBezTo>
                    <a:pt x="224" y="1"/>
                    <a:pt x="1" y="224"/>
                    <a:pt x="1" y="509"/>
                  </a:cubicBezTo>
                  <a:cubicBezTo>
                    <a:pt x="1" y="786"/>
                    <a:pt x="224" y="1009"/>
                    <a:pt x="500" y="1009"/>
                  </a:cubicBezTo>
                  <a:cubicBezTo>
                    <a:pt x="786" y="1009"/>
                    <a:pt x="1009" y="786"/>
                    <a:pt x="1009" y="509"/>
                  </a:cubicBezTo>
                  <a:cubicBezTo>
                    <a:pt x="1009" y="224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4"/>
            <p:cNvSpPr/>
            <p:nvPr/>
          </p:nvSpPr>
          <p:spPr>
            <a:xfrm>
              <a:off x="2453238" y="4246325"/>
              <a:ext cx="279475" cy="177350"/>
            </a:xfrm>
            <a:custGeom>
              <a:avLst/>
              <a:gdLst/>
              <a:ahLst/>
              <a:cxnLst/>
              <a:rect l="l" t="t" r="r" b="b"/>
              <a:pathLst>
                <a:path w="11179" h="7094" extrusionOk="0">
                  <a:moveTo>
                    <a:pt x="3551" y="2026"/>
                  </a:moveTo>
                  <a:cubicBezTo>
                    <a:pt x="4390" y="2026"/>
                    <a:pt x="5068" y="2713"/>
                    <a:pt x="5068" y="3551"/>
                  </a:cubicBezTo>
                  <a:cubicBezTo>
                    <a:pt x="5068" y="4381"/>
                    <a:pt x="4390" y="5068"/>
                    <a:pt x="3551" y="5068"/>
                  </a:cubicBezTo>
                  <a:cubicBezTo>
                    <a:pt x="2713" y="5068"/>
                    <a:pt x="2035" y="4381"/>
                    <a:pt x="2035" y="3551"/>
                  </a:cubicBezTo>
                  <a:cubicBezTo>
                    <a:pt x="2035" y="2713"/>
                    <a:pt x="2713" y="2026"/>
                    <a:pt x="3551" y="2026"/>
                  </a:cubicBezTo>
                  <a:close/>
                  <a:moveTo>
                    <a:pt x="7592" y="2026"/>
                  </a:moveTo>
                  <a:cubicBezTo>
                    <a:pt x="8431" y="2026"/>
                    <a:pt x="9118" y="2713"/>
                    <a:pt x="9118" y="3551"/>
                  </a:cubicBezTo>
                  <a:cubicBezTo>
                    <a:pt x="9118" y="4381"/>
                    <a:pt x="8431" y="5068"/>
                    <a:pt x="7592" y="5068"/>
                  </a:cubicBezTo>
                  <a:cubicBezTo>
                    <a:pt x="6763" y="5068"/>
                    <a:pt x="6076" y="4381"/>
                    <a:pt x="6076" y="3551"/>
                  </a:cubicBezTo>
                  <a:cubicBezTo>
                    <a:pt x="6076" y="2713"/>
                    <a:pt x="6763" y="2026"/>
                    <a:pt x="7592" y="2026"/>
                  </a:cubicBezTo>
                  <a:close/>
                  <a:moveTo>
                    <a:pt x="509" y="1"/>
                  </a:moveTo>
                  <a:cubicBezTo>
                    <a:pt x="232" y="1"/>
                    <a:pt x="1" y="233"/>
                    <a:pt x="1" y="509"/>
                  </a:cubicBezTo>
                  <a:lnTo>
                    <a:pt x="1" y="6585"/>
                  </a:lnTo>
                  <a:cubicBezTo>
                    <a:pt x="1" y="6870"/>
                    <a:pt x="232" y="7093"/>
                    <a:pt x="509" y="7093"/>
                  </a:cubicBezTo>
                  <a:lnTo>
                    <a:pt x="10670" y="7093"/>
                  </a:lnTo>
                  <a:cubicBezTo>
                    <a:pt x="10947" y="7093"/>
                    <a:pt x="11179" y="6870"/>
                    <a:pt x="11179" y="6585"/>
                  </a:cubicBezTo>
                  <a:lnTo>
                    <a:pt x="11179" y="509"/>
                  </a:lnTo>
                  <a:cubicBezTo>
                    <a:pt x="11179" y="233"/>
                    <a:pt x="10947" y="1"/>
                    <a:pt x="10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4"/>
            <p:cNvSpPr/>
            <p:nvPr/>
          </p:nvSpPr>
          <p:spPr>
            <a:xfrm>
              <a:off x="2326788" y="3991650"/>
              <a:ext cx="328975" cy="76725"/>
            </a:xfrm>
            <a:custGeom>
              <a:avLst/>
              <a:gdLst/>
              <a:ahLst/>
              <a:cxnLst/>
              <a:rect l="l" t="t" r="r" b="b"/>
              <a:pathLst>
                <a:path w="13159" h="3069" extrusionOk="0">
                  <a:moveTo>
                    <a:pt x="500" y="0"/>
                  </a:moveTo>
                  <a:cubicBezTo>
                    <a:pt x="223" y="0"/>
                    <a:pt x="0" y="223"/>
                    <a:pt x="0" y="500"/>
                  </a:cubicBezTo>
                  <a:lnTo>
                    <a:pt x="0" y="3069"/>
                  </a:lnTo>
                  <a:lnTo>
                    <a:pt x="13159" y="3069"/>
                  </a:lnTo>
                  <a:lnTo>
                    <a:pt x="13159" y="500"/>
                  </a:lnTo>
                  <a:cubicBezTo>
                    <a:pt x="13159" y="223"/>
                    <a:pt x="12936" y="0"/>
                    <a:pt x="1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4"/>
            <p:cNvSpPr/>
            <p:nvPr/>
          </p:nvSpPr>
          <p:spPr>
            <a:xfrm>
              <a:off x="2351988" y="4093775"/>
              <a:ext cx="278575" cy="329900"/>
            </a:xfrm>
            <a:custGeom>
              <a:avLst/>
              <a:gdLst/>
              <a:ahLst/>
              <a:cxnLst/>
              <a:rect l="l" t="t" r="r" b="b"/>
              <a:pathLst>
                <a:path w="11143" h="13196" extrusionOk="0">
                  <a:moveTo>
                    <a:pt x="0" y="1"/>
                  </a:moveTo>
                  <a:lnTo>
                    <a:pt x="0" y="12687"/>
                  </a:lnTo>
                  <a:cubicBezTo>
                    <a:pt x="0" y="12972"/>
                    <a:pt x="223" y="13195"/>
                    <a:pt x="509" y="13195"/>
                  </a:cubicBezTo>
                  <a:lnTo>
                    <a:pt x="3132" y="13195"/>
                  </a:lnTo>
                  <a:cubicBezTo>
                    <a:pt x="2980" y="12767"/>
                    <a:pt x="3069" y="12651"/>
                    <a:pt x="3042" y="10126"/>
                  </a:cubicBezTo>
                  <a:lnTo>
                    <a:pt x="1517" y="10126"/>
                  </a:lnTo>
                  <a:cubicBezTo>
                    <a:pt x="1240" y="10126"/>
                    <a:pt x="1017" y="9894"/>
                    <a:pt x="1017" y="9618"/>
                  </a:cubicBezTo>
                  <a:lnTo>
                    <a:pt x="1017" y="1518"/>
                  </a:lnTo>
                  <a:cubicBezTo>
                    <a:pt x="1017" y="1232"/>
                    <a:pt x="1240" y="1009"/>
                    <a:pt x="1517" y="1009"/>
                  </a:cubicBezTo>
                  <a:lnTo>
                    <a:pt x="11143" y="1009"/>
                  </a:lnTo>
                  <a:lnTo>
                    <a:pt x="111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4"/>
            <p:cNvSpPr/>
            <p:nvPr/>
          </p:nvSpPr>
          <p:spPr>
            <a:xfrm>
              <a:off x="2402613" y="4144425"/>
              <a:ext cx="227950" cy="177100"/>
            </a:xfrm>
            <a:custGeom>
              <a:avLst/>
              <a:gdLst/>
              <a:ahLst/>
              <a:cxnLst/>
              <a:rect l="l" t="t" r="r" b="b"/>
              <a:pathLst>
                <a:path w="9118" h="7084" extrusionOk="0">
                  <a:moveTo>
                    <a:pt x="0" y="0"/>
                  </a:moveTo>
                  <a:lnTo>
                    <a:pt x="0" y="7083"/>
                  </a:lnTo>
                  <a:lnTo>
                    <a:pt x="1017" y="7083"/>
                  </a:lnTo>
                  <a:lnTo>
                    <a:pt x="1017" y="4585"/>
                  </a:lnTo>
                  <a:cubicBezTo>
                    <a:pt x="1017" y="3747"/>
                    <a:pt x="1695" y="3069"/>
                    <a:pt x="2534" y="3069"/>
                  </a:cubicBezTo>
                  <a:lnTo>
                    <a:pt x="9118" y="3069"/>
                  </a:lnTo>
                  <a:lnTo>
                    <a:pt x="9118" y="2025"/>
                  </a:lnTo>
                  <a:lnTo>
                    <a:pt x="1517" y="2025"/>
                  </a:lnTo>
                  <a:cubicBezTo>
                    <a:pt x="1258" y="2025"/>
                    <a:pt x="1026" y="1829"/>
                    <a:pt x="1000" y="1570"/>
                  </a:cubicBezTo>
                  <a:cubicBezTo>
                    <a:pt x="964" y="1267"/>
                    <a:pt x="1205" y="1008"/>
                    <a:pt x="1499" y="1008"/>
                  </a:cubicBezTo>
                  <a:lnTo>
                    <a:pt x="9118" y="1008"/>
                  </a:lnTo>
                  <a:lnTo>
                    <a:pt x="9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95"/>
          <p:cNvSpPr/>
          <p:nvPr/>
        </p:nvSpPr>
        <p:spPr>
          <a:xfrm>
            <a:off x="713225" y="476400"/>
            <a:ext cx="4190700" cy="4190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95"/>
          <p:cNvSpPr txBox="1">
            <a:spLocks noGrp="1"/>
          </p:cNvSpPr>
          <p:nvPr>
            <p:ph type="title"/>
          </p:nvPr>
        </p:nvSpPr>
        <p:spPr>
          <a:xfrm>
            <a:off x="1089975" y="2290049"/>
            <a:ext cx="34371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50" name="Google Shape;1250;p95"/>
          <p:cNvSpPr txBox="1">
            <a:spLocks noGrp="1"/>
          </p:cNvSpPr>
          <p:nvPr>
            <p:ph type="title" idx="2"/>
          </p:nvPr>
        </p:nvSpPr>
        <p:spPr>
          <a:xfrm>
            <a:off x="2081650" y="1186050"/>
            <a:ext cx="14538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51" name="Google Shape;1251;p95"/>
          <p:cNvSpPr txBox="1">
            <a:spLocks noGrp="1"/>
          </p:cNvSpPr>
          <p:nvPr>
            <p:ph type="subTitle" idx="1"/>
          </p:nvPr>
        </p:nvSpPr>
        <p:spPr>
          <a:xfrm>
            <a:off x="1356150" y="3256650"/>
            <a:ext cx="29046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252" name="Google Shape;1252;p95"/>
          <p:cNvGrpSpPr/>
          <p:nvPr/>
        </p:nvGrpSpPr>
        <p:grpSpPr>
          <a:xfrm>
            <a:off x="8107942" y="2463417"/>
            <a:ext cx="219701" cy="216833"/>
            <a:chOff x="6232000" y="1435050"/>
            <a:chExt cx="488225" cy="481850"/>
          </a:xfrm>
        </p:grpSpPr>
        <p:sp>
          <p:nvSpPr>
            <p:cNvPr id="1253" name="Google Shape;1253;p9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9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5" name="Google Shape;1255;p9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6" name="Google Shape;1256;p9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7" name="Google Shape;1257;p9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58" name="Google Shape;1258;p95">
            <a:hlinkClick r:id="rId3" action="ppaction://hlinksldjump"/>
          </p:cNvPr>
          <p:cNvSpPr/>
          <p:nvPr/>
        </p:nvSpPr>
        <p:spPr>
          <a:xfrm>
            <a:off x="8004475" y="2358602"/>
            <a:ext cx="426300" cy="426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275" name="Google Shape;1275;p97"/>
          <p:cNvGraphicFramePr/>
          <p:nvPr/>
        </p:nvGraphicFramePr>
        <p:xfrm>
          <a:off x="713213" y="1962150"/>
          <a:ext cx="3801575" cy="2576275"/>
        </p:xfrm>
        <a:graphic>
          <a:graphicData uri="http://schemas.openxmlformats.org/drawingml/2006/table">
            <a:tbl>
              <a:tblPr>
                <a:noFill/>
                <a:tableStyleId>{03FD09D6-0567-45A7-9CDB-915DF699DD41}</a:tableStyleId>
              </a:tblPr>
              <a:tblGrid>
                <a:gridCol w="112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Treatment</a:t>
                      </a:r>
                      <a:endParaRPr sz="3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1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2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3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1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56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46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42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2 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45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64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23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3 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67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52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21</a:t>
                      </a:r>
                      <a:endParaRPr sz="16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6" name="Google Shape;1276;p97"/>
          <p:cNvSpPr txBox="1"/>
          <p:nvPr/>
        </p:nvSpPr>
        <p:spPr>
          <a:xfrm>
            <a:off x="1220050" y="1343550"/>
            <a:ext cx="2787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Experiment A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277" name="Google Shape;1277;p97"/>
          <p:cNvSpPr txBox="1"/>
          <p:nvPr/>
        </p:nvSpPr>
        <p:spPr>
          <a:xfrm>
            <a:off x="5126525" y="1343550"/>
            <a:ext cx="2787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Experiment B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1278" name="Google Shape;1278;p97"/>
          <p:cNvGraphicFramePr/>
          <p:nvPr/>
        </p:nvGraphicFramePr>
        <p:xfrm>
          <a:off x="4619675" y="1962150"/>
          <a:ext cx="3801575" cy="2576275"/>
        </p:xfrm>
        <a:graphic>
          <a:graphicData uri="http://schemas.openxmlformats.org/drawingml/2006/table">
            <a:tbl>
              <a:tblPr>
                <a:noFill/>
                <a:tableStyleId>{03FD09D6-0567-45A7-9CDB-915DF699DD41}</a:tableStyleId>
              </a:tblPr>
              <a:tblGrid>
                <a:gridCol w="112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Treatment</a:t>
                      </a:r>
                      <a:endParaRPr sz="3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1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2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Test 3</a:t>
                      </a:r>
                      <a:endParaRPr sz="9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1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33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25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56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2 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73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52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Abril Fatface"/>
                          <a:ea typeface="Abril Fatface"/>
                          <a:cs typeface="Abril Fatface"/>
                          <a:sym typeface="Abril Fatface"/>
                        </a:rPr>
                        <a:t>Group 3 </a:t>
                      </a:r>
                      <a:endParaRPr sz="2000">
                        <a:solidFill>
                          <a:schemeClr val="lt1"/>
                        </a:solidFill>
                        <a:latin typeface="Abril Fatface"/>
                        <a:ea typeface="Abril Fatface"/>
                        <a:cs typeface="Abril Fatface"/>
                        <a:sym typeface="Abril Fatfac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83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13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0"/>
          <p:cNvSpPr/>
          <p:nvPr/>
        </p:nvSpPr>
        <p:spPr>
          <a:xfrm>
            <a:off x="5646338" y="1537854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00"/>
          <p:cNvSpPr/>
          <p:nvPr/>
        </p:nvSpPr>
        <p:spPr>
          <a:xfrm>
            <a:off x="5646338" y="2604052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00"/>
          <p:cNvSpPr/>
          <p:nvPr/>
        </p:nvSpPr>
        <p:spPr>
          <a:xfrm>
            <a:off x="5646338" y="3670251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0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grpSp>
        <p:nvGrpSpPr>
          <p:cNvPr id="1450" name="Google Shape;1450;p100"/>
          <p:cNvGrpSpPr/>
          <p:nvPr/>
        </p:nvGrpSpPr>
        <p:grpSpPr>
          <a:xfrm>
            <a:off x="4030561" y="1491739"/>
            <a:ext cx="1082902" cy="2936077"/>
            <a:chOff x="6530967" y="2825758"/>
            <a:chExt cx="577856" cy="1566743"/>
          </a:xfrm>
        </p:grpSpPr>
        <p:grpSp>
          <p:nvGrpSpPr>
            <p:cNvPr id="1451" name="Google Shape;1451;p100"/>
            <p:cNvGrpSpPr/>
            <p:nvPr/>
          </p:nvGrpSpPr>
          <p:grpSpPr>
            <a:xfrm>
              <a:off x="6530967" y="2825758"/>
              <a:ext cx="577856" cy="1566743"/>
              <a:chOff x="6530967" y="2825758"/>
              <a:chExt cx="577856" cy="1566743"/>
            </a:xfrm>
          </p:grpSpPr>
          <p:sp>
            <p:nvSpPr>
              <p:cNvPr id="1452" name="Google Shape;1452;p100"/>
              <p:cNvSpPr/>
              <p:nvPr/>
            </p:nvSpPr>
            <p:spPr>
              <a:xfrm>
                <a:off x="6624071" y="2830282"/>
                <a:ext cx="391673" cy="1562220"/>
              </a:xfrm>
              <a:custGeom>
                <a:avLst/>
                <a:gdLst/>
                <a:ahLst/>
                <a:cxnLst/>
                <a:rect l="l" t="t" r="r" b="b"/>
                <a:pathLst>
                  <a:path w="15498" h="61815" extrusionOk="0">
                    <a:moveTo>
                      <a:pt x="0" y="1"/>
                    </a:moveTo>
                    <a:lnTo>
                      <a:pt x="0" y="55145"/>
                    </a:lnTo>
                    <a:cubicBezTo>
                      <a:pt x="6" y="58823"/>
                      <a:pt x="2986" y="61803"/>
                      <a:pt x="6664" y="61809"/>
                    </a:cubicBezTo>
                    <a:lnTo>
                      <a:pt x="8833" y="61814"/>
                    </a:lnTo>
                    <a:cubicBezTo>
                      <a:pt x="12511" y="61809"/>
                      <a:pt x="15492" y="58828"/>
                      <a:pt x="15497" y="55150"/>
                    </a:cubicBezTo>
                    <a:lnTo>
                      <a:pt x="1549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00"/>
              <p:cNvSpPr/>
              <p:nvPr/>
            </p:nvSpPr>
            <p:spPr>
              <a:xfrm>
                <a:off x="6530967" y="2825758"/>
                <a:ext cx="577856" cy="89389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3537" extrusionOk="0">
                    <a:moveTo>
                      <a:pt x="1766" y="0"/>
                    </a:moveTo>
                    <a:cubicBezTo>
                      <a:pt x="791" y="0"/>
                      <a:pt x="1" y="796"/>
                      <a:pt x="1" y="1771"/>
                    </a:cubicBezTo>
                    <a:cubicBezTo>
                      <a:pt x="1" y="2741"/>
                      <a:pt x="791" y="3537"/>
                      <a:pt x="1766" y="3537"/>
                    </a:cubicBezTo>
                    <a:lnTo>
                      <a:pt x="21099" y="3537"/>
                    </a:lnTo>
                    <a:cubicBezTo>
                      <a:pt x="22075" y="3537"/>
                      <a:pt x="22865" y="2741"/>
                      <a:pt x="22865" y="1771"/>
                    </a:cubicBezTo>
                    <a:cubicBezTo>
                      <a:pt x="22865" y="796"/>
                      <a:pt x="22075" y="0"/>
                      <a:pt x="21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4" name="Google Shape;1454;p100"/>
            <p:cNvSpPr/>
            <p:nvPr/>
          </p:nvSpPr>
          <p:spPr>
            <a:xfrm>
              <a:off x="6687278" y="3011107"/>
              <a:ext cx="265260" cy="1318188"/>
            </a:xfrm>
            <a:custGeom>
              <a:avLst/>
              <a:gdLst/>
              <a:ahLst/>
              <a:cxnLst/>
              <a:rect l="l" t="t" r="r" b="b"/>
              <a:pathLst>
                <a:path w="10496" h="52159" extrusionOk="0">
                  <a:moveTo>
                    <a:pt x="0" y="0"/>
                  </a:moveTo>
                  <a:lnTo>
                    <a:pt x="0" y="47990"/>
                  </a:lnTo>
                  <a:cubicBezTo>
                    <a:pt x="0" y="50289"/>
                    <a:pt x="1864" y="52158"/>
                    <a:pt x="4163" y="52158"/>
                  </a:cubicBezTo>
                  <a:lnTo>
                    <a:pt x="6332" y="52158"/>
                  </a:lnTo>
                  <a:cubicBezTo>
                    <a:pt x="8631" y="52158"/>
                    <a:pt x="10495" y="50289"/>
                    <a:pt x="10495" y="47990"/>
                  </a:cubicBezTo>
                  <a:lnTo>
                    <a:pt x="10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00"/>
            <p:cNvSpPr/>
            <p:nvPr/>
          </p:nvSpPr>
          <p:spPr>
            <a:xfrm>
              <a:off x="6687278" y="3325497"/>
              <a:ext cx="265260" cy="1003798"/>
            </a:xfrm>
            <a:custGeom>
              <a:avLst/>
              <a:gdLst/>
              <a:ahLst/>
              <a:cxnLst/>
              <a:rect l="l" t="t" r="r" b="b"/>
              <a:pathLst>
                <a:path w="10496" h="39719" extrusionOk="0">
                  <a:moveTo>
                    <a:pt x="0" y="0"/>
                  </a:moveTo>
                  <a:lnTo>
                    <a:pt x="0" y="35778"/>
                  </a:lnTo>
                  <a:cubicBezTo>
                    <a:pt x="0" y="37958"/>
                    <a:pt x="1864" y="39718"/>
                    <a:pt x="4163" y="39718"/>
                  </a:cubicBezTo>
                  <a:lnTo>
                    <a:pt x="6332" y="39718"/>
                  </a:lnTo>
                  <a:cubicBezTo>
                    <a:pt x="8631" y="39718"/>
                    <a:pt x="10495" y="37953"/>
                    <a:pt x="10495" y="35778"/>
                  </a:cubicBezTo>
                  <a:lnTo>
                    <a:pt x="10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00"/>
            <p:cNvSpPr/>
            <p:nvPr/>
          </p:nvSpPr>
          <p:spPr>
            <a:xfrm>
              <a:off x="6687278" y="3749089"/>
              <a:ext cx="265260" cy="580206"/>
            </a:xfrm>
            <a:custGeom>
              <a:avLst/>
              <a:gdLst/>
              <a:ahLst/>
              <a:cxnLst/>
              <a:rect l="l" t="t" r="r" b="b"/>
              <a:pathLst>
                <a:path w="10496" h="22958" extrusionOk="0">
                  <a:moveTo>
                    <a:pt x="0" y="1"/>
                  </a:moveTo>
                  <a:lnTo>
                    <a:pt x="0" y="19344"/>
                  </a:lnTo>
                  <a:cubicBezTo>
                    <a:pt x="0" y="21339"/>
                    <a:pt x="1864" y="22957"/>
                    <a:pt x="4163" y="22957"/>
                  </a:cubicBezTo>
                  <a:lnTo>
                    <a:pt x="6332" y="22957"/>
                  </a:lnTo>
                  <a:cubicBezTo>
                    <a:pt x="8631" y="22957"/>
                    <a:pt x="10495" y="21339"/>
                    <a:pt x="10495" y="19344"/>
                  </a:cubicBezTo>
                  <a:lnTo>
                    <a:pt x="10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00"/>
            <p:cNvSpPr/>
            <p:nvPr/>
          </p:nvSpPr>
          <p:spPr>
            <a:xfrm>
              <a:off x="6687278" y="4160980"/>
              <a:ext cx="265260" cy="168315"/>
            </a:xfrm>
            <a:custGeom>
              <a:avLst/>
              <a:gdLst/>
              <a:ahLst/>
              <a:cxnLst/>
              <a:rect l="l" t="t" r="r" b="b"/>
              <a:pathLst>
                <a:path w="10496" h="6660" extrusionOk="0">
                  <a:moveTo>
                    <a:pt x="0" y="0"/>
                  </a:moveTo>
                  <a:lnTo>
                    <a:pt x="0" y="2959"/>
                  </a:lnTo>
                  <a:cubicBezTo>
                    <a:pt x="0" y="5003"/>
                    <a:pt x="1864" y="6659"/>
                    <a:pt x="4163" y="6659"/>
                  </a:cubicBezTo>
                  <a:lnTo>
                    <a:pt x="6332" y="6659"/>
                  </a:lnTo>
                  <a:cubicBezTo>
                    <a:pt x="8631" y="6659"/>
                    <a:pt x="10495" y="5003"/>
                    <a:pt x="10495" y="2959"/>
                  </a:cubicBezTo>
                  <a:lnTo>
                    <a:pt x="10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100"/>
          <p:cNvGrpSpPr/>
          <p:nvPr/>
        </p:nvGrpSpPr>
        <p:grpSpPr>
          <a:xfrm>
            <a:off x="5803081" y="1695715"/>
            <a:ext cx="353757" cy="351463"/>
            <a:chOff x="-22845575" y="3504075"/>
            <a:chExt cx="296950" cy="295025"/>
          </a:xfrm>
        </p:grpSpPr>
        <p:sp>
          <p:nvSpPr>
            <p:cNvPr id="1459" name="Google Shape;1459;p100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00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100"/>
          <p:cNvSpPr/>
          <p:nvPr/>
        </p:nvSpPr>
        <p:spPr>
          <a:xfrm>
            <a:off x="5801659" y="2760720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00"/>
          <p:cNvSpPr/>
          <p:nvPr/>
        </p:nvSpPr>
        <p:spPr>
          <a:xfrm>
            <a:off x="5845283" y="3828114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3" name="Google Shape;1463;p100"/>
          <p:cNvCxnSpPr/>
          <p:nvPr/>
        </p:nvCxnSpPr>
        <p:spPr>
          <a:xfrm>
            <a:off x="713225" y="2169200"/>
            <a:ext cx="3841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100"/>
          <p:cNvCxnSpPr/>
          <p:nvPr/>
        </p:nvCxnSpPr>
        <p:spPr>
          <a:xfrm>
            <a:off x="722177" y="2865863"/>
            <a:ext cx="3832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100"/>
          <p:cNvCxnSpPr/>
          <p:nvPr/>
        </p:nvCxnSpPr>
        <p:spPr>
          <a:xfrm>
            <a:off x="713225" y="3562517"/>
            <a:ext cx="384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100"/>
          <p:cNvCxnSpPr/>
          <p:nvPr/>
        </p:nvCxnSpPr>
        <p:spPr>
          <a:xfrm>
            <a:off x="713225" y="4259175"/>
            <a:ext cx="384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7" name="Google Shape;1467;p100"/>
          <p:cNvSpPr txBox="1"/>
          <p:nvPr/>
        </p:nvSpPr>
        <p:spPr>
          <a:xfrm>
            <a:off x="722175" y="1553975"/>
            <a:ext cx="3002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Mercury</a:t>
            </a:r>
            <a:endParaRPr sz="2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68" name="Google Shape;1468;p100"/>
          <p:cNvSpPr txBox="1"/>
          <p:nvPr/>
        </p:nvSpPr>
        <p:spPr>
          <a:xfrm>
            <a:off x="722175" y="1817626"/>
            <a:ext cx="3002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9" name="Google Shape;1469;p100"/>
          <p:cNvSpPr txBox="1"/>
          <p:nvPr/>
        </p:nvSpPr>
        <p:spPr>
          <a:xfrm>
            <a:off x="722175" y="2250624"/>
            <a:ext cx="3002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Venus</a:t>
            </a:r>
            <a:endParaRPr sz="2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0" name="Google Shape;1470;p100"/>
          <p:cNvSpPr txBox="1"/>
          <p:nvPr/>
        </p:nvSpPr>
        <p:spPr>
          <a:xfrm>
            <a:off x="722175" y="2514275"/>
            <a:ext cx="3002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1" name="Google Shape;1471;p100"/>
          <p:cNvSpPr txBox="1"/>
          <p:nvPr/>
        </p:nvSpPr>
        <p:spPr>
          <a:xfrm>
            <a:off x="722175" y="2947274"/>
            <a:ext cx="3002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Mars</a:t>
            </a:r>
            <a:endParaRPr sz="2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2" name="Google Shape;1472;p100"/>
          <p:cNvSpPr txBox="1"/>
          <p:nvPr/>
        </p:nvSpPr>
        <p:spPr>
          <a:xfrm>
            <a:off x="722175" y="3210925"/>
            <a:ext cx="3002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 is a very cold place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3" name="Google Shape;1473;p100"/>
          <p:cNvSpPr txBox="1"/>
          <p:nvPr/>
        </p:nvSpPr>
        <p:spPr>
          <a:xfrm>
            <a:off x="722175" y="3643923"/>
            <a:ext cx="3002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Neptune</a:t>
            </a:r>
            <a:endParaRPr sz="2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4" name="Google Shape;1474;p100"/>
          <p:cNvSpPr txBox="1"/>
          <p:nvPr/>
        </p:nvSpPr>
        <p:spPr>
          <a:xfrm>
            <a:off x="722175" y="3907575"/>
            <a:ext cx="30024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 is far away from Earth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5" name="Google Shape;1475;p100"/>
          <p:cNvSpPr txBox="1"/>
          <p:nvPr/>
        </p:nvSpPr>
        <p:spPr>
          <a:xfrm>
            <a:off x="6362325" y="1475701"/>
            <a:ext cx="2068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45%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6" name="Google Shape;1476;p100"/>
          <p:cNvSpPr txBox="1"/>
          <p:nvPr/>
        </p:nvSpPr>
        <p:spPr>
          <a:xfrm>
            <a:off x="6362325" y="1739351"/>
            <a:ext cx="206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100"/>
          <p:cNvSpPr txBox="1"/>
          <p:nvPr/>
        </p:nvSpPr>
        <p:spPr>
          <a:xfrm>
            <a:off x="6362325" y="2519488"/>
            <a:ext cx="2068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20%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78" name="Google Shape;1478;p100"/>
          <p:cNvSpPr txBox="1"/>
          <p:nvPr/>
        </p:nvSpPr>
        <p:spPr>
          <a:xfrm>
            <a:off x="6362325" y="2783137"/>
            <a:ext cx="206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 is quite a small planet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9" name="Google Shape;1479;p100"/>
          <p:cNvSpPr txBox="1"/>
          <p:nvPr/>
        </p:nvSpPr>
        <p:spPr>
          <a:xfrm>
            <a:off x="6362325" y="3596699"/>
            <a:ext cx="2068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35%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80" name="Google Shape;1480;p100"/>
          <p:cNvSpPr txBox="1"/>
          <p:nvPr/>
        </p:nvSpPr>
        <p:spPr>
          <a:xfrm>
            <a:off x="6362325" y="3860349"/>
            <a:ext cx="206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01"/>
          <p:cNvSpPr/>
          <p:nvPr/>
        </p:nvSpPr>
        <p:spPr>
          <a:xfrm>
            <a:off x="4938615" y="1227079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01"/>
          <p:cNvSpPr txBox="1"/>
          <p:nvPr/>
        </p:nvSpPr>
        <p:spPr>
          <a:xfrm>
            <a:off x="5624658" y="1152575"/>
            <a:ext cx="2813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Venus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87" name="Google Shape;1487;p101"/>
          <p:cNvSpPr txBox="1"/>
          <p:nvPr/>
        </p:nvSpPr>
        <p:spPr>
          <a:xfrm>
            <a:off x="5624653" y="1543700"/>
            <a:ext cx="2813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8" name="Google Shape;1488;p101"/>
          <p:cNvSpPr/>
          <p:nvPr/>
        </p:nvSpPr>
        <p:spPr>
          <a:xfrm>
            <a:off x="4938615" y="2107004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01"/>
          <p:cNvSpPr txBox="1"/>
          <p:nvPr/>
        </p:nvSpPr>
        <p:spPr>
          <a:xfrm>
            <a:off x="5624658" y="2032500"/>
            <a:ext cx="2813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Earth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90" name="Google Shape;1490;p101"/>
          <p:cNvSpPr txBox="1"/>
          <p:nvPr/>
        </p:nvSpPr>
        <p:spPr>
          <a:xfrm>
            <a:off x="5624653" y="2423625"/>
            <a:ext cx="2813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Earth is where we all live on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01"/>
          <p:cNvSpPr/>
          <p:nvPr/>
        </p:nvSpPr>
        <p:spPr>
          <a:xfrm>
            <a:off x="4938615" y="2986929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01"/>
          <p:cNvSpPr txBox="1"/>
          <p:nvPr/>
        </p:nvSpPr>
        <p:spPr>
          <a:xfrm>
            <a:off x="5624658" y="2912425"/>
            <a:ext cx="2813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Jupiter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93" name="Google Shape;1493;p101"/>
          <p:cNvSpPr txBox="1"/>
          <p:nvPr/>
        </p:nvSpPr>
        <p:spPr>
          <a:xfrm>
            <a:off x="5624653" y="3303550"/>
            <a:ext cx="2813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01"/>
          <p:cNvSpPr/>
          <p:nvPr/>
        </p:nvSpPr>
        <p:spPr>
          <a:xfrm>
            <a:off x="4938615" y="3866854"/>
            <a:ext cx="667200" cy="667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01"/>
          <p:cNvSpPr txBox="1"/>
          <p:nvPr/>
        </p:nvSpPr>
        <p:spPr>
          <a:xfrm>
            <a:off x="5624658" y="3792350"/>
            <a:ext cx="2813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Mars</a:t>
            </a:r>
            <a:endParaRPr sz="24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96" name="Google Shape;1496;p101"/>
          <p:cNvSpPr txBox="1"/>
          <p:nvPr/>
        </p:nvSpPr>
        <p:spPr>
          <a:xfrm>
            <a:off x="5624653" y="4183475"/>
            <a:ext cx="28131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7" name="Google Shape;1497;p10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498" name="Google Shape;1498;p101"/>
          <p:cNvSpPr/>
          <p:nvPr/>
        </p:nvSpPr>
        <p:spPr>
          <a:xfrm>
            <a:off x="3430200" y="1274403"/>
            <a:ext cx="1222771" cy="3242042"/>
          </a:xfrm>
          <a:custGeom>
            <a:avLst/>
            <a:gdLst/>
            <a:ahLst/>
            <a:cxnLst/>
            <a:rect l="l" t="t" r="r" b="b"/>
            <a:pathLst>
              <a:path w="32357" h="85791" extrusionOk="0">
                <a:moveTo>
                  <a:pt x="17043" y="1"/>
                </a:moveTo>
                <a:cubicBezTo>
                  <a:pt x="12131" y="1"/>
                  <a:pt x="13184" y="5139"/>
                  <a:pt x="13184" y="5139"/>
                </a:cubicBezTo>
                <a:cubicBezTo>
                  <a:pt x="12332" y="5565"/>
                  <a:pt x="12983" y="6793"/>
                  <a:pt x="13058" y="7445"/>
                </a:cubicBezTo>
                <a:cubicBezTo>
                  <a:pt x="13109" y="8096"/>
                  <a:pt x="13510" y="8121"/>
                  <a:pt x="13510" y="8121"/>
                </a:cubicBezTo>
                <a:cubicBezTo>
                  <a:pt x="13735" y="9099"/>
                  <a:pt x="14637" y="10653"/>
                  <a:pt x="14637" y="10653"/>
                </a:cubicBezTo>
                <a:cubicBezTo>
                  <a:pt x="15013" y="14938"/>
                  <a:pt x="10352" y="14838"/>
                  <a:pt x="8071" y="16191"/>
                </a:cubicBezTo>
                <a:cubicBezTo>
                  <a:pt x="5790" y="17545"/>
                  <a:pt x="6417" y="21404"/>
                  <a:pt x="6417" y="24613"/>
                </a:cubicBezTo>
                <a:cubicBezTo>
                  <a:pt x="6417" y="27795"/>
                  <a:pt x="5364" y="30678"/>
                  <a:pt x="4437" y="34688"/>
                </a:cubicBezTo>
                <a:cubicBezTo>
                  <a:pt x="3685" y="37971"/>
                  <a:pt x="3334" y="40352"/>
                  <a:pt x="3234" y="41079"/>
                </a:cubicBezTo>
                <a:cubicBezTo>
                  <a:pt x="2933" y="41129"/>
                  <a:pt x="2256" y="41380"/>
                  <a:pt x="1479" y="42482"/>
                </a:cubicBezTo>
                <a:cubicBezTo>
                  <a:pt x="1028" y="43134"/>
                  <a:pt x="878" y="43760"/>
                  <a:pt x="552" y="44086"/>
                </a:cubicBezTo>
                <a:cubicBezTo>
                  <a:pt x="383" y="44270"/>
                  <a:pt x="531" y="44596"/>
                  <a:pt x="841" y="44596"/>
                </a:cubicBezTo>
                <a:cubicBezTo>
                  <a:pt x="1081" y="44596"/>
                  <a:pt x="1419" y="44399"/>
                  <a:pt x="1780" y="43786"/>
                </a:cubicBezTo>
                <a:lnTo>
                  <a:pt x="1780" y="43786"/>
                </a:lnTo>
                <a:lnTo>
                  <a:pt x="276" y="47319"/>
                </a:lnTo>
                <a:cubicBezTo>
                  <a:pt x="276" y="47319"/>
                  <a:pt x="1" y="47846"/>
                  <a:pt x="452" y="47921"/>
                </a:cubicBezTo>
                <a:cubicBezTo>
                  <a:pt x="462" y="47922"/>
                  <a:pt x="471" y="47923"/>
                  <a:pt x="481" y="47923"/>
                </a:cubicBezTo>
                <a:cubicBezTo>
                  <a:pt x="1144" y="47923"/>
                  <a:pt x="1684" y="45390"/>
                  <a:pt x="1981" y="45390"/>
                </a:cubicBezTo>
                <a:cubicBezTo>
                  <a:pt x="2206" y="45390"/>
                  <a:pt x="778" y="48297"/>
                  <a:pt x="1479" y="48522"/>
                </a:cubicBezTo>
                <a:cubicBezTo>
                  <a:pt x="1507" y="48532"/>
                  <a:pt x="1534" y="48536"/>
                  <a:pt x="1562" y="48536"/>
                </a:cubicBezTo>
                <a:cubicBezTo>
                  <a:pt x="2264" y="48536"/>
                  <a:pt x="2755" y="45539"/>
                  <a:pt x="2905" y="45539"/>
                </a:cubicBezTo>
                <a:cubicBezTo>
                  <a:pt x="2906" y="45539"/>
                  <a:pt x="2907" y="45540"/>
                  <a:pt x="2908" y="45540"/>
                </a:cubicBezTo>
                <a:cubicBezTo>
                  <a:pt x="3084" y="45590"/>
                  <a:pt x="2081" y="48222"/>
                  <a:pt x="2632" y="48422"/>
                </a:cubicBezTo>
                <a:cubicBezTo>
                  <a:pt x="2660" y="48432"/>
                  <a:pt x="2687" y="48436"/>
                  <a:pt x="2713" y="48436"/>
                </a:cubicBezTo>
                <a:cubicBezTo>
                  <a:pt x="3380" y="48436"/>
                  <a:pt x="3401" y="45489"/>
                  <a:pt x="3825" y="45489"/>
                </a:cubicBezTo>
                <a:cubicBezTo>
                  <a:pt x="3828" y="45489"/>
                  <a:pt x="3832" y="45489"/>
                  <a:pt x="3835" y="45490"/>
                </a:cubicBezTo>
                <a:cubicBezTo>
                  <a:pt x="3936" y="45515"/>
                  <a:pt x="3234" y="47720"/>
                  <a:pt x="3735" y="47720"/>
                </a:cubicBezTo>
                <a:cubicBezTo>
                  <a:pt x="4236" y="47720"/>
                  <a:pt x="4236" y="46242"/>
                  <a:pt x="4713" y="45515"/>
                </a:cubicBezTo>
                <a:cubicBezTo>
                  <a:pt x="5139" y="44813"/>
                  <a:pt x="5715" y="42808"/>
                  <a:pt x="5439" y="41806"/>
                </a:cubicBezTo>
                <a:cubicBezTo>
                  <a:pt x="6266" y="39049"/>
                  <a:pt x="8322" y="33535"/>
                  <a:pt x="8798" y="31129"/>
                </a:cubicBezTo>
                <a:cubicBezTo>
                  <a:pt x="9349" y="28422"/>
                  <a:pt x="10277" y="23134"/>
                  <a:pt x="10277" y="23134"/>
                </a:cubicBezTo>
                <a:cubicBezTo>
                  <a:pt x="11154" y="24838"/>
                  <a:pt x="11630" y="32658"/>
                  <a:pt x="10903" y="34738"/>
                </a:cubicBezTo>
                <a:cubicBezTo>
                  <a:pt x="10151" y="36843"/>
                  <a:pt x="8447" y="41881"/>
                  <a:pt x="9174" y="46542"/>
                </a:cubicBezTo>
                <a:cubicBezTo>
                  <a:pt x="9926" y="51229"/>
                  <a:pt x="10527" y="57570"/>
                  <a:pt x="10277" y="63034"/>
                </a:cubicBezTo>
                <a:cubicBezTo>
                  <a:pt x="10026" y="68497"/>
                  <a:pt x="10953" y="74462"/>
                  <a:pt x="11705" y="78598"/>
                </a:cubicBezTo>
                <a:cubicBezTo>
                  <a:pt x="12432" y="82708"/>
                  <a:pt x="11580" y="83761"/>
                  <a:pt x="11028" y="84488"/>
                </a:cubicBezTo>
                <a:cubicBezTo>
                  <a:pt x="10477" y="85214"/>
                  <a:pt x="11580" y="85791"/>
                  <a:pt x="11580" y="85791"/>
                </a:cubicBezTo>
                <a:lnTo>
                  <a:pt x="14412" y="85791"/>
                </a:lnTo>
                <a:cubicBezTo>
                  <a:pt x="15439" y="85791"/>
                  <a:pt x="15139" y="85039"/>
                  <a:pt x="14763" y="82884"/>
                </a:cubicBezTo>
                <a:cubicBezTo>
                  <a:pt x="14412" y="80728"/>
                  <a:pt x="14036" y="79024"/>
                  <a:pt x="14462" y="76192"/>
                </a:cubicBezTo>
                <a:cubicBezTo>
                  <a:pt x="14888" y="73360"/>
                  <a:pt x="15264" y="69726"/>
                  <a:pt x="15013" y="65440"/>
                </a:cubicBezTo>
                <a:cubicBezTo>
                  <a:pt x="14763" y="61129"/>
                  <a:pt x="14838" y="60252"/>
                  <a:pt x="15640" y="57069"/>
                </a:cubicBezTo>
                <a:cubicBezTo>
                  <a:pt x="16442" y="53861"/>
                  <a:pt x="17043" y="44613"/>
                  <a:pt x="17043" y="44613"/>
                </a:cubicBezTo>
                <a:lnTo>
                  <a:pt x="17069" y="44437"/>
                </a:lnTo>
                <a:lnTo>
                  <a:pt x="17069" y="46643"/>
                </a:lnTo>
                <a:cubicBezTo>
                  <a:pt x="17069" y="46643"/>
                  <a:pt x="17495" y="51104"/>
                  <a:pt x="18673" y="53961"/>
                </a:cubicBezTo>
                <a:cubicBezTo>
                  <a:pt x="19851" y="56818"/>
                  <a:pt x="20477" y="62683"/>
                  <a:pt x="21605" y="64162"/>
                </a:cubicBezTo>
                <a:cubicBezTo>
                  <a:pt x="22733" y="65640"/>
                  <a:pt x="22557" y="66969"/>
                  <a:pt x="22632" y="68974"/>
                </a:cubicBezTo>
                <a:cubicBezTo>
                  <a:pt x="22733" y="70979"/>
                  <a:pt x="24562" y="76041"/>
                  <a:pt x="24612" y="78798"/>
                </a:cubicBezTo>
                <a:cubicBezTo>
                  <a:pt x="24663" y="81530"/>
                  <a:pt x="24362" y="83610"/>
                  <a:pt x="24412" y="84588"/>
                </a:cubicBezTo>
                <a:cubicBezTo>
                  <a:pt x="24453" y="85382"/>
                  <a:pt x="24560" y="85779"/>
                  <a:pt x="25432" y="85779"/>
                </a:cubicBezTo>
                <a:cubicBezTo>
                  <a:pt x="25633" y="85779"/>
                  <a:pt x="25875" y="85758"/>
                  <a:pt x="26166" y="85716"/>
                </a:cubicBezTo>
                <a:cubicBezTo>
                  <a:pt x="27745" y="85465"/>
                  <a:pt x="29650" y="85565"/>
                  <a:pt x="29374" y="84813"/>
                </a:cubicBezTo>
                <a:cubicBezTo>
                  <a:pt x="29074" y="84087"/>
                  <a:pt x="27495" y="84187"/>
                  <a:pt x="27394" y="82432"/>
                </a:cubicBezTo>
                <a:cubicBezTo>
                  <a:pt x="27294" y="80653"/>
                  <a:pt x="27344" y="79926"/>
                  <a:pt x="27795" y="74863"/>
                </a:cubicBezTo>
                <a:cubicBezTo>
                  <a:pt x="28247" y="69801"/>
                  <a:pt x="27645" y="65991"/>
                  <a:pt x="26116" y="64111"/>
                </a:cubicBezTo>
                <a:cubicBezTo>
                  <a:pt x="26116" y="64111"/>
                  <a:pt x="26317" y="61906"/>
                  <a:pt x="25640" y="60252"/>
                </a:cubicBezTo>
                <a:cubicBezTo>
                  <a:pt x="24938" y="58573"/>
                  <a:pt x="25389" y="57896"/>
                  <a:pt x="25490" y="55390"/>
                </a:cubicBezTo>
                <a:cubicBezTo>
                  <a:pt x="25590" y="52883"/>
                  <a:pt x="26216" y="48121"/>
                  <a:pt x="25440" y="42958"/>
                </a:cubicBezTo>
                <a:cubicBezTo>
                  <a:pt x="24663" y="37821"/>
                  <a:pt x="22883" y="33259"/>
                  <a:pt x="23685" y="30903"/>
                </a:cubicBezTo>
                <a:cubicBezTo>
                  <a:pt x="24462" y="28547"/>
                  <a:pt x="25239" y="26091"/>
                  <a:pt x="25239" y="26091"/>
                </a:cubicBezTo>
                <a:cubicBezTo>
                  <a:pt x="25239" y="26091"/>
                  <a:pt x="26267" y="28948"/>
                  <a:pt x="26216" y="30302"/>
                </a:cubicBezTo>
                <a:cubicBezTo>
                  <a:pt x="26166" y="31680"/>
                  <a:pt x="27695" y="37971"/>
                  <a:pt x="28673" y="40026"/>
                </a:cubicBezTo>
                <a:cubicBezTo>
                  <a:pt x="29650" y="42081"/>
                  <a:pt x="29274" y="43760"/>
                  <a:pt x="28973" y="44437"/>
                </a:cubicBezTo>
                <a:cubicBezTo>
                  <a:pt x="28673" y="45139"/>
                  <a:pt x="28472" y="46041"/>
                  <a:pt x="28648" y="46693"/>
                </a:cubicBezTo>
                <a:cubicBezTo>
                  <a:pt x="28823" y="47344"/>
                  <a:pt x="28773" y="47771"/>
                  <a:pt x="28773" y="47771"/>
                </a:cubicBezTo>
                <a:cubicBezTo>
                  <a:pt x="28773" y="47771"/>
                  <a:pt x="28701" y="47699"/>
                  <a:pt x="28594" y="47699"/>
                </a:cubicBezTo>
                <a:cubicBezTo>
                  <a:pt x="28511" y="47699"/>
                  <a:pt x="28406" y="47742"/>
                  <a:pt x="28297" y="47896"/>
                </a:cubicBezTo>
                <a:cubicBezTo>
                  <a:pt x="28071" y="48247"/>
                  <a:pt x="28272" y="49124"/>
                  <a:pt x="28998" y="49675"/>
                </a:cubicBezTo>
                <a:cubicBezTo>
                  <a:pt x="29223" y="49846"/>
                  <a:pt x="29448" y="49923"/>
                  <a:pt x="29673" y="49923"/>
                </a:cubicBezTo>
                <a:cubicBezTo>
                  <a:pt x="30177" y="49923"/>
                  <a:pt x="30684" y="49537"/>
                  <a:pt x="31204" y="48948"/>
                </a:cubicBezTo>
                <a:cubicBezTo>
                  <a:pt x="31956" y="48121"/>
                  <a:pt x="32357" y="47896"/>
                  <a:pt x="32206" y="46994"/>
                </a:cubicBezTo>
                <a:cubicBezTo>
                  <a:pt x="32081" y="46091"/>
                  <a:pt x="31805" y="44888"/>
                  <a:pt x="31730" y="44086"/>
                </a:cubicBezTo>
                <a:cubicBezTo>
                  <a:pt x="31630" y="43309"/>
                  <a:pt x="31580" y="40578"/>
                  <a:pt x="31404" y="38247"/>
                </a:cubicBezTo>
                <a:cubicBezTo>
                  <a:pt x="31229" y="35916"/>
                  <a:pt x="30853" y="32557"/>
                  <a:pt x="30001" y="30051"/>
                </a:cubicBezTo>
                <a:cubicBezTo>
                  <a:pt x="29149" y="27520"/>
                  <a:pt x="28422" y="24086"/>
                  <a:pt x="28622" y="22156"/>
                </a:cubicBezTo>
                <a:cubicBezTo>
                  <a:pt x="28848" y="20252"/>
                  <a:pt x="28973" y="15389"/>
                  <a:pt x="25314" y="14537"/>
                </a:cubicBezTo>
                <a:cubicBezTo>
                  <a:pt x="21680" y="13710"/>
                  <a:pt x="19876" y="12482"/>
                  <a:pt x="19876" y="10126"/>
                </a:cubicBezTo>
                <a:cubicBezTo>
                  <a:pt x="19876" y="10126"/>
                  <a:pt x="19926" y="9349"/>
                  <a:pt x="20201" y="8748"/>
                </a:cubicBezTo>
                <a:cubicBezTo>
                  <a:pt x="20201" y="8748"/>
                  <a:pt x="20252" y="8773"/>
                  <a:pt x="20327" y="8773"/>
                </a:cubicBezTo>
                <a:cubicBezTo>
                  <a:pt x="20402" y="8773"/>
                  <a:pt x="20502" y="8748"/>
                  <a:pt x="20602" y="8648"/>
                </a:cubicBezTo>
                <a:cubicBezTo>
                  <a:pt x="20803" y="8447"/>
                  <a:pt x="20803" y="7820"/>
                  <a:pt x="21204" y="7344"/>
                </a:cubicBezTo>
                <a:cubicBezTo>
                  <a:pt x="21605" y="6868"/>
                  <a:pt x="21881" y="5665"/>
                  <a:pt x="20978" y="5389"/>
                </a:cubicBezTo>
                <a:cubicBezTo>
                  <a:pt x="20978" y="5389"/>
                  <a:pt x="21379" y="2708"/>
                  <a:pt x="20427" y="1454"/>
                </a:cubicBezTo>
                <a:cubicBezTo>
                  <a:pt x="19475" y="226"/>
                  <a:pt x="17069" y="1"/>
                  <a:pt x="17069" y="1"/>
                </a:cubicBezTo>
                <a:lnTo>
                  <a:pt x="17069" y="226"/>
                </a:lnTo>
                <a:lnTo>
                  <a:pt x="170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101"/>
          <p:cNvSpPr/>
          <p:nvPr/>
        </p:nvSpPr>
        <p:spPr>
          <a:xfrm>
            <a:off x="3883158" y="1917911"/>
            <a:ext cx="402140" cy="388967"/>
          </a:xfrm>
          <a:custGeom>
            <a:avLst/>
            <a:gdLst/>
            <a:ahLst/>
            <a:cxnLst/>
            <a:rect l="l" t="t" r="r" b="b"/>
            <a:pathLst>
              <a:path w="11204" h="10837" extrusionOk="0">
                <a:moveTo>
                  <a:pt x="5602" y="0"/>
                </a:moveTo>
                <a:cubicBezTo>
                  <a:pt x="5533" y="0"/>
                  <a:pt x="5464" y="19"/>
                  <a:pt x="5389" y="57"/>
                </a:cubicBezTo>
                <a:cubicBezTo>
                  <a:pt x="5314" y="82"/>
                  <a:pt x="5264" y="182"/>
                  <a:pt x="5264" y="282"/>
                </a:cubicBezTo>
                <a:lnTo>
                  <a:pt x="5314" y="3415"/>
                </a:lnTo>
                <a:cubicBezTo>
                  <a:pt x="5314" y="3415"/>
                  <a:pt x="5214" y="3604"/>
                  <a:pt x="5132" y="3604"/>
                </a:cubicBezTo>
                <a:cubicBezTo>
                  <a:pt x="5091" y="3604"/>
                  <a:pt x="5055" y="3557"/>
                  <a:pt x="5038" y="3415"/>
                </a:cubicBezTo>
                <a:cubicBezTo>
                  <a:pt x="4988" y="2989"/>
                  <a:pt x="4988" y="1310"/>
                  <a:pt x="4813" y="909"/>
                </a:cubicBezTo>
                <a:cubicBezTo>
                  <a:pt x="4704" y="646"/>
                  <a:pt x="4425" y="450"/>
                  <a:pt x="4085" y="450"/>
                </a:cubicBezTo>
                <a:cubicBezTo>
                  <a:pt x="3874" y="450"/>
                  <a:pt x="3640" y="526"/>
                  <a:pt x="3409" y="708"/>
                </a:cubicBezTo>
                <a:cubicBezTo>
                  <a:pt x="2782" y="1209"/>
                  <a:pt x="1028" y="4016"/>
                  <a:pt x="627" y="5520"/>
                </a:cubicBezTo>
                <a:cubicBezTo>
                  <a:pt x="226" y="6999"/>
                  <a:pt x="0" y="8854"/>
                  <a:pt x="76" y="9580"/>
                </a:cubicBezTo>
                <a:cubicBezTo>
                  <a:pt x="124" y="10278"/>
                  <a:pt x="333" y="10837"/>
                  <a:pt x="948" y="10837"/>
                </a:cubicBezTo>
                <a:cubicBezTo>
                  <a:pt x="974" y="10837"/>
                  <a:pt x="1001" y="10836"/>
                  <a:pt x="1028" y="10834"/>
                </a:cubicBezTo>
                <a:cubicBezTo>
                  <a:pt x="1705" y="10783"/>
                  <a:pt x="2432" y="10357"/>
                  <a:pt x="2607" y="10182"/>
                </a:cubicBezTo>
                <a:cubicBezTo>
                  <a:pt x="2782" y="10006"/>
                  <a:pt x="2833" y="9756"/>
                  <a:pt x="3409" y="9756"/>
                </a:cubicBezTo>
                <a:cubicBezTo>
                  <a:pt x="3960" y="9756"/>
                  <a:pt x="4687" y="9631"/>
                  <a:pt x="4863" y="9104"/>
                </a:cubicBezTo>
                <a:cubicBezTo>
                  <a:pt x="5038" y="8553"/>
                  <a:pt x="5264" y="7124"/>
                  <a:pt x="5314" y="6523"/>
                </a:cubicBezTo>
                <a:cubicBezTo>
                  <a:pt x="5364" y="5921"/>
                  <a:pt x="5264" y="5570"/>
                  <a:pt x="5314" y="5094"/>
                </a:cubicBezTo>
                <a:cubicBezTo>
                  <a:pt x="5364" y="4618"/>
                  <a:pt x="5364" y="4192"/>
                  <a:pt x="5364" y="4192"/>
                </a:cubicBezTo>
                <a:cubicBezTo>
                  <a:pt x="5364" y="4192"/>
                  <a:pt x="5464" y="4267"/>
                  <a:pt x="5589" y="4267"/>
                </a:cubicBezTo>
                <a:cubicBezTo>
                  <a:pt x="5740" y="4267"/>
                  <a:pt x="5840" y="4192"/>
                  <a:pt x="5840" y="4192"/>
                </a:cubicBezTo>
                <a:cubicBezTo>
                  <a:pt x="5840" y="4192"/>
                  <a:pt x="5840" y="4618"/>
                  <a:pt x="5890" y="5094"/>
                </a:cubicBezTo>
                <a:cubicBezTo>
                  <a:pt x="5940" y="5570"/>
                  <a:pt x="5840" y="5921"/>
                  <a:pt x="5890" y="6523"/>
                </a:cubicBezTo>
                <a:cubicBezTo>
                  <a:pt x="5940" y="7124"/>
                  <a:pt x="6166" y="8553"/>
                  <a:pt x="6341" y="9104"/>
                </a:cubicBezTo>
                <a:cubicBezTo>
                  <a:pt x="6517" y="9631"/>
                  <a:pt x="7244" y="9756"/>
                  <a:pt x="7820" y="9756"/>
                </a:cubicBezTo>
                <a:cubicBezTo>
                  <a:pt x="8371" y="9756"/>
                  <a:pt x="8447" y="10006"/>
                  <a:pt x="8597" y="10182"/>
                </a:cubicBezTo>
                <a:cubicBezTo>
                  <a:pt x="8772" y="10357"/>
                  <a:pt x="9499" y="10783"/>
                  <a:pt x="10176" y="10834"/>
                </a:cubicBezTo>
                <a:cubicBezTo>
                  <a:pt x="10204" y="10836"/>
                  <a:pt x="10232" y="10837"/>
                  <a:pt x="10259" y="10837"/>
                </a:cubicBezTo>
                <a:cubicBezTo>
                  <a:pt x="10896" y="10837"/>
                  <a:pt x="11105" y="10278"/>
                  <a:pt x="11153" y="9580"/>
                </a:cubicBezTo>
                <a:cubicBezTo>
                  <a:pt x="11204" y="8854"/>
                  <a:pt x="10978" y="6999"/>
                  <a:pt x="10577" y="5520"/>
                </a:cubicBezTo>
                <a:cubicBezTo>
                  <a:pt x="10176" y="4016"/>
                  <a:pt x="8447" y="1209"/>
                  <a:pt x="7820" y="708"/>
                </a:cubicBezTo>
                <a:cubicBezTo>
                  <a:pt x="7580" y="526"/>
                  <a:pt x="7340" y="450"/>
                  <a:pt x="7125" y="450"/>
                </a:cubicBezTo>
                <a:cubicBezTo>
                  <a:pt x="6779" y="450"/>
                  <a:pt x="6500" y="646"/>
                  <a:pt x="6391" y="909"/>
                </a:cubicBezTo>
                <a:cubicBezTo>
                  <a:pt x="6241" y="1310"/>
                  <a:pt x="6241" y="2989"/>
                  <a:pt x="6166" y="3415"/>
                </a:cubicBezTo>
                <a:cubicBezTo>
                  <a:pt x="6149" y="3557"/>
                  <a:pt x="6113" y="3604"/>
                  <a:pt x="6072" y="3604"/>
                </a:cubicBezTo>
                <a:cubicBezTo>
                  <a:pt x="5990" y="3604"/>
                  <a:pt x="5890" y="3415"/>
                  <a:pt x="5890" y="3415"/>
                </a:cubicBezTo>
                <a:lnTo>
                  <a:pt x="5940" y="282"/>
                </a:lnTo>
                <a:cubicBezTo>
                  <a:pt x="5940" y="182"/>
                  <a:pt x="5890" y="82"/>
                  <a:pt x="5815" y="57"/>
                </a:cubicBezTo>
                <a:cubicBezTo>
                  <a:pt x="5740" y="19"/>
                  <a:pt x="5671" y="0"/>
                  <a:pt x="56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01"/>
          <p:cNvSpPr/>
          <p:nvPr/>
        </p:nvSpPr>
        <p:spPr>
          <a:xfrm>
            <a:off x="3953034" y="1357961"/>
            <a:ext cx="239295" cy="218837"/>
          </a:xfrm>
          <a:custGeom>
            <a:avLst/>
            <a:gdLst/>
            <a:ahLst/>
            <a:cxnLst/>
            <a:rect l="l" t="t" r="r" b="b"/>
            <a:pathLst>
              <a:path w="6667" h="6097" extrusionOk="0">
                <a:moveTo>
                  <a:pt x="2408" y="1"/>
                </a:moveTo>
                <a:cubicBezTo>
                  <a:pt x="1965" y="1"/>
                  <a:pt x="1434" y="104"/>
                  <a:pt x="978" y="733"/>
                </a:cubicBezTo>
                <a:cubicBezTo>
                  <a:pt x="376" y="1586"/>
                  <a:pt x="0" y="2237"/>
                  <a:pt x="226" y="3215"/>
                </a:cubicBezTo>
                <a:cubicBezTo>
                  <a:pt x="376" y="3841"/>
                  <a:pt x="652" y="4092"/>
                  <a:pt x="1028" y="4242"/>
                </a:cubicBezTo>
                <a:cubicBezTo>
                  <a:pt x="1328" y="4368"/>
                  <a:pt x="1579" y="4443"/>
                  <a:pt x="1579" y="4443"/>
                </a:cubicBezTo>
                <a:cubicBezTo>
                  <a:pt x="1579" y="4443"/>
                  <a:pt x="1755" y="4944"/>
                  <a:pt x="2256" y="5044"/>
                </a:cubicBezTo>
                <a:cubicBezTo>
                  <a:pt x="2632" y="5119"/>
                  <a:pt x="3033" y="5195"/>
                  <a:pt x="3033" y="5195"/>
                </a:cubicBezTo>
                <a:lnTo>
                  <a:pt x="3108" y="5921"/>
                </a:lnTo>
                <a:cubicBezTo>
                  <a:pt x="3108" y="5997"/>
                  <a:pt x="3158" y="6072"/>
                  <a:pt x="3233" y="6097"/>
                </a:cubicBezTo>
                <a:lnTo>
                  <a:pt x="3434" y="6097"/>
                </a:lnTo>
                <a:cubicBezTo>
                  <a:pt x="3509" y="6072"/>
                  <a:pt x="3559" y="5997"/>
                  <a:pt x="3559" y="5921"/>
                </a:cubicBezTo>
                <a:lnTo>
                  <a:pt x="3634" y="5195"/>
                </a:lnTo>
                <a:cubicBezTo>
                  <a:pt x="3634" y="5195"/>
                  <a:pt x="4035" y="5119"/>
                  <a:pt x="4411" y="5044"/>
                </a:cubicBezTo>
                <a:cubicBezTo>
                  <a:pt x="4912" y="4944"/>
                  <a:pt x="5063" y="4443"/>
                  <a:pt x="5063" y="4443"/>
                </a:cubicBezTo>
                <a:cubicBezTo>
                  <a:pt x="5063" y="4443"/>
                  <a:pt x="5339" y="4368"/>
                  <a:pt x="5639" y="4242"/>
                </a:cubicBezTo>
                <a:cubicBezTo>
                  <a:pt x="6015" y="4092"/>
                  <a:pt x="6291" y="3841"/>
                  <a:pt x="6441" y="3215"/>
                </a:cubicBezTo>
                <a:cubicBezTo>
                  <a:pt x="6667" y="2237"/>
                  <a:pt x="6291" y="1586"/>
                  <a:pt x="5689" y="733"/>
                </a:cubicBezTo>
                <a:cubicBezTo>
                  <a:pt x="5233" y="104"/>
                  <a:pt x="4702" y="1"/>
                  <a:pt x="4259" y="1"/>
                </a:cubicBezTo>
                <a:cubicBezTo>
                  <a:pt x="4190" y="1"/>
                  <a:pt x="4124" y="3"/>
                  <a:pt x="4060" y="7"/>
                </a:cubicBezTo>
                <a:cubicBezTo>
                  <a:pt x="3333" y="32"/>
                  <a:pt x="3333" y="633"/>
                  <a:pt x="3333" y="633"/>
                </a:cubicBezTo>
                <a:cubicBezTo>
                  <a:pt x="3333" y="633"/>
                  <a:pt x="3333" y="32"/>
                  <a:pt x="2607" y="7"/>
                </a:cubicBezTo>
                <a:cubicBezTo>
                  <a:pt x="2543" y="3"/>
                  <a:pt x="2477" y="1"/>
                  <a:pt x="24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01"/>
          <p:cNvSpPr/>
          <p:nvPr/>
        </p:nvSpPr>
        <p:spPr>
          <a:xfrm>
            <a:off x="3973543" y="2217287"/>
            <a:ext cx="286099" cy="354474"/>
          </a:xfrm>
          <a:custGeom>
            <a:avLst/>
            <a:gdLst/>
            <a:ahLst/>
            <a:cxnLst/>
            <a:rect l="l" t="t" r="r" b="b"/>
            <a:pathLst>
              <a:path w="7971" h="9876" extrusionOk="0">
                <a:moveTo>
                  <a:pt x="3084" y="1"/>
                </a:moveTo>
                <a:cubicBezTo>
                  <a:pt x="3084" y="1"/>
                  <a:pt x="2633" y="2407"/>
                  <a:pt x="3334" y="3459"/>
                </a:cubicBezTo>
                <a:cubicBezTo>
                  <a:pt x="3685" y="3986"/>
                  <a:pt x="4312" y="4111"/>
                  <a:pt x="4312" y="4111"/>
                </a:cubicBezTo>
                <a:cubicBezTo>
                  <a:pt x="4312" y="4111"/>
                  <a:pt x="4237" y="4437"/>
                  <a:pt x="4412" y="4688"/>
                </a:cubicBezTo>
                <a:cubicBezTo>
                  <a:pt x="4562" y="4963"/>
                  <a:pt x="4738" y="5189"/>
                  <a:pt x="4738" y="5189"/>
                </a:cubicBezTo>
                <a:cubicBezTo>
                  <a:pt x="4738" y="5189"/>
                  <a:pt x="4613" y="5289"/>
                  <a:pt x="4512" y="5615"/>
                </a:cubicBezTo>
                <a:cubicBezTo>
                  <a:pt x="4412" y="5941"/>
                  <a:pt x="4412" y="6317"/>
                  <a:pt x="4412" y="6317"/>
                </a:cubicBezTo>
                <a:cubicBezTo>
                  <a:pt x="4412" y="6317"/>
                  <a:pt x="4237" y="6367"/>
                  <a:pt x="3986" y="6592"/>
                </a:cubicBezTo>
                <a:cubicBezTo>
                  <a:pt x="3710" y="6793"/>
                  <a:pt x="3435" y="7344"/>
                  <a:pt x="3435" y="7344"/>
                </a:cubicBezTo>
                <a:cubicBezTo>
                  <a:pt x="3435" y="7344"/>
                  <a:pt x="3269" y="7178"/>
                  <a:pt x="2985" y="7178"/>
                </a:cubicBezTo>
                <a:cubicBezTo>
                  <a:pt x="2937" y="7178"/>
                  <a:pt x="2887" y="7183"/>
                  <a:pt x="2833" y="7194"/>
                </a:cubicBezTo>
                <a:cubicBezTo>
                  <a:pt x="2457" y="7244"/>
                  <a:pt x="2257" y="7394"/>
                  <a:pt x="2081" y="7394"/>
                </a:cubicBezTo>
                <a:cubicBezTo>
                  <a:pt x="1931" y="7394"/>
                  <a:pt x="1755" y="7068"/>
                  <a:pt x="1229" y="6968"/>
                </a:cubicBezTo>
                <a:cubicBezTo>
                  <a:pt x="1153" y="6957"/>
                  <a:pt x="1083" y="6951"/>
                  <a:pt x="1017" y="6951"/>
                </a:cubicBezTo>
                <a:cubicBezTo>
                  <a:pt x="515" y="6951"/>
                  <a:pt x="281" y="7293"/>
                  <a:pt x="126" y="8046"/>
                </a:cubicBezTo>
                <a:cubicBezTo>
                  <a:pt x="1" y="8823"/>
                  <a:pt x="151" y="9875"/>
                  <a:pt x="151" y="9875"/>
                </a:cubicBezTo>
                <a:lnTo>
                  <a:pt x="778" y="9775"/>
                </a:lnTo>
                <a:cubicBezTo>
                  <a:pt x="778" y="9775"/>
                  <a:pt x="678" y="8647"/>
                  <a:pt x="778" y="8372"/>
                </a:cubicBezTo>
                <a:cubicBezTo>
                  <a:pt x="877" y="8154"/>
                  <a:pt x="960" y="8015"/>
                  <a:pt x="1101" y="8015"/>
                </a:cubicBezTo>
                <a:cubicBezTo>
                  <a:pt x="1139" y="8015"/>
                  <a:pt x="1181" y="8025"/>
                  <a:pt x="1229" y="8046"/>
                </a:cubicBezTo>
                <a:cubicBezTo>
                  <a:pt x="1405" y="8134"/>
                  <a:pt x="1523" y="8280"/>
                  <a:pt x="1686" y="8280"/>
                </a:cubicBezTo>
                <a:cubicBezTo>
                  <a:pt x="1708" y="8280"/>
                  <a:pt x="1731" y="8278"/>
                  <a:pt x="1755" y="8271"/>
                </a:cubicBezTo>
                <a:cubicBezTo>
                  <a:pt x="1910" y="8237"/>
                  <a:pt x="1805" y="8167"/>
                  <a:pt x="1829" y="8167"/>
                </a:cubicBezTo>
                <a:cubicBezTo>
                  <a:pt x="1841" y="8167"/>
                  <a:pt x="1879" y="8182"/>
                  <a:pt x="1981" y="8221"/>
                </a:cubicBezTo>
                <a:cubicBezTo>
                  <a:pt x="2307" y="8322"/>
                  <a:pt x="2507" y="8748"/>
                  <a:pt x="3334" y="8973"/>
                </a:cubicBezTo>
                <a:cubicBezTo>
                  <a:pt x="3572" y="9033"/>
                  <a:pt x="3878" y="9075"/>
                  <a:pt x="4216" y="9075"/>
                </a:cubicBezTo>
                <a:cubicBezTo>
                  <a:pt x="5018" y="9075"/>
                  <a:pt x="5998" y="8839"/>
                  <a:pt x="6668" y="8046"/>
                </a:cubicBezTo>
                <a:cubicBezTo>
                  <a:pt x="7645" y="6918"/>
                  <a:pt x="7971" y="5389"/>
                  <a:pt x="7319" y="3986"/>
                </a:cubicBezTo>
                <a:cubicBezTo>
                  <a:pt x="6798" y="2863"/>
                  <a:pt x="6389" y="2751"/>
                  <a:pt x="5964" y="2751"/>
                </a:cubicBezTo>
                <a:cubicBezTo>
                  <a:pt x="5858" y="2751"/>
                  <a:pt x="5750" y="2758"/>
                  <a:pt x="5640" y="2758"/>
                </a:cubicBezTo>
                <a:cubicBezTo>
                  <a:pt x="5114" y="2758"/>
                  <a:pt x="4888" y="3284"/>
                  <a:pt x="4412" y="3284"/>
                </a:cubicBezTo>
                <a:cubicBezTo>
                  <a:pt x="3911" y="3284"/>
                  <a:pt x="3961" y="3184"/>
                  <a:pt x="3760" y="2708"/>
                </a:cubicBezTo>
                <a:cubicBezTo>
                  <a:pt x="3660" y="2432"/>
                  <a:pt x="3585" y="1530"/>
                  <a:pt x="3585" y="1530"/>
                </a:cubicBezTo>
                <a:lnTo>
                  <a:pt x="308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01"/>
          <p:cNvSpPr/>
          <p:nvPr/>
        </p:nvSpPr>
        <p:spPr>
          <a:xfrm>
            <a:off x="3899050" y="2550380"/>
            <a:ext cx="339184" cy="377661"/>
          </a:xfrm>
          <a:custGeom>
            <a:avLst/>
            <a:gdLst/>
            <a:ahLst/>
            <a:cxnLst/>
            <a:rect l="l" t="t" r="r" b="b"/>
            <a:pathLst>
              <a:path w="9450" h="10522" extrusionOk="0">
                <a:moveTo>
                  <a:pt x="8245" y="0"/>
                </a:moveTo>
                <a:cubicBezTo>
                  <a:pt x="7907" y="0"/>
                  <a:pt x="7820" y="306"/>
                  <a:pt x="7820" y="306"/>
                </a:cubicBezTo>
                <a:cubicBezTo>
                  <a:pt x="7820" y="306"/>
                  <a:pt x="7692" y="114"/>
                  <a:pt x="7512" y="114"/>
                </a:cubicBezTo>
                <a:cubicBezTo>
                  <a:pt x="7467" y="114"/>
                  <a:pt x="7419" y="126"/>
                  <a:pt x="7369" y="156"/>
                </a:cubicBezTo>
                <a:cubicBezTo>
                  <a:pt x="7093" y="306"/>
                  <a:pt x="7043" y="506"/>
                  <a:pt x="7043" y="506"/>
                </a:cubicBezTo>
                <a:cubicBezTo>
                  <a:pt x="7043" y="506"/>
                  <a:pt x="6983" y="462"/>
                  <a:pt x="6897" y="462"/>
                </a:cubicBezTo>
                <a:cubicBezTo>
                  <a:pt x="6824" y="462"/>
                  <a:pt x="6733" y="493"/>
                  <a:pt x="6642" y="607"/>
                </a:cubicBezTo>
                <a:cubicBezTo>
                  <a:pt x="6442" y="857"/>
                  <a:pt x="6141" y="907"/>
                  <a:pt x="6141" y="907"/>
                </a:cubicBezTo>
                <a:lnTo>
                  <a:pt x="5815" y="1083"/>
                </a:lnTo>
                <a:cubicBezTo>
                  <a:pt x="5514" y="1233"/>
                  <a:pt x="5364" y="1484"/>
                  <a:pt x="5364" y="1484"/>
                </a:cubicBezTo>
                <a:cubicBezTo>
                  <a:pt x="5364" y="1484"/>
                  <a:pt x="5113" y="1434"/>
                  <a:pt x="4863" y="1434"/>
                </a:cubicBezTo>
                <a:cubicBezTo>
                  <a:pt x="4587" y="1434"/>
                  <a:pt x="4386" y="1584"/>
                  <a:pt x="4386" y="1584"/>
                </a:cubicBezTo>
                <a:cubicBezTo>
                  <a:pt x="4386" y="1584"/>
                  <a:pt x="4186" y="1484"/>
                  <a:pt x="3985" y="1484"/>
                </a:cubicBezTo>
                <a:cubicBezTo>
                  <a:pt x="3785" y="1484"/>
                  <a:pt x="3484" y="1434"/>
                  <a:pt x="3484" y="1434"/>
                </a:cubicBezTo>
                <a:cubicBezTo>
                  <a:pt x="3484" y="1434"/>
                  <a:pt x="3434" y="1183"/>
                  <a:pt x="3158" y="1083"/>
                </a:cubicBezTo>
                <a:cubicBezTo>
                  <a:pt x="3075" y="1041"/>
                  <a:pt x="3002" y="1027"/>
                  <a:pt x="2943" y="1027"/>
                </a:cubicBezTo>
                <a:cubicBezTo>
                  <a:pt x="2824" y="1027"/>
                  <a:pt x="2757" y="1083"/>
                  <a:pt x="2757" y="1083"/>
                </a:cubicBezTo>
                <a:cubicBezTo>
                  <a:pt x="2757" y="1083"/>
                  <a:pt x="2707" y="807"/>
                  <a:pt x="2507" y="657"/>
                </a:cubicBezTo>
                <a:cubicBezTo>
                  <a:pt x="2386" y="567"/>
                  <a:pt x="2284" y="549"/>
                  <a:pt x="2222" y="549"/>
                </a:cubicBezTo>
                <a:cubicBezTo>
                  <a:pt x="2180" y="549"/>
                  <a:pt x="2156" y="557"/>
                  <a:pt x="2156" y="557"/>
                </a:cubicBezTo>
                <a:lnTo>
                  <a:pt x="1980" y="356"/>
                </a:lnTo>
                <a:cubicBezTo>
                  <a:pt x="1980" y="356"/>
                  <a:pt x="1893" y="344"/>
                  <a:pt x="1748" y="344"/>
                </a:cubicBezTo>
                <a:cubicBezTo>
                  <a:pt x="1604" y="344"/>
                  <a:pt x="1404" y="356"/>
                  <a:pt x="1178" y="406"/>
                </a:cubicBezTo>
                <a:cubicBezTo>
                  <a:pt x="702" y="506"/>
                  <a:pt x="752" y="707"/>
                  <a:pt x="752" y="707"/>
                </a:cubicBezTo>
                <a:cubicBezTo>
                  <a:pt x="752" y="707"/>
                  <a:pt x="552" y="757"/>
                  <a:pt x="301" y="1334"/>
                </a:cubicBezTo>
                <a:cubicBezTo>
                  <a:pt x="50" y="1885"/>
                  <a:pt x="251" y="2085"/>
                  <a:pt x="201" y="2411"/>
                </a:cubicBezTo>
                <a:cubicBezTo>
                  <a:pt x="151" y="2712"/>
                  <a:pt x="301" y="2762"/>
                  <a:pt x="301" y="2762"/>
                </a:cubicBezTo>
                <a:lnTo>
                  <a:pt x="301" y="2963"/>
                </a:lnTo>
                <a:cubicBezTo>
                  <a:pt x="301" y="3163"/>
                  <a:pt x="401" y="3464"/>
                  <a:pt x="301" y="3740"/>
                </a:cubicBezTo>
                <a:cubicBezTo>
                  <a:pt x="201" y="3990"/>
                  <a:pt x="201" y="3940"/>
                  <a:pt x="251" y="4241"/>
                </a:cubicBezTo>
                <a:cubicBezTo>
                  <a:pt x="301" y="4542"/>
                  <a:pt x="201" y="4642"/>
                  <a:pt x="151" y="4867"/>
                </a:cubicBezTo>
                <a:cubicBezTo>
                  <a:pt x="101" y="5068"/>
                  <a:pt x="201" y="5319"/>
                  <a:pt x="201" y="5319"/>
                </a:cubicBezTo>
                <a:lnTo>
                  <a:pt x="101" y="5720"/>
                </a:lnTo>
                <a:cubicBezTo>
                  <a:pt x="0" y="6146"/>
                  <a:pt x="301" y="6446"/>
                  <a:pt x="301" y="6446"/>
                </a:cubicBezTo>
                <a:cubicBezTo>
                  <a:pt x="301" y="6446"/>
                  <a:pt x="351" y="7048"/>
                  <a:pt x="752" y="7349"/>
                </a:cubicBezTo>
                <a:cubicBezTo>
                  <a:pt x="881" y="7447"/>
                  <a:pt x="998" y="7482"/>
                  <a:pt x="1099" y="7482"/>
                </a:cubicBezTo>
                <a:cubicBezTo>
                  <a:pt x="1333" y="7482"/>
                  <a:pt x="1479" y="7299"/>
                  <a:pt x="1479" y="7299"/>
                </a:cubicBezTo>
                <a:cubicBezTo>
                  <a:pt x="1479" y="7299"/>
                  <a:pt x="1579" y="7725"/>
                  <a:pt x="1730" y="7975"/>
                </a:cubicBezTo>
                <a:cubicBezTo>
                  <a:pt x="1880" y="8226"/>
                  <a:pt x="2256" y="8527"/>
                  <a:pt x="2256" y="8527"/>
                </a:cubicBezTo>
                <a:cubicBezTo>
                  <a:pt x="2607" y="8527"/>
                  <a:pt x="2457" y="8426"/>
                  <a:pt x="2507" y="8226"/>
                </a:cubicBezTo>
                <a:cubicBezTo>
                  <a:pt x="2557" y="8025"/>
                  <a:pt x="2106" y="7875"/>
                  <a:pt x="1930" y="7725"/>
                </a:cubicBezTo>
                <a:cubicBezTo>
                  <a:pt x="1780" y="7574"/>
                  <a:pt x="1730" y="7148"/>
                  <a:pt x="1730" y="7148"/>
                </a:cubicBezTo>
                <a:cubicBezTo>
                  <a:pt x="1730" y="7148"/>
                  <a:pt x="2030" y="6847"/>
                  <a:pt x="2206" y="6547"/>
                </a:cubicBezTo>
                <a:cubicBezTo>
                  <a:pt x="2356" y="6246"/>
                  <a:pt x="2156" y="5970"/>
                  <a:pt x="1980" y="5569"/>
                </a:cubicBezTo>
                <a:cubicBezTo>
                  <a:pt x="1880" y="5302"/>
                  <a:pt x="1758" y="5257"/>
                  <a:pt x="1687" y="5257"/>
                </a:cubicBezTo>
                <a:cubicBezTo>
                  <a:pt x="1652" y="5257"/>
                  <a:pt x="1629" y="5268"/>
                  <a:pt x="1629" y="5268"/>
                </a:cubicBezTo>
                <a:cubicBezTo>
                  <a:pt x="1629" y="5268"/>
                  <a:pt x="1730" y="4867"/>
                  <a:pt x="1680" y="4542"/>
                </a:cubicBezTo>
                <a:cubicBezTo>
                  <a:pt x="1629" y="4241"/>
                  <a:pt x="1529" y="4241"/>
                  <a:pt x="1529" y="4241"/>
                </a:cubicBezTo>
                <a:cubicBezTo>
                  <a:pt x="1529" y="4241"/>
                  <a:pt x="1629" y="3790"/>
                  <a:pt x="1680" y="3589"/>
                </a:cubicBezTo>
                <a:cubicBezTo>
                  <a:pt x="1730" y="3364"/>
                  <a:pt x="1379" y="2913"/>
                  <a:pt x="1379" y="2913"/>
                </a:cubicBezTo>
                <a:cubicBezTo>
                  <a:pt x="1379" y="2913"/>
                  <a:pt x="1529" y="2562"/>
                  <a:pt x="1680" y="2361"/>
                </a:cubicBezTo>
                <a:cubicBezTo>
                  <a:pt x="1830" y="2136"/>
                  <a:pt x="1680" y="1885"/>
                  <a:pt x="1680" y="1885"/>
                </a:cubicBezTo>
                <a:lnTo>
                  <a:pt x="1680" y="1885"/>
                </a:lnTo>
                <a:lnTo>
                  <a:pt x="2106" y="1935"/>
                </a:lnTo>
                <a:cubicBezTo>
                  <a:pt x="2106" y="1935"/>
                  <a:pt x="2256" y="2411"/>
                  <a:pt x="2507" y="2512"/>
                </a:cubicBezTo>
                <a:cubicBezTo>
                  <a:pt x="2542" y="2526"/>
                  <a:pt x="2578" y="2532"/>
                  <a:pt x="2613" y="2532"/>
                </a:cubicBezTo>
                <a:cubicBezTo>
                  <a:pt x="2824" y="2532"/>
                  <a:pt x="3008" y="2311"/>
                  <a:pt x="3008" y="2311"/>
                </a:cubicBezTo>
                <a:cubicBezTo>
                  <a:pt x="3008" y="2311"/>
                  <a:pt x="3259" y="2662"/>
                  <a:pt x="3685" y="2662"/>
                </a:cubicBezTo>
                <a:cubicBezTo>
                  <a:pt x="4086" y="2662"/>
                  <a:pt x="4436" y="2512"/>
                  <a:pt x="4436" y="2512"/>
                </a:cubicBezTo>
                <a:cubicBezTo>
                  <a:pt x="4436" y="2512"/>
                  <a:pt x="4863" y="2762"/>
                  <a:pt x="5213" y="2762"/>
                </a:cubicBezTo>
                <a:cubicBezTo>
                  <a:pt x="5564" y="2762"/>
                  <a:pt x="5665" y="2361"/>
                  <a:pt x="5665" y="2361"/>
                </a:cubicBezTo>
                <a:cubicBezTo>
                  <a:pt x="5665" y="2361"/>
                  <a:pt x="5937" y="2425"/>
                  <a:pt x="6149" y="2425"/>
                </a:cubicBezTo>
                <a:cubicBezTo>
                  <a:pt x="6202" y="2425"/>
                  <a:pt x="6251" y="2421"/>
                  <a:pt x="6291" y="2411"/>
                </a:cubicBezTo>
                <a:cubicBezTo>
                  <a:pt x="6492" y="2361"/>
                  <a:pt x="6692" y="2085"/>
                  <a:pt x="6692" y="2085"/>
                </a:cubicBezTo>
                <a:cubicBezTo>
                  <a:pt x="6692" y="2085"/>
                  <a:pt x="6758" y="2118"/>
                  <a:pt x="6884" y="2118"/>
                </a:cubicBezTo>
                <a:cubicBezTo>
                  <a:pt x="6979" y="2118"/>
                  <a:pt x="7107" y="2100"/>
                  <a:pt x="7269" y="2035"/>
                </a:cubicBezTo>
                <a:cubicBezTo>
                  <a:pt x="7619" y="1885"/>
                  <a:pt x="7870" y="1684"/>
                  <a:pt x="7870" y="1684"/>
                </a:cubicBezTo>
                <a:lnTo>
                  <a:pt x="7870" y="1684"/>
                </a:lnTo>
                <a:cubicBezTo>
                  <a:pt x="7870" y="1685"/>
                  <a:pt x="7720" y="2461"/>
                  <a:pt x="7820" y="2762"/>
                </a:cubicBezTo>
                <a:cubicBezTo>
                  <a:pt x="7920" y="3063"/>
                  <a:pt x="7970" y="3414"/>
                  <a:pt x="7970" y="3414"/>
                </a:cubicBezTo>
                <a:cubicBezTo>
                  <a:pt x="7970" y="3414"/>
                  <a:pt x="7720" y="3740"/>
                  <a:pt x="7670" y="4090"/>
                </a:cubicBezTo>
                <a:cubicBezTo>
                  <a:pt x="7619" y="4441"/>
                  <a:pt x="7870" y="4918"/>
                  <a:pt x="7870" y="4918"/>
                </a:cubicBezTo>
                <a:lnTo>
                  <a:pt x="7770" y="5319"/>
                </a:lnTo>
                <a:cubicBezTo>
                  <a:pt x="7670" y="5720"/>
                  <a:pt x="7870" y="5970"/>
                  <a:pt x="7870" y="5970"/>
                </a:cubicBezTo>
                <a:lnTo>
                  <a:pt x="7720" y="6346"/>
                </a:lnTo>
                <a:cubicBezTo>
                  <a:pt x="7569" y="6697"/>
                  <a:pt x="7720" y="6797"/>
                  <a:pt x="7720" y="6797"/>
                </a:cubicBezTo>
                <a:lnTo>
                  <a:pt x="7519" y="6998"/>
                </a:lnTo>
                <a:cubicBezTo>
                  <a:pt x="7319" y="7198"/>
                  <a:pt x="7469" y="7299"/>
                  <a:pt x="7469" y="7299"/>
                </a:cubicBezTo>
                <a:lnTo>
                  <a:pt x="7043" y="7725"/>
                </a:lnTo>
                <a:cubicBezTo>
                  <a:pt x="7043" y="7725"/>
                  <a:pt x="6843" y="7474"/>
                  <a:pt x="6592" y="7474"/>
                </a:cubicBezTo>
                <a:cubicBezTo>
                  <a:pt x="6341" y="7474"/>
                  <a:pt x="6141" y="7624"/>
                  <a:pt x="6141" y="7624"/>
                </a:cubicBezTo>
                <a:cubicBezTo>
                  <a:pt x="6141" y="7624"/>
                  <a:pt x="5715" y="7349"/>
                  <a:pt x="5414" y="7198"/>
                </a:cubicBezTo>
                <a:cubicBezTo>
                  <a:pt x="5301" y="7142"/>
                  <a:pt x="5181" y="7114"/>
                  <a:pt x="5050" y="7114"/>
                </a:cubicBezTo>
                <a:cubicBezTo>
                  <a:pt x="4832" y="7114"/>
                  <a:pt x="4584" y="7192"/>
                  <a:pt x="4286" y="7349"/>
                </a:cubicBezTo>
                <a:cubicBezTo>
                  <a:pt x="3835" y="7624"/>
                  <a:pt x="3785" y="7925"/>
                  <a:pt x="3735" y="8426"/>
                </a:cubicBezTo>
                <a:cubicBezTo>
                  <a:pt x="3685" y="8953"/>
                  <a:pt x="4035" y="9554"/>
                  <a:pt x="4136" y="9755"/>
                </a:cubicBezTo>
                <a:cubicBezTo>
                  <a:pt x="4236" y="9980"/>
                  <a:pt x="4086" y="10181"/>
                  <a:pt x="4236" y="10431"/>
                </a:cubicBezTo>
                <a:cubicBezTo>
                  <a:pt x="4276" y="10497"/>
                  <a:pt x="4334" y="10522"/>
                  <a:pt x="4399" y="10522"/>
                </a:cubicBezTo>
                <a:cubicBezTo>
                  <a:pt x="4581" y="10522"/>
                  <a:pt x="4812" y="10331"/>
                  <a:pt x="4812" y="10331"/>
                </a:cubicBezTo>
                <a:cubicBezTo>
                  <a:pt x="4812" y="10331"/>
                  <a:pt x="4953" y="10416"/>
                  <a:pt x="5108" y="10416"/>
                </a:cubicBezTo>
                <a:cubicBezTo>
                  <a:pt x="5160" y="10416"/>
                  <a:pt x="5213" y="10406"/>
                  <a:pt x="5264" y="10381"/>
                </a:cubicBezTo>
                <a:cubicBezTo>
                  <a:pt x="5464" y="10281"/>
                  <a:pt x="5364" y="9855"/>
                  <a:pt x="5564" y="9504"/>
                </a:cubicBezTo>
                <a:cubicBezTo>
                  <a:pt x="5765" y="9153"/>
                  <a:pt x="5665" y="8903"/>
                  <a:pt x="5815" y="8627"/>
                </a:cubicBezTo>
                <a:cubicBezTo>
                  <a:pt x="5856" y="8568"/>
                  <a:pt x="5893" y="8544"/>
                  <a:pt x="5927" y="8544"/>
                </a:cubicBezTo>
                <a:cubicBezTo>
                  <a:pt x="6035" y="8544"/>
                  <a:pt x="6102" y="8799"/>
                  <a:pt x="6141" y="8953"/>
                </a:cubicBezTo>
                <a:cubicBezTo>
                  <a:pt x="6174" y="9086"/>
                  <a:pt x="6364" y="9175"/>
                  <a:pt x="6575" y="9175"/>
                </a:cubicBezTo>
                <a:cubicBezTo>
                  <a:pt x="6681" y="9175"/>
                  <a:pt x="6792" y="9153"/>
                  <a:pt x="6893" y="9103"/>
                </a:cubicBezTo>
                <a:cubicBezTo>
                  <a:pt x="6993" y="9053"/>
                  <a:pt x="7101" y="9036"/>
                  <a:pt x="7217" y="9036"/>
                </a:cubicBezTo>
                <a:cubicBezTo>
                  <a:pt x="7447" y="9036"/>
                  <a:pt x="7703" y="9103"/>
                  <a:pt x="7970" y="9103"/>
                </a:cubicBezTo>
                <a:cubicBezTo>
                  <a:pt x="8371" y="9103"/>
                  <a:pt x="8321" y="9103"/>
                  <a:pt x="8647" y="8577"/>
                </a:cubicBezTo>
                <a:cubicBezTo>
                  <a:pt x="8948" y="8075"/>
                  <a:pt x="8797" y="7825"/>
                  <a:pt x="8948" y="7524"/>
                </a:cubicBezTo>
                <a:cubicBezTo>
                  <a:pt x="9098" y="7198"/>
                  <a:pt x="9299" y="6797"/>
                  <a:pt x="9249" y="6346"/>
                </a:cubicBezTo>
                <a:cubicBezTo>
                  <a:pt x="9198" y="5870"/>
                  <a:pt x="9198" y="5770"/>
                  <a:pt x="9148" y="5519"/>
                </a:cubicBezTo>
                <a:cubicBezTo>
                  <a:pt x="9098" y="5268"/>
                  <a:pt x="9299" y="5168"/>
                  <a:pt x="9249" y="4792"/>
                </a:cubicBezTo>
                <a:cubicBezTo>
                  <a:pt x="9198" y="4441"/>
                  <a:pt x="9148" y="4441"/>
                  <a:pt x="9299" y="4191"/>
                </a:cubicBezTo>
                <a:cubicBezTo>
                  <a:pt x="9449" y="3940"/>
                  <a:pt x="9198" y="3840"/>
                  <a:pt x="9198" y="3840"/>
                </a:cubicBezTo>
                <a:cubicBezTo>
                  <a:pt x="9198" y="3840"/>
                  <a:pt x="9249" y="3639"/>
                  <a:pt x="9349" y="3414"/>
                </a:cubicBezTo>
                <a:cubicBezTo>
                  <a:pt x="9449" y="3213"/>
                  <a:pt x="9249" y="2963"/>
                  <a:pt x="9249" y="2963"/>
                </a:cubicBezTo>
                <a:lnTo>
                  <a:pt x="9349" y="2712"/>
                </a:lnTo>
                <a:cubicBezTo>
                  <a:pt x="9449" y="2461"/>
                  <a:pt x="9048" y="2311"/>
                  <a:pt x="9048" y="2311"/>
                </a:cubicBezTo>
                <a:cubicBezTo>
                  <a:pt x="9048" y="2311"/>
                  <a:pt x="9249" y="2035"/>
                  <a:pt x="9249" y="1735"/>
                </a:cubicBezTo>
                <a:cubicBezTo>
                  <a:pt x="9249" y="1434"/>
                  <a:pt x="8948" y="1283"/>
                  <a:pt x="8948" y="1283"/>
                </a:cubicBezTo>
                <a:cubicBezTo>
                  <a:pt x="8948" y="1283"/>
                  <a:pt x="9098" y="958"/>
                  <a:pt x="9098" y="657"/>
                </a:cubicBezTo>
                <a:cubicBezTo>
                  <a:pt x="9098" y="356"/>
                  <a:pt x="8747" y="55"/>
                  <a:pt x="8321" y="5"/>
                </a:cubicBezTo>
                <a:cubicBezTo>
                  <a:pt x="8294" y="2"/>
                  <a:pt x="8269" y="0"/>
                  <a:pt x="82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01"/>
          <p:cNvSpPr/>
          <p:nvPr/>
        </p:nvSpPr>
        <p:spPr>
          <a:xfrm>
            <a:off x="5102756" y="2276918"/>
            <a:ext cx="338919" cy="327371"/>
          </a:xfrm>
          <a:custGeom>
            <a:avLst/>
            <a:gdLst/>
            <a:ahLst/>
            <a:cxnLst/>
            <a:rect l="l" t="t" r="r" b="b"/>
            <a:pathLst>
              <a:path w="6868" h="6634" extrusionOk="0">
                <a:moveTo>
                  <a:pt x="3434" y="0"/>
                </a:moveTo>
                <a:cubicBezTo>
                  <a:pt x="3390" y="0"/>
                  <a:pt x="3347" y="13"/>
                  <a:pt x="3309" y="38"/>
                </a:cubicBezTo>
                <a:cubicBezTo>
                  <a:pt x="3259" y="63"/>
                  <a:pt x="3234" y="113"/>
                  <a:pt x="3234" y="188"/>
                </a:cubicBezTo>
                <a:lnTo>
                  <a:pt x="3259" y="2093"/>
                </a:lnTo>
                <a:cubicBezTo>
                  <a:pt x="3259" y="2093"/>
                  <a:pt x="3203" y="2204"/>
                  <a:pt x="3151" y="2204"/>
                </a:cubicBezTo>
                <a:cubicBezTo>
                  <a:pt x="3125" y="2204"/>
                  <a:pt x="3100" y="2176"/>
                  <a:pt x="3083" y="2093"/>
                </a:cubicBezTo>
                <a:cubicBezTo>
                  <a:pt x="3058" y="1842"/>
                  <a:pt x="3058" y="815"/>
                  <a:pt x="2958" y="564"/>
                </a:cubicBezTo>
                <a:cubicBezTo>
                  <a:pt x="2881" y="395"/>
                  <a:pt x="2711" y="273"/>
                  <a:pt x="2503" y="273"/>
                </a:cubicBezTo>
                <a:cubicBezTo>
                  <a:pt x="2372" y="273"/>
                  <a:pt x="2227" y="322"/>
                  <a:pt x="2081" y="439"/>
                </a:cubicBezTo>
                <a:cubicBezTo>
                  <a:pt x="1705" y="740"/>
                  <a:pt x="627" y="2469"/>
                  <a:pt x="377" y="3371"/>
                </a:cubicBezTo>
                <a:cubicBezTo>
                  <a:pt x="151" y="4298"/>
                  <a:pt x="1" y="5426"/>
                  <a:pt x="51" y="5877"/>
                </a:cubicBezTo>
                <a:cubicBezTo>
                  <a:pt x="74" y="6278"/>
                  <a:pt x="209" y="6634"/>
                  <a:pt x="557" y="6634"/>
                </a:cubicBezTo>
                <a:cubicBezTo>
                  <a:pt x="580" y="6634"/>
                  <a:pt x="603" y="6632"/>
                  <a:pt x="627" y="6629"/>
                </a:cubicBezTo>
                <a:cubicBezTo>
                  <a:pt x="1053" y="6604"/>
                  <a:pt x="1504" y="6354"/>
                  <a:pt x="1605" y="6228"/>
                </a:cubicBezTo>
                <a:cubicBezTo>
                  <a:pt x="1705" y="6128"/>
                  <a:pt x="1730" y="5978"/>
                  <a:pt x="2081" y="5978"/>
                </a:cubicBezTo>
                <a:cubicBezTo>
                  <a:pt x="2432" y="5978"/>
                  <a:pt x="2883" y="5902"/>
                  <a:pt x="2983" y="5577"/>
                </a:cubicBezTo>
                <a:cubicBezTo>
                  <a:pt x="3083" y="5251"/>
                  <a:pt x="3234" y="4374"/>
                  <a:pt x="3259" y="3998"/>
                </a:cubicBezTo>
                <a:cubicBezTo>
                  <a:pt x="3284" y="3622"/>
                  <a:pt x="3234" y="3421"/>
                  <a:pt x="3259" y="3121"/>
                </a:cubicBezTo>
                <a:cubicBezTo>
                  <a:pt x="3284" y="2820"/>
                  <a:pt x="3284" y="2569"/>
                  <a:pt x="3284" y="2569"/>
                </a:cubicBezTo>
                <a:cubicBezTo>
                  <a:pt x="3284" y="2569"/>
                  <a:pt x="3359" y="2619"/>
                  <a:pt x="3434" y="2619"/>
                </a:cubicBezTo>
                <a:cubicBezTo>
                  <a:pt x="3509" y="2619"/>
                  <a:pt x="3585" y="2569"/>
                  <a:pt x="3585" y="2569"/>
                </a:cubicBezTo>
                <a:cubicBezTo>
                  <a:pt x="3585" y="2569"/>
                  <a:pt x="3585" y="2820"/>
                  <a:pt x="3610" y="3121"/>
                </a:cubicBezTo>
                <a:cubicBezTo>
                  <a:pt x="3635" y="3421"/>
                  <a:pt x="3585" y="3622"/>
                  <a:pt x="3610" y="3998"/>
                </a:cubicBezTo>
                <a:cubicBezTo>
                  <a:pt x="3635" y="4374"/>
                  <a:pt x="3785" y="5251"/>
                  <a:pt x="3885" y="5577"/>
                </a:cubicBezTo>
                <a:cubicBezTo>
                  <a:pt x="3986" y="5902"/>
                  <a:pt x="4437" y="5978"/>
                  <a:pt x="4788" y="5978"/>
                </a:cubicBezTo>
                <a:cubicBezTo>
                  <a:pt x="5139" y="5978"/>
                  <a:pt x="5164" y="6128"/>
                  <a:pt x="5264" y="6228"/>
                </a:cubicBezTo>
                <a:cubicBezTo>
                  <a:pt x="5364" y="6354"/>
                  <a:pt x="5815" y="6604"/>
                  <a:pt x="6241" y="6629"/>
                </a:cubicBezTo>
                <a:cubicBezTo>
                  <a:pt x="6267" y="6632"/>
                  <a:pt x="6292" y="6634"/>
                  <a:pt x="6315" y="6634"/>
                </a:cubicBezTo>
                <a:cubicBezTo>
                  <a:pt x="6682" y="6634"/>
                  <a:pt x="6794" y="6278"/>
                  <a:pt x="6818" y="5877"/>
                </a:cubicBezTo>
                <a:cubicBezTo>
                  <a:pt x="6868" y="5426"/>
                  <a:pt x="6718" y="4298"/>
                  <a:pt x="6492" y="3371"/>
                </a:cubicBezTo>
                <a:cubicBezTo>
                  <a:pt x="6241" y="2469"/>
                  <a:pt x="5164" y="740"/>
                  <a:pt x="4788" y="439"/>
                </a:cubicBezTo>
                <a:cubicBezTo>
                  <a:pt x="4642" y="322"/>
                  <a:pt x="4496" y="273"/>
                  <a:pt x="4367" y="273"/>
                </a:cubicBezTo>
                <a:cubicBezTo>
                  <a:pt x="4162" y="273"/>
                  <a:pt x="3997" y="395"/>
                  <a:pt x="3936" y="564"/>
                </a:cubicBezTo>
                <a:cubicBezTo>
                  <a:pt x="3810" y="815"/>
                  <a:pt x="3810" y="1842"/>
                  <a:pt x="3785" y="2093"/>
                </a:cubicBezTo>
                <a:cubicBezTo>
                  <a:pt x="3777" y="2176"/>
                  <a:pt x="3755" y="2204"/>
                  <a:pt x="3729" y="2204"/>
                </a:cubicBezTo>
                <a:cubicBezTo>
                  <a:pt x="3677" y="2204"/>
                  <a:pt x="3610" y="2093"/>
                  <a:pt x="3610" y="2093"/>
                </a:cubicBezTo>
                <a:lnTo>
                  <a:pt x="3635" y="188"/>
                </a:lnTo>
                <a:cubicBezTo>
                  <a:pt x="3635" y="113"/>
                  <a:pt x="3610" y="63"/>
                  <a:pt x="3560" y="38"/>
                </a:cubicBezTo>
                <a:cubicBezTo>
                  <a:pt x="3522" y="13"/>
                  <a:pt x="3478" y="0"/>
                  <a:pt x="34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01"/>
          <p:cNvSpPr/>
          <p:nvPr/>
        </p:nvSpPr>
        <p:spPr>
          <a:xfrm>
            <a:off x="5108332" y="3146727"/>
            <a:ext cx="327766" cy="347604"/>
          </a:xfrm>
          <a:custGeom>
            <a:avLst/>
            <a:gdLst/>
            <a:ahLst/>
            <a:cxnLst/>
            <a:rect l="l" t="t" r="r" b="b"/>
            <a:pathLst>
              <a:path w="6642" h="7044" extrusionOk="0">
                <a:moveTo>
                  <a:pt x="2456" y="1"/>
                </a:moveTo>
                <a:cubicBezTo>
                  <a:pt x="2456" y="1"/>
                  <a:pt x="2206" y="828"/>
                  <a:pt x="2782" y="1705"/>
                </a:cubicBezTo>
                <a:cubicBezTo>
                  <a:pt x="3083" y="2131"/>
                  <a:pt x="3584" y="2231"/>
                  <a:pt x="3584" y="2231"/>
                </a:cubicBezTo>
                <a:cubicBezTo>
                  <a:pt x="3584" y="2231"/>
                  <a:pt x="3534" y="2507"/>
                  <a:pt x="3684" y="2733"/>
                </a:cubicBezTo>
                <a:cubicBezTo>
                  <a:pt x="3810" y="2958"/>
                  <a:pt x="3960" y="3134"/>
                  <a:pt x="3960" y="3134"/>
                </a:cubicBezTo>
                <a:cubicBezTo>
                  <a:pt x="3960" y="3134"/>
                  <a:pt x="3860" y="3234"/>
                  <a:pt x="3760" y="3484"/>
                </a:cubicBezTo>
                <a:cubicBezTo>
                  <a:pt x="3684" y="3760"/>
                  <a:pt x="3684" y="4086"/>
                  <a:pt x="3684" y="4086"/>
                </a:cubicBezTo>
                <a:cubicBezTo>
                  <a:pt x="3684" y="4086"/>
                  <a:pt x="3534" y="4111"/>
                  <a:pt x="3308" y="4311"/>
                </a:cubicBezTo>
                <a:cubicBezTo>
                  <a:pt x="3108" y="4487"/>
                  <a:pt x="2882" y="4938"/>
                  <a:pt x="2882" y="4938"/>
                </a:cubicBezTo>
                <a:cubicBezTo>
                  <a:pt x="2882" y="4938"/>
                  <a:pt x="2708" y="4785"/>
                  <a:pt x="2440" y="4785"/>
                </a:cubicBezTo>
                <a:cubicBezTo>
                  <a:pt x="2421" y="4785"/>
                  <a:pt x="2401" y="4786"/>
                  <a:pt x="2381" y="4788"/>
                </a:cubicBezTo>
                <a:cubicBezTo>
                  <a:pt x="2055" y="4838"/>
                  <a:pt x="1880" y="4988"/>
                  <a:pt x="1755" y="4988"/>
                </a:cubicBezTo>
                <a:cubicBezTo>
                  <a:pt x="1604" y="4988"/>
                  <a:pt x="1479" y="4687"/>
                  <a:pt x="1028" y="4612"/>
                </a:cubicBezTo>
                <a:cubicBezTo>
                  <a:pt x="969" y="4604"/>
                  <a:pt x="913" y="4599"/>
                  <a:pt x="861" y="4599"/>
                </a:cubicBezTo>
                <a:cubicBezTo>
                  <a:pt x="452" y="4599"/>
                  <a:pt x="259" y="4869"/>
                  <a:pt x="126" y="5515"/>
                </a:cubicBezTo>
                <a:cubicBezTo>
                  <a:pt x="0" y="6166"/>
                  <a:pt x="151" y="7043"/>
                  <a:pt x="151" y="7043"/>
                </a:cubicBezTo>
                <a:lnTo>
                  <a:pt x="652" y="6968"/>
                </a:lnTo>
                <a:cubicBezTo>
                  <a:pt x="652" y="6968"/>
                  <a:pt x="577" y="6016"/>
                  <a:pt x="677" y="5790"/>
                </a:cubicBezTo>
                <a:cubicBezTo>
                  <a:pt x="736" y="5613"/>
                  <a:pt x="810" y="5483"/>
                  <a:pt x="924" y="5483"/>
                </a:cubicBezTo>
                <a:cubicBezTo>
                  <a:pt x="955" y="5483"/>
                  <a:pt x="990" y="5493"/>
                  <a:pt x="1028" y="5515"/>
                </a:cubicBezTo>
                <a:cubicBezTo>
                  <a:pt x="1176" y="5599"/>
                  <a:pt x="1270" y="5701"/>
                  <a:pt x="1401" y="5701"/>
                </a:cubicBezTo>
                <a:cubicBezTo>
                  <a:pt x="1426" y="5701"/>
                  <a:pt x="1451" y="5698"/>
                  <a:pt x="1479" y="5690"/>
                </a:cubicBezTo>
                <a:cubicBezTo>
                  <a:pt x="1601" y="5655"/>
                  <a:pt x="1505" y="5608"/>
                  <a:pt x="1528" y="5608"/>
                </a:cubicBezTo>
                <a:cubicBezTo>
                  <a:pt x="1538" y="5608"/>
                  <a:pt x="1571" y="5617"/>
                  <a:pt x="1654" y="5640"/>
                </a:cubicBezTo>
                <a:cubicBezTo>
                  <a:pt x="1930" y="5740"/>
                  <a:pt x="2105" y="6091"/>
                  <a:pt x="2782" y="6291"/>
                </a:cubicBezTo>
                <a:cubicBezTo>
                  <a:pt x="2985" y="6344"/>
                  <a:pt x="3245" y="6381"/>
                  <a:pt x="3531" y="6381"/>
                </a:cubicBezTo>
                <a:cubicBezTo>
                  <a:pt x="4196" y="6381"/>
                  <a:pt x="5003" y="6181"/>
                  <a:pt x="5564" y="5515"/>
                </a:cubicBezTo>
                <a:cubicBezTo>
                  <a:pt x="6366" y="4562"/>
                  <a:pt x="6642" y="3309"/>
                  <a:pt x="6116" y="2156"/>
                </a:cubicBezTo>
                <a:cubicBezTo>
                  <a:pt x="5661" y="1185"/>
                  <a:pt x="5308" y="1100"/>
                  <a:pt x="4946" y="1100"/>
                </a:cubicBezTo>
                <a:cubicBezTo>
                  <a:pt x="4869" y="1100"/>
                  <a:pt x="4791" y="1103"/>
                  <a:pt x="4712" y="1103"/>
                </a:cubicBezTo>
                <a:cubicBezTo>
                  <a:pt x="4261" y="1103"/>
                  <a:pt x="4085" y="1555"/>
                  <a:pt x="3684" y="1555"/>
                </a:cubicBezTo>
                <a:cubicBezTo>
                  <a:pt x="3283" y="1555"/>
                  <a:pt x="3308" y="1454"/>
                  <a:pt x="3133" y="1053"/>
                </a:cubicBezTo>
                <a:cubicBezTo>
                  <a:pt x="3058" y="853"/>
                  <a:pt x="3008" y="101"/>
                  <a:pt x="3008" y="101"/>
                </a:cubicBezTo>
                <a:lnTo>
                  <a:pt x="2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01"/>
          <p:cNvSpPr/>
          <p:nvPr/>
        </p:nvSpPr>
        <p:spPr>
          <a:xfrm>
            <a:off x="5075541" y="1411624"/>
            <a:ext cx="393349" cy="298108"/>
          </a:xfrm>
          <a:custGeom>
            <a:avLst/>
            <a:gdLst/>
            <a:ahLst/>
            <a:cxnLst/>
            <a:rect l="l" t="t" r="r" b="b"/>
            <a:pathLst>
              <a:path w="7971" h="6041" extrusionOk="0">
                <a:moveTo>
                  <a:pt x="4461" y="0"/>
                </a:moveTo>
                <a:cubicBezTo>
                  <a:pt x="3985" y="0"/>
                  <a:pt x="3910" y="0"/>
                  <a:pt x="3860" y="75"/>
                </a:cubicBezTo>
                <a:cubicBezTo>
                  <a:pt x="3860" y="75"/>
                  <a:pt x="3783" y="11"/>
                  <a:pt x="3538" y="11"/>
                </a:cubicBezTo>
                <a:cubicBezTo>
                  <a:pt x="3441" y="11"/>
                  <a:pt x="3316" y="22"/>
                  <a:pt x="3158" y="50"/>
                </a:cubicBezTo>
                <a:cubicBezTo>
                  <a:pt x="2607" y="150"/>
                  <a:pt x="2356" y="75"/>
                  <a:pt x="2156" y="251"/>
                </a:cubicBezTo>
                <a:cubicBezTo>
                  <a:pt x="1980" y="401"/>
                  <a:pt x="1304" y="602"/>
                  <a:pt x="1253" y="727"/>
                </a:cubicBezTo>
                <a:cubicBezTo>
                  <a:pt x="1053" y="827"/>
                  <a:pt x="852" y="1078"/>
                  <a:pt x="878" y="1153"/>
                </a:cubicBezTo>
                <a:cubicBezTo>
                  <a:pt x="878" y="1153"/>
                  <a:pt x="874" y="1153"/>
                  <a:pt x="867" y="1153"/>
                </a:cubicBezTo>
                <a:cubicBezTo>
                  <a:pt x="822" y="1153"/>
                  <a:pt x="630" y="1172"/>
                  <a:pt x="476" y="1479"/>
                </a:cubicBezTo>
                <a:cubicBezTo>
                  <a:pt x="301" y="1830"/>
                  <a:pt x="201" y="2231"/>
                  <a:pt x="201" y="2231"/>
                </a:cubicBezTo>
                <a:cubicBezTo>
                  <a:pt x="201" y="2231"/>
                  <a:pt x="101" y="2306"/>
                  <a:pt x="126" y="2456"/>
                </a:cubicBezTo>
                <a:cubicBezTo>
                  <a:pt x="126" y="2456"/>
                  <a:pt x="0" y="2732"/>
                  <a:pt x="25" y="3033"/>
                </a:cubicBezTo>
                <a:cubicBezTo>
                  <a:pt x="75" y="3308"/>
                  <a:pt x="251" y="3333"/>
                  <a:pt x="251" y="3459"/>
                </a:cubicBezTo>
                <a:cubicBezTo>
                  <a:pt x="251" y="3459"/>
                  <a:pt x="126" y="3734"/>
                  <a:pt x="476" y="3985"/>
                </a:cubicBezTo>
                <a:cubicBezTo>
                  <a:pt x="727" y="4164"/>
                  <a:pt x="939" y="4190"/>
                  <a:pt x="1040" y="4190"/>
                </a:cubicBezTo>
                <a:cubicBezTo>
                  <a:pt x="1081" y="4190"/>
                  <a:pt x="1103" y="4186"/>
                  <a:pt x="1103" y="4186"/>
                </a:cubicBezTo>
                <a:cubicBezTo>
                  <a:pt x="1103" y="4186"/>
                  <a:pt x="1357" y="4270"/>
                  <a:pt x="1547" y="4270"/>
                </a:cubicBezTo>
                <a:cubicBezTo>
                  <a:pt x="1611" y="4270"/>
                  <a:pt x="1667" y="4261"/>
                  <a:pt x="1705" y="4236"/>
                </a:cubicBezTo>
                <a:cubicBezTo>
                  <a:pt x="1705" y="4236"/>
                  <a:pt x="1786" y="4209"/>
                  <a:pt x="1845" y="4209"/>
                </a:cubicBezTo>
                <a:cubicBezTo>
                  <a:pt x="1885" y="4209"/>
                  <a:pt x="1915" y="4221"/>
                  <a:pt x="1905" y="4261"/>
                </a:cubicBezTo>
                <a:cubicBezTo>
                  <a:pt x="1905" y="4261"/>
                  <a:pt x="1805" y="4386"/>
                  <a:pt x="1805" y="4486"/>
                </a:cubicBezTo>
                <a:cubicBezTo>
                  <a:pt x="1805" y="4486"/>
                  <a:pt x="1730" y="4637"/>
                  <a:pt x="1805" y="4762"/>
                </a:cubicBezTo>
                <a:cubicBezTo>
                  <a:pt x="1880" y="4887"/>
                  <a:pt x="1955" y="4862"/>
                  <a:pt x="1980" y="4937"/>
                </a:cubicBezTo>
                <a:cubicBezTo>
                  <a:pt x="2005" y="5013"/>
                  <a:pt x="1930" y="5088"/>
                  <a:pt x="2030" y="5213"/>
                </a:cubicBezTo>
                <a:cubicBezTo>
                  <a:pt x="2131" y="5338"/>
                  <a:pt x="2306" y="5288"/>
                  <a:pt x="2356" y="5338"/>
                </a:cubicBezTo>
                <a:cubicBezTo>
                  <a:pt x="2376" y="5358"/>
                  <a:pt x="2678" y="5586"/>
                  <a:pt x="3103" y="5586"/>
                </a:cubicBezTo>
                <a:cubicBezTo>
                  <a:pt x="3229" y="5586"/>
                  <a:pt x="3366" y="5566"/>
                  <a:pt x="3509" y="5514"/>
                </a:cubicBezTo>
                <a:cubicBezTo>
                  <a:pt x="3509" y="5514"/>
                  <a:pt x="3533" y="5518"/>
                  <a:pt x="3570" y="5518"/>
                </a:cubicBezTo>
                <a:cubicBezTo>
                  <a:pt x="3625" y="5518"/>
                  <a:pt x="3710" y="5509"/>
                  <a:pt x="3785" y="5464"/>
                </a:cubicBezTo>
                <a:cubicBezTo>
                  <a:pt x="3910" y="5414"/>
                  <a:pt x="4136" y="5213"/>
                  <a:pt x="4136" y="5213"/>
                </a:cubicBezTo>
                <a:lnTo>
                  <a:pt x="4512" y="5188"/>
                </a:lnTo>
                <a:lnTo>
                  <a:pt x="4637" y="5364"/>
                </a:lnTo>
                <a:cubicBezTo>
                  <a:pt x="4637" y="5364"/>
                  <a:pt x="4587" y="5514"/>
                  <a:pt x="4737" y="5639"/>
                </a:cubicBezTo>
                <a:cubicBezTo>
                  <a:pt x="4795" y="5687"/>
                  <a:pt x="4845" y="5702"/>
                  <a:pt x="4886" y="5702"/>
                </a:cubicBezTo>
                <a:cubicBezTo>
                  <a:pt x="4950" y="5702"/>
                  <a:pt x="4988" y="5664"/>
                  <a:pt x="4988" y="5664"/>
                </a:cubicBezTo>
                <a:cubicBezTo>
                  <a:pt x="4988" y="5664"/>
                  <a:pt x="5163" y="5714"/>
                  <a:pt x="5238" y="5815"/>
                </a:cubicBezTo>
                <a:cubicBezTo>
                  <a:pt x="5314" y="5890"/>
                  <a:pt x="5364" y="6040"/>
                  <a:pt x="5464" y="6040"/>
                </a:cubicBezTo>
                <a:cubicBezTo>
                  <a:pt x="5539" y="6040"/>
                  <a:pt x="5690" y="5765"/>
                  <a:pt x="5690" y="5765"/>
                </a:cubicBezTo>
                <a:cubicBezTo>
                  <a:pt x="5690" y="5765"/>
                  <a:pt x="6893" y="5639"/>
                  <a:pt x="7118" y="4812"/>
                </a:cubicBezTo>
                <a:lnTo>
                  <a:pt x="7344" y="4762"/>
                </a:lnTo>
                <a:cubicBezTo>
                  <a:pt x="7344" y="4762"/>
                  <a:pt x="7745" y="4637"/>
                  <a:pt x="7745" y="4236"/>
                </a:cubicBezTo>
                <a:cubicBezTo>
                  <a:pt x="7745" y="4236"/>
                  <a:pt x="7945" y="3960"/>
                  <a:pt x="7845" y="3709"/>
                </a:cubicBezTo>
                <a:cubicBezTo>
                  <a:pt x="7845" y="3709"/>
                  <a:pt x="7945" y="3584"/>
                  <a:pt x="7945" y="3484"/>
                </a:cubicBezTo>
                <a:cubicBezTo>
                  <a:pt x="7945" y="3409"/>
                  <a:pt x="7895" y="3384"/>
                  <a:pt x="7895" y="3384"/>
                </a:cubicBezTo>
                <a:cubicBezTo>
                  <a:pt x="7895" y="3384"/>
                  <a:pt x="7970" y="3258"/>
                  <a:pt x="7820" y="2882"/>
                </a:cubicBezTo>
                <a:cubicBezTo>
                  <a:pt x="7681" y="2586"/>
                  <a:pt x="7652" y="2554"/>
                  <a:pt x="7646" y="2554"/>
                </a:cubicBezTo>
                <a:cubicBezTo>
                  <a:pt x="7645" y="2554"/>
                  <a:pt x="7645" y="2555"/>
                  <a:pt x="7645" y="2556"/>
                </a:cubicBezTo>
                <a:lnTo>
                  <a:pt x="7645" y="2556"/>
                </a:lnTo>
                <a:cubicBezTo>
                  <a:pt x="7646" y="2544"/>
                  <a:pt x="7666" y="2300"/>
                  <a:pt x="7544" y="2080"/>
                </a:cubicBezTo>
                <a:cubicBezTo>
                  <a:pt x="7394" y="1880"/>
                  <a:pt x="7243" y="1830"/>
                  <a:pt x="7243" y="1830"/>
                </a:cubicBezTo>
                <a:cubicBezTo>
                  <a:pt x="7243" y="1830"/>
                  <a:pt x="7168" y="1328"/>
                  <a:pt x="6868" y="1278"/>
                </a:cubicBezTo>
                <a:cubicBezTo>
                  <a:pt x="6868" y="1278"/>
                  <a:pt x="6893" y="1128"/>
                  <a:pt x="6717" y="1003"/>
                </a:cubicBezTo>
                <a:cubicBezTo>
                  <a:pt x="6542" y="877"/>
                  <a:pt x="6441" y="827"/>
                  <a:pt x="6441" y="827"/>
                </a:cubicBezTo>
                <a:cubicBezTo>
                  <a:pt x="6441" y="827"/>
                  <a:pt x="6416" y="727"/>
                  <a:pt x="6291" y="652"/>
                </a:cubicBezTo>
                <a:cubicBezTo>
                  <a:pt x="6141" y="577"/>
                  <a:pt x="5990" y="577"/>
                  <a:pt x="5990" y="577"/>
                </a:cubicBezTo>
                <a:cubicBezTo>
                  <a:pt x="5990" y="577"/>
                  <a:pt x="6091" y="451"/>
                  <a:pt x="5614" y="276"/>
                </a:cubicBezTo>
                <a:cubicBezTo>
                  <a:pt x="5358" y="181"/>
                  <a:pt x="5254" y="159"/>
                  <a:pt x="5213" y="159"/>
                </a:cubicBezTo>
                <a:cubicBezTo>
                  <a:pt x="5178" y="159"/>
                  <a:pt x="5188" y="176"/>
                  <a:pt x="5188" y="176"/>
                </a:cubicBezTo>
                <a:cubicBezTo>
                  <a:pt x="5188" y="176"/>
                  <a:pt x="4963" y="0"/>
                  <a:pt x="44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01"/>
          <p:cNvSpPr/>
          <p:nvPr/>
        </p:nvSpPr>
        <p:spPr>
          <a:xfrm>
            <a:off x="5084818" y="4039630"/>
            <a:ext cx="374794" cy="321647"/>
          </a:xfrm>
          <a:custGeom>
            <a:avLst/>
            <a:gdLst/>
            <a:ahLst/>
            <a:cxnLst/>
            <a:rect l="l" t="t" r="r" b="b"/>
            <a:pathLst>
              <a:path w="7595" h="6518" extrusionOk="0">
                <a:moveTo>
                  <a:pt x="6367" y="1"/>
                </a:moveTo>
                <a:cubicBezTo>
                  <a:pt x="6041" y="1"/>
                  <a:pt x="5740" y="226"/>
                  <a:pt x="5615" y="527"/>
                </a:cubicBezTo>
                <a:cubicBezTo>
                  <a:pt x="5565" y="502"/>
                  <a:pt x="5489" y="477"/>
                  <a:pt x="5414" y="477"/>
                </a:cubicBezTo>
                <a:cubicBezTo>
                  <a:pt x="5189" y="477"/>
                  <a:pt x="5013" y="602"/>
                  <a:pt x="4913" y="778"/>
                </a:cubicBezTo>
                <a:cubicBezTo>
                  <a:pt x="4813" y="728"/>
                  <a:pt x="4713" y="702"/>
                  <a:pt x="4612" y="702"/>
                </a:cubicBezTo>
                <a:cubicBezTo>
                  <a:pt x="4437" y="702"/>
                  <a:pt x="4286" y="778"/>
                  <a:pt x="4161" y="903"/>
                </a:cubicBezTo>
                <a:cubicBezTo>
                  <a:pt x="4036" y="803"/>
                  <a:pt x="3911" y="753"/>
                  <a:pt x="3760" y="753"/>
                </a:cubicBezTo>
                <a:cubicBezTo>
                  <a:pt x="3610" y="753"/>
                  <a:pt x="3484" y="803"/>
                  <a:pt x="3359" y="878"/>
                </a:cubicBezTo>
                <a:cubicBezTo>
                  <a:pt x="3259" y="778"/>
                  <a:pt x="3109" y="728"/>
                  <a:pt x="2933" y="728"/>
                </a:cubicBezTo>
                <a:cubicBezTo>
                  <a:pt x="2833" y="728"/>
                  <a:pt x="2758" y="753"/>
                  <a:pt x="2682" y="778"/>
                </a:cubicBezTo>
                <a:cubicBezTo>
                  <a:pt x="2557" y="652"/>
                  <a:pt x="2407" y="577"/>
                  <a:pt x="2231" y="577"/>
                </a:cubicBezTo>
                <a:lnTo>
                  <a:pt x="2206" y="577"/>
                </a:lnTo>
                <a:cubicBezTo>
                  <a:pt x="2081" y="301"/>
                  <a:pt x="1830" y="126"/>
                  <a:pt x="1504" y="126"/>
                </a:cubicBezTo>
                <a:cubicBezTo>
                  <a:pt x="1154" y="126"/>
                  <a:pt x="853" y="402"/>
                  <a:pt x="778" y="728"/>
                </a:cubicBezTo>
                <a:cubicBezTo>
                  <a:pt x="552" y="828"/>
                  <a:pt x="377" y="1078"/>
                  <a:pt x="377" y="1354"/>
                </a:cubicBezTo>
                <a:cubicBezTo>
                  <a:pt x="377" y="1454"/>
                  <a:pt x="402" y="1555"/>
                  <a:pt x="427" y="1630"/>
                </a:cubicBezTo>
                <a:cubicBezTo>
                  <a:pt x="251" y="1755"/>
                  <a:pt x="151" y="1956"/>
                  <a:pt x="151" y="2206"/>
                </a:cubicBezTo>
                <a:cubicBezTo>
                  <a:pt x="151" y="2206"/>
                  <a:pt x="151" y="2231"/>
                  <a:pt x="151" y="2231"/>
                </a:cubicBezTo>
                <a:cubicBezTo>
                  <a:pt x="51" y="2382"/>
                  <a:pt x="1" y="2532"/>
                  <a:pt x="1" y="2733"/>
                </a:cubicBezTo>
                <a:cubicBezTo>
                  <a:pt x="1" y="2933"/>
                  <a:pt x="76" y="3108"/>
                  <a:pt x="201" y="3259"/>
                </a:cubicBezTo>
                <a:cubicBezTo>
                  <a:pt x="176" y="3334"/>
                  <a:pt x="151" y="3434"/>
                  <a:pt x="151" y="3509"/>
                </a:cubicBezTo>
                <a:cubicBezTo>
                  <a:pt x="151" y="3710"/>
                  <a:pt x="201" y="3860"/>
                  <a:pt x="301" y="4011"/>
                </a:cubicBezTo>
                <a:cubicBezTo>
                  <a:pt x="276" y="4061"/>
                  <a:pt x="276" y="4136"/>
                  <a:pt x="276" y="4211"/>
                </a:cubicBezTo>
                <a:cubicBezTo>
                  <a:pt x="276" y="4713"/>
                  <a:pt x="677" y="5088"/>
                  <a:pt x="1154" y="5088"/>
                </a:cubicBezTo>
                <a:cubicBezTo>
                  <a:pt x="1630" y="5088"/>
                  <a:pt x="2031" y="4713"/>
                  <a:pt x="2031" y="4211"/>
                </a:cubicBezTo>
                <a:cubicBezTo>
                  <a:pt x="2031" y="3986"/>
                  <a:pt x="1931" y="3785"/>
                  <a:pt x="1805" y="3635"/>
                </a:cubicBezTo>
                <a:cubicBezTo>
                  <a:pt x="1805" y="3585"/>
                  <a:pt x="1805" y="3560"/>
                  <a:pt x="1805" y="3509"/>
                </a:cubicBezTo>
                <a:cubicBezTo>
                  <a:pt x="1805" y="3334"/>
                  <a:pt x="1730" y="3159"/>
                  <a:pt x="1630" y="3008"/>
                </a:cubicBezTo>
                <a:cubicBezTo>
                  <a:pt x="1680" y="2933"/>
                  <a:pt x="1680" y="2833"/>
                  <a:pt x="1680" y="2733"/>
                </a:cubicBezTo>
                <a:cubicBezTo>
                  <a:pt x="1680" y="2557"/>
                  <a:pt x="1630" y="2382"/>
                  <a:pt x="1530" y="2256"/>
                </a:cubicBezTo>
                <a:cubicBezTo>
                  <a:pt x="1530" y="2231"/>
                  <a:pt x="1555" y="2206"/>
                  <a:pt x="1555" y="2206"/>
                </a:cubicBezTo>
                <a:cubicBezTo>
                  <a:pt x="1555" y="2081"/>
                  <a:pt x="1504" y="1956"/>
                  <a:pt x="1454" y="1855"/>
                </a:cubicBezTo>
                <a:cubicBezTo>
                  <a:pt x="1530" y="1780"/>
                  <a:pt x="1605" y="1705"/>
                  <a:pt x="1630" y="1605"/>
                </a:cubicBezTo>
                <a:cubicBezTo>
                  <a:pt x="1705" y="1605"/>
                  <a:pt x="1780" y="1580"/>
                  <a:pt x="1855" y="1530"/>
                </a:cubicBezTo>
                <a:cubicBezTo>
                  <a:pt x="1956" y="1630"/>
                  <a:pt x="2081" y="1680"/>
                  <a:pt x="2231" y="1680"/>
                </a:cubicBezTo>
                <a:lnTo>
                  <a:pt x="2357" y="1680"/>
                </a:lnTo>
                <a:cubicBezTo>
                  <a:pt x="2482" y="1880"/>
                  <a:pt x="2682" y="2006"/>
                  <a:pt x="2933" y="2006"/>
                </a:cubicBezTo>
                <a:cubicBezTo>
                  <a:pt x="3083" y="2006"/>
                  <a:pt x="3234" y="1956"/>
                  <a:pt x="3359" y="1855"/>
                </a:cubicBezTo>
                <a:cubicBezTo>
                  <a:pt x="3459" y="1956"/>
                  <a:pt x="3610" y="2006"/>
                  <a:pt x="3760" y="2006"/>
                </a:cubicBezTo>
                <a:cubicBezTo>
                  <a:pt x="3911" y="2006"/>
                  <a:pt x="4061" y="1956"/>
                  <a:pt x="4186" y="1855"/>
                </a:cubicBezTo>
                <a:cubicBezTo>
                  <a:pt x="4286" y="1956"/>
                  <a:pt x="4462" y="2006"/>
                  <a:pt x="4612" y="2006"/>
                </a:cubicBezTo>
                <a:cubicBezTo>
                  <a:pt x="4888" y="2006"/>
                  <a:pt x="5139" y="1855"/>
                  <a:pt x="5239" y="1605"/>
                </a:cubicBezTo>
                <a:cubicBezTo>
                  <a:pt x="5289" y="1630"/>
                  <a:pt x="5339" y="1630"/>
                  <a:pt x="5414" y="1630"/>
                </a:cubicBezTo>
                <a:cubicBezTo>
                  <a:pt x="5590" y="1630"/>
                  <a:pt x="5740" y="1555"/>
                  <a:pt x="5840" y="1429"/>
                </a:cubicBezTo>
                <a:cubicBezTo>
                  <a:pt x="5941" y="1504"/>
                  <a:pt x="6041" y="1555"/>
                  <a:pt x="6141" y="1580"/>
                </a:cubicBezTo>
                <a:cubicBezTo>
                  <a:pt x="6166" y="1730"/>
                  <a:pt x="6216" y="1880"/>
                  <a:pt x="6291" y="1981"/>
                </a:cubicBezTo>
                <a:cubicBezTo>
                  <a:pt x="6241" y="2081"/>
                  <a:pt x="6191" y="2206"/>
                  <a:pt x="6191" y="2332"/>
                </a:cubicBezTo>
                <a:cubicBezTo>
                  <a:pt x="6191" y="2357"/>
                  <a:pt x="6191" y="2407"/>
                  <a:pt x="6216" y="2432"/>
                </a:cubicBezTo>
                <a:cubicBezTo>
                  <a:pt x="6116" y="2482"/>
                  <a:pt x="6041" y="2557"/>
                  <a:pt x="5966" y="2632"/>
                </a:cubicBezTo>
                <a:cubicBezTo>
                  <a:pt x="5840" y="2682"/>
                  <a:pt x="5740" y="2758"/>
                  <a:pt x="5640" y="2833"/>
                </a:cubicBezTo>
                <a:cubicBezTo>
                  <a:pt x="5565" y="2808"/>
                  <a:pt x="5464" y="2783"/>
                  <a:pt x="5389" y="2783"/>
                </a:cubicBezTo>
                <a:cubicBezTo>
                  <a:pt x="5189" y="2783"/>
                  <a:pt x="5013" y="2883"/>
                  <a:pt x="4888" y="3033"/>
                </a:cubicBezTo>
                <a:cubicBezTo>
                  <a:pt x="4788" y="2933"/>
                  <a:pt x="4637" y="2883"/>
                  <a:pt x="4487" y="2883"/>
                </a:cubicBezTo>
                <a:cubicBezTo>
                  <a:pt x="4111" y="2883"/>
                  <a:pt x="3810" y="3209"/>
                  <a:pt x="3810" y="3585"/>
                </a:cubicBezTo>
                <a:cubicBezTo>
                  <a:pt x="3810" y="3610"/>
                  <a:pt x="3810" y="3635"/>
                  <a:pt x="3810" y="3660"/>
                </a:cubicBezTo>
                <a:cubicBezTo>
                  <a:pt x="3560" y="3785"/>
                  <a:pt x="3384" y="4036"/>
                  <a:pt x="3384" y="4337"/>
                </a:cubicBezTo>
                <a:cubicBezTo>
                  <a:pt x="3384" y="4562"/>
                  <a:pt x="3459" y="4738"/>
                  <a:pt x="3610" y="4888"/>
                </a:cubicBezTo>
                <a:cubicBezTo>
                  <a:pt x="3459" y="5013"/>
                  <a:pt x="3384" y="5214"/>
                  <a:pt x="3384" y="5414"/>
                </a:cubicBezTo>
                <a:cubicBezTo>
                  <a:pt x="3384" y="5790"/>
                  <a:pt x="3610" y="6066"/>
                  <a:pt x="3961" y="6166"/>
                </a:cubicBezTo>
                <a:cubicBezTo>
                  <a:pt x="3961" y="6191"/>
                  <a:pt x="3986" y="6216"/>
                  <a:pt x="3986" y="6241"/>
                </a:cubicBezTo>
                <a:cubicBezTo>
                  <a:pt x="4036" y="6392"/>
                  <a:pt x="4136" y="6517"/>
                  <a:pt x="4136" y="6517"/>
                </a:cubicBezTo>
                <a:lnTo>
                  <a:pt x="4161" y="6517"/>
                </a:lnTo>
                <a:cubicBezTo>
                  <a:pt x="4161" y="6517"/>
                  <a:pt x="4261" y="6392"/>
                  <a:pt x="4312" y="6241"/>
                </a:cubicBezTo>
                <a:cubicBezTo>
                  <a:pt x="4312" y="6216"/>
                  <a:pt x="4337" y="6191"/>
                  <a:pt x="4337" y="6166"/>
                </a:cubicBezTo>
                <a:cubicBezTo>
                  <a:pt x="4662" y="6066"/>
                  <a:pt x="4913" y="5790"/>
                  <a:pt x="4913" y="5414"/>
                </a:cubicBezTo>
                <a:cubicBezTo>
                  <a:pt x="4913" y="5214"/>
                  <a:pt x="4838" y="5013"/>
                  <a:pt x="4687" y="4888"/>
                </a:cubicBezTo>
                <a:cubicBezTo>
                  <a:pt x="4838" y="4738"/>
                  <a:pt x="4913" y="4562"/>
                  <a:pt x="4913" y="4337"/>
                </a:cubicBezTo>
                <a:cubicBezTo>
                  <a:pt x="4913" y="4286"/>
                  <a:pt x="4913" y="4211"/>
                  <a:pt x="4888" y="4161"/>
                </a:cubicBezTo>
                <a:cubicBezTo>
                  <a:pt x="4963" y="4086"/>
                  <a:pt x="5038" y="4011"/>
                  <a:pt x="5088" y="3910"/>
                </a:cubicBezTo>
                <a:cubicBezTo>
                  <a:pt x="5189" y="3961"/>
                  <a:pt x="5289" y="4011"/>
                  <a:pt x="5389" y="4011"/>
                </a:cubicBezTo>
                <a:cubicBezTo>
                  <a:pt x="5540" y="4337"/>
                  <a:pt x="5890" y="4587"/>
                  <a:pt x="6291" y="4587"/>
                </a:cubicBezTo>
                <a:cubicBezTo>
                  <a:pt x="6818" y="4587"/>
                  <a:pt x="7269" y="4161"/>
                  <a:pt x="7294" y="3635"/>
                </a:cubicBezTo>
                <a:cubicBezTo>
                  <a:pt x="7394" y="3509"/>
                  <a:pt x="7444" y="3334"/>
                  <a:pt x="7444" y="3159"/>
                </a:cubicBezTo>
                <a:cubicBezTo>
                  <a:pt x="7444" y="3033"/>
                  <a:pt x="7419" y="2933"/>
                  <a:pt x="7369" y="2833"/>
                </a:cubicBezTo>
                <a:cubicBezTo>
                  <a:pt x="7495" y="2707"/>
                  <a:pt x="7595" y="2532"/>
                  <a:pt x="7595" y="2332"/>
                </a:cubicBezTo>
                <a:cubicBezTo>
                  <a:pt x="7595" y="2131"/>
                  <a:pt x="7520" y="1981"/>
                  <a:pt x="7394" y="1855"/>
                </a:cubicBezTo>
                <a:cubicBezTo>
                  <a:pt x="7419" y="1755"/>
                  <a:pt x="7444" y="1680"/>
                  <a:pt x="7444" y="1580"/>
                </a:cubicBezTo>
                <a:cubicBezTo>
                  <a:pt x="7444" y="1354"/>
                  <a:pt x="7319" y="1154"/>
                  <a:pt x="7144" y="1028"/>
                </a:cubicBezTo>
                <a:cubicBezTo>
                  <a:pt x="7169" y="953"/>
                  <a:pt x="7194" y="903"/>
                  <a:pt x="7194" y="803"/>
                </a:cubicBezTo>
                <a:cubicBezTo>
                  <a:pt x="7194" y="377"/>
                  <a:pt x="6818" y="1"/>
                  <a:pt x="6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01"/>
          <p:cNvSpPr/>
          <p:nvPr/>
        </p:nvSpPr>
        <p:spPr>
          <a:xfrm>
            <a:off x="4017425" y="1393175"/>
            <a:ext cx="111300" cy="11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01"/>
          <p:cNvSpPr/>
          <p:nvPr/>
        </p:nvSpPr>
        <p:spPr>
          <a:xfrm>
            <a:off x="4091721" y="2068475"/>
            <a:ext cx="111300" cy="11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01"/>
          <p:cNvSpPr/>
          <p:nvPr/>
        </p:nvSpPr>
        <p:spPr>
          <a:xfrm>
            <a:off x="4091721" y="2427406"/>
            <a:ext cx="111300" cy="11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01"/>
          <p:cNvSpPr/>
          <p:nvPr/>
        </p:nvSpPr>
        <p:spPr>
          <a:xfrm>
            <a:off x="4099124" y="2733045"/>
            <a:ext cx="111300" cy="11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1" name="Google Shape;1511;p101"/>
          <p:cNvCxnSpPr>
            <a:stCxn id="1485" idx="2"/>
            <a:endCxn id="1507" idx="6"/>
          </p:cNvCxnSpPr>
          <p:nvPr/>
        </p:nvCxnSpPr>
        <p:spPr>
          <a:xfrm rot="10800000">
            <a:off x="4128615" y="1448779"/>
            <a:ext cx="810000" cy="111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101"/>
          <p:cNvCxnSpPr>
            <a:stCxn id="1488" idx="2"/>
            <a:endCxn id="1508" idx="6"/>
          </p:cNvCxnSpPr>
          <p:nvPr/>
        </p:nvCxnSpPr>
        <p:spPr>
          <a:xfrm rot="10800000">
            <a:off x="4203015" y="2124104"/>
            <a:ext cx="735600" cy="31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101"/>
          <p:cNvCxnSpPr>
            <a:stCxn id="1491" idx="2"/>
            <a:endCxn id="1509" idx="6"/>
          </p:cNvCxnSpPr>
          <p:nvPr/>
        </p:nvCxnSpPr>
        <p:spPr>
          <a:xfrm rot="10800000">
            <a:off x="4203015" y="2482929"/>
            <a:ext cx="735600" cy="83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101"/>
          <p:cNvCxnSpPr>
            <a:stCxn id="1494" idx="2"/>
            <a:endCxn id="1510" idx="4"/>
          </p:cNvCxnSpPr>
          <p:nvPr/>
        </p:nvCxnSpPr>
        <p:spPr>
          <a:xfrm rot="10800000">
            <a:off x="4154715" y="2844454"/>
            <a:ext cx="783900" cy="13560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101"/>
          <p:cNvSpPr/>
          <p:nvPr/>
        </p:nvSpPr>
        <p:spPr>
          <a:xfrm>
            <a:off x="938900" y="1701213"/>
            <a:ext cx="171000" cy="218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01"/>
          <p:cNvSpPr/>
          <p:nvPr/>
        </p:nvSpPr>
        <p:spPr>
          <a:xfrm>
            <a:off x="938900" y="2554382"/>
            <a:ext cx="171000" cy="1335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01"/>
          <p:cNvSpPr txBox="1"/>
          <p:nvPr/>
        </p:nvSpPr>
        <p:spPr>
          <a:xfrm>
            <a:off x="713225" y="1181375"/>
            <a:ext cx="622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60%</a:t>
            </a:r>
            <a:endParaRPr sz="1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18" name="Google Shape;1518;p101"/>
          <p:cNvSpPr/>
          <p:nvPr/>
        </p:nvSpPr>
        <p:spPr>
          <a:xfrm>
            <a:off x="1599341" y="1701213"/>
            <a:ext cx="171000" cy="218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01"/>
          <p:cNvSpPr/>
          <p:nvPr/>
        </p:nvSpPr>
        <p:spPr>
          <a:xfrm>
            <a:off x="1599350" y="2141073"/>
            <a:ext cx="171000" cy="17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01"/>
          <p:cNvSpPr txBox="1"/>
          <p:nvPr/>
        </p:nvSpPr>
        <p:spPr>
          <a:xfrm>
            <a:off x="1373663" y="1181375"/>
            <a:ext cx="622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80%</a:t>
            </a:r>
            <a:endParaRPr sz="1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21" name="Google Shape;1521;p101"/>
          <p:cNvSpPr/>
          <p:nvPr/>
        </p:nvSpPr>
        <p:spPr>
          <a:xfrm>
            <a:off x="2259783" y="1701213"/>
            <a:ext cx="171000" cy="218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01"/>
          <p:cNvSpPr/>
          <p:nvPr/>
        </p:nvSpPr>
        <p:spPr>
          <a:xfrm>
            <a:off x="2259775" y="2851850"/>
            <a:ext cx="171000" cy="103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01"/>
          <p:cNvSpPr txBox="1"/>
          <p:nvPr/>
        </p:nvSpPr>
        <p:spPr>
          <a:xfrm>
            <a:off x="2034100" y="1181375"/>
            <a:ext cx="622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45%</a:t>
            </a:r>
            <a:endParaRPr sz="1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24" name="Google Shape;1524;p101"/>
          <p:cNvSpPr/>
          <p:nvPr/>
        </p:nvSpPr>
        <p:spPr>
          <a:xfrm>
            <a:off x="2920224" y="1701213"/>
            <a:ext cx="171000" cy="218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01"/>
          <p:cNvSpPr/>
          <p:nvPr/>
        </p:nvSpPr>
        <p:spPr>
          <a:xfrm>
            <a:off x="2920225" y="1956300"/>
            <a:ext cx="171000" cy="1933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01"/>
          <p:cNvSpPr txBox="1"/>
          <p:nvPr/>
        </p:nvSpPr>
        <p:spPr>
          <a:xfrm>
            <a:off x="2694538" y="1181375"/>
            <a:ext cx="622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90%</a:t>
            </a:r>
            <a:endParaRPr sz="16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527" name="Google Shape;1527;p101"/>
          <p:cNvSpPr/>
          <p:nvPr/>
        </p:nvSpPr>
        <p:spPr>
          <a:xfrm>
            <a:off x="809000" y="4103251"/>
            <a:ext cx="430800" cy="430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01"/>
          <p:cNvSpPr/>
          <p:nvPr/>
        </p:nvSpPr>
        <p:spPr>
          <a:xfrm>
            <a:off x="1464300" y="4103251"/>
            <a:ext cx="430800" cy="430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01"/>
          <p:cNvSpPr/>
          <p:nvPr/>
        </p:nvSpPr>
        <p:spPr>
          <a:xfrm>
            <a:off x="2119600" y="4103251"/>
            <a:ext cx="430800" cy="430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01"/>
          <p:cNvSpPr/>
          <p:nvPr/>
        </p:nvSpPr>
        <p:spPr>
          <a:xfrm>
            <a:off x="2790400" y="4103251"/>
            <a:ext cx="430800" cy="430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01"/>
          <p:cNvSpPr/>
          <p:nvPr/>
        </p:nvSpPr>
        <p:spPr>
          <a:xfrm>
            <a:off x="1570276" y="4212971"/>
            <a:ext cx="218814" cy="211359"/>
          </a:xfrm>
          <a:custGeom>
            <a:avLst/>
            <a:gdLst/>
            <a:ahLst/>
            <a:cxnLst/>
            <a:rect l="l" t="t" r="r" b="b"/>
            <a:pathLst>
              <a:path w="6868" h="6634" extrusionOk="0">
                <a:moveTo>
                  <a:pt x="3434" y="0"/>
                </a:moveTo>
                <a:cubicBezTo>
                  <a:pt x="3390" y="0"/>
                  <a:pt x="3347" y="13"/>
                  <a:pt x="3309" y="38"/>
                </a:cubicBezTo>
                <a:cubicBezTo>
                  <a:pt x="3259" y="63"/>
                  <a:pt x="3234" y="113"/>
                  <a:pt x="3234" y="188"/>
                </a:cubicBezTo>
                <a:lnTo>
                  <a:pt x="3259" y="2093"/>
                </a:lnTo>
                <a:cubicBezTo>
                  <a:pt x="3259" y="2093"/>
                  <a:pt x="3203" y="2204"/>
                  <a:pt x="3151" y="2204"/>
                </a:cubicBezTo>
                <a:cubicBezTo>
                  <a:pt x="3125" y="2204"/>
                  <a:pt x="3100" y="2176"/>
                  <a:pt x="3083" y="2093"/>
                </a:cubicBezTo>
                <a:cubicBezTo>
                  <a:pt x="3058" y="1842"/>
                  <a:pt x="3058" y="815"/>
                  <a:pt x="2958" y="564"/>
                </a:cubicBezTo>
                <a:cubicBezTo>
                  <a:pt x="2881" y="395"/>
                  <a:pt x="2711" y="273"/>
                  <a:pt x="2503" y="273"/>
                </a:cubicBezTo>
                <a:cubicBezTo>
                  <a:pt x="2372" y="273"/>
                  <a:pt x="2227" y="322"/>
                  <a:pt x="2081" y="439"/>
                </a:cubicBezTo>
                <a:cubicBezTo>
                  <a:pt x="1705" y="740"/>
                  <a:pt x="627" y="2469"/>
                  <a:pt x="377" y="3371"/>
                </a:cubicBezTo>
                <a:cubicBezTo>
                  <a:pt x="151" y="4298"/>
                  <a:pt x="1" y="5426"/>
                  <a:pt x="51" y="5877"/>
                </a:cubicBezTo>
                <a:cubicBezTo>
                  <a:pt x="74" y="6278"/>
                  <a:pt x="209" y="6634"/>
                  <a:pt x="557" y="6634"/>
                </a:cubicBezTo>
                <a:cubicBezTo>
                  <a:pt x="580" y="6634"/>
                  <a:pt x="603" y="6632"/>
                  <a:pt x="627" y="6629"/>
                </a:cubicBezTo>
                <a:cubicBezTo>
                  <a:pt x="1053" y="6604"/>
                  <a:pt x="1504" y="6354"/>
                  <a:pt x="1605" y="6228"/>
                </a:cubicBezTo>
                <a:cubicBezTo>
                  <a:pt x="1705" y="6128"/>
                  <a:pt x="1730" y="5978"/>
                  <a:pt x="2081" y="5978"/>
                </a:cubicBezTo>
                <a:cubicBezTo>
                  <a:pt x="2432" y="5978"/>
                  <a:pt x="2883" y="5902"/>
                  <a:pt x="2983" y="5577"/>
                </a:cubicBezTo>
                <a:cubicBezTo>
                  <a:pt x="3083" y="5251"/>
                  <a:pt x="3234" y="4374"/>
                  <a:pt x="3259" y="3998"/>
                </a:cubicBezTo>
                <a:cubicBezTo>
                  <a:pt x="3284" y="3622"/>
                  <a:pt x="3234" y="3421"/>
                  <a:pt x="3259" y="3121"/>
                </a:cubicBezTo>
                <a:cubicBezTo>
                  <a:pt x="3284" y="2820"/>
                  <a:pt x="3284" y="2569"/>
                  <a:pt x="3284" y="2569"/>
                </a:cubicBezTo>
                <a:cubicBezTo>
                  <a:pt x="3284" y="2569"/>
                  <a:pt x="3359" y="2619"/>
                  <a:pt x="3434" y="2619"/>
                </a:cubicBezTo>
                <a:cubicBezTo>
                  <a:pt x="3509" y="2619"/>
                  <a:pt x="3585" y="2569"/>
                  <a:pt x="3585" y="2569"/>
                </a:cubicBezTo>
                <a:cubicBezTo>
                  <a:pt x="3585" y="2569"/>
                  <a:pt x="3585" y="2820"/>
                  <a:pt x="3610" y="3121"/>
                </a:cubicBezTo>
                <a:cubicBezTo>
                  <a:pt x="3635" y="3421"/>
                  <a:pt x="3585" y="3622"/>
                  <a:pt x="3610" y="3998"/>
                </a:cubicBezTo>
                <a:cubicBezTo>
                  <a:pt x="3635" y="4374"/>
                  <a:pt x="3785" y="5251"/>
                  <a:pt x="3885" y="5577"/>
                </a:cubicBezTo>
                <a:cubicBezTo>
                  <a:pt x="3986" y="5902"/>
                  <a:pt x="4437" y="5978"/>
                  <a:pt x="4788" y="5978"/>
                </a:cubicBezTo>
                <a:cubicBezTo>
                  <a:pt x="5139" y="5978"/>
                  <a:pt x="5164" y="6128"/>
                  <a:pt x="5264" y="6228"/>
                </a:cubicBezTo>
                <a:cubicBezTo>
                  <a:pt x="5364" y="6354"/>
                  <a:pt x="5815" y="6604"/>
                  <a:pt x="6241" y="6629"/>
                </a:cubicBezTo>
                <a:cubicBezTo>
                  <a:pt x="6267" y="6632"/>
                  <a:pt x="6292" y="6634"/>
                  <a:pt x="6315" y="6634"/>
                </a:cubicBezTo>
                <a:cubicBezTo>
                  <a:pt x="6682" y="6634"/>
                  <a:pt x="6794" y="6278"/>
                  <a:pt x="6818" y="5877"/>
                </a:cubicBezTo>
                <a:cubicBezTo>
                  <a:pt x="6868" y="5426"/>
                  <a:pt x="6718" y="4298"/>
                  <a:pt x="6492" y="3371"/>
                </a:cubicBezTo>
                <a:cubicBezTo>
                  <a:pt x="6241" y="2469"/>
                  <a:pt x="5164" y="740"/>
                  <a:pt x="4788" y="439"/>
                </a:cubicBezTo>
                <a:cubicBezTo>
                  <a:pt x="4642" y="322"/>
                  <a:pt x="4496" y="273"/>
                  <a:pt x="4367" y="273"/>
                </a:cubicBezTo>
                <a:cubicBezTo>
                  <a:pt x="4162" y="273"/>
                  <a:pt x="3997" y="395"/>
                  <a:pt x="3936" y="564"/>
                </a:cubicBezTo>
                <a:cubicBezTo>
                  <a:pt x="3810" y="815"/>
                  <a:pt x="3810" y="1842"/>
                  <a:pt x="3785" y="2093"/>
                </a:cubicBezTo>
                <a:cubicBezTo>
                  <a:pt x="3777" y="2176"/>
                  <a:pt x="3755" y="2204"/>
                  <a:pt x="3729" y="2204"/>
                </a:cubicBezTo>
                <a:cubicBezTo>
                  <a:pt x="3677" y="2204"/>
                  <a:pt x="3610" y="2093"/>
                  <a:pt x="3610" y="2093"/>
                </a:cubicBezTo>
                <a:lnTo>
                  <a:pt x="3635" y="188"/>
                </a:lnTo>
                <a:cubicBezTo>
                  <a:pt x="3635" y="113"/>
                  <a:pt x="3610" y="63"/>
                  <a:pt x="3560" y="38"/>
                </a:cubicBezTo>
                <a:cubicBezTo>
                  <a:pt x="3522" y="13"/>
                  <a:pt x="3478" y="0"/>
                  <a:pt x="34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01"/>
          <p:cNvSpPr/>
          <p:nvPr/>
        </p:nvSpPr>
        <p:spPr>
          <a:xfrm>
            <a:off x="2229176" y="4206440"/>
            <a:ext cx="211614" cy="224422"/>
          </a:xfrm>
          <a:custGeom>
            <a:avLst/>
            <a:gdLst/>
            <a:ahLst/>
            <a:cxnLst/>
            <a:rect l="l" t="t" r="r" b="b"/>
            <a:pathLst>
              <a:path w="6642" h="7044" extrusionOk="0">
                <a:moveTo>
                  <a:pt x="2456" y="1"/>
                </a:moveTo>
                <a:cubicBezTo>
                  <a:pt x="2456" y="1"/>
                  <a:pt x="2206" y="828"/>
                  <a:pt x="2782" y="1705"/>
                </a:cubicBezTo>
                <a:cubicBezTo>
                  <a:pt x="3083" y="2131"/>
                  <a:pt x="3584" y="2231"/>
                  <a:pt x="3584" y="2231"/>
                </a:cubicBezTo>
                <a:cubicBezTo>
                  <a:pt x="3584" y="2231"/>
                  <a:pt x="3534" y="2507"/>
                  <a:pt x="3684" y="2733"/>
                </a:cubicBezTo>
                <a:cubicBezTo>
                  <a:pt x="3810" y="2958"/>
                  <a:pt x="3960" y="3134"/>
                  <a:pt x="3960" y="3134"/>
                </a:cubicBezTo>
                <a:cubicBezTo>
                  <a:pt x="3960" y="3134"/>
                  <a:pt x="3860" y="3234"/>
                  <a:pt x="3760" y="3484"/>
                </a:cubicBezTo>
                <a:cubicBezTo>
                  <a:pt x="3684" y="3760"/>
                  <a:pt x="3684" y="4086"/>
                  <a:pt x="3684" y="4086"/>
                </a:cubicBezTo>
                <a:cubicBezTo>
                  <a:pt x="3684" y="4086"/>
                  <a:pt x="3534" y="4111"/>
                  <a:pt x="3308" y="4311"/>
                </a:cubicBezTo>
                <a:cubicBezTo>
                  <a:pt x="3108" y="4487"/>
                  <a:pt x="2882" y="4938"/>
                  <a:pt x="2882" y="4938"/>
                </a:cubicBezTo>
                <a:cubicBezTo>
                  <a:pt x="2882" y="4938"/>
                  <a:pt x="2708" y="4785"/>
                  <a:pt x="2440" y="4785"/>
                </a:cubicBezTo>
                <a:cubicBezTo>
                  <a:pt x="2421" y="4785"/>
                  <a:pt x="2401" y="4786"/>
                  <a:pt x="2381" y="4788"/>
                </a:cubicBezTo>
                <a:cubicBezTo>
                  <a:pt x="2055" y="4838"/>
                  <a:pt x="1880" y="4988"/>
                  <a:pt x="1755" y="4988"/>
                </a:cubicBezTo>
                <a:cubicBezTo>
                  <a:pt x="1604" y="4988"/>
                  <a:pt x="1479" y="4687"/>
                  <a:pt x="1028" y="4612"/>
                </a:cubicBezTo>
                <a:cubicBezTo>
                  <a:pt x="969" y="4604"/>
                  <a:pt x="913" y="4599"/>
                  <a:pt x="861" y="4599"/>
                </a:cubicBezTo>
                <a:cubicBezTo>
                  <a:pt x="452" y="4599"/>
                  <a:pt x="259" y="4869"/>
                  <a:pt x="126" y="5515"/>
                </a:cubicBezTo>
                <a:cubicBezTo>
                  <a:pt x="0" y="6166"/>
                  <a:pt x="151" y="7043"/>
                  <a:pt x="151" y="7043"/>
                </a:cubicBezTo>
                <a:lnTo>
                  <a:pt x="652" y="6968"/>
                </a:lnTo>
                <a:cubicBezTo>
                  <a:pt x="652" y="6968"/>
                  <a:pt x="577" y="6016"/>
                  <a:pt x="677" y="5790"/>
                </a:cubicBezTo>
                <a:cubicBezTo>
                  <a:pt x="736" y="5613"/>
                  <a:pt x="810" y="5483"/>
                  <a:pt x="924" y="5483"/>
                </a:cubicBezTo>
                <a:cubicBezTo>
                  <a:pt x="955" y="5483"/>
                  <a:pt x="990" y="5493"/>
                  <a:pt x="1028" y="5515"/>
                </a:cubicBezTo>
                <a:cubicBezTo>
                  <a:pt x="1176" y="5599"/>
                  <a:pt x="1270" y="5701"/>
                  <a:pt x="1401" y="5701"/>
                </a:cubicBezTo>
                <a:cubicBezTo>
                  <a:pt x="1426" y="5701"/>
                  <a:pt x="1451" y="5698"/>
                  <a:pt x="1479" y="5690"/>
                </a:cubicBezTo>
                <a:cubicBezTo>
                  <a:pt x="1601" y="5655"/>
                  <a:pt x="1505" y="5608"/>
                  <a:pt x="1528" y="5608"/>
                </a:cubicBezTo>
                <a:cubicBezTo>
                  <a:pt x="1538" y="5608"/>
                  <a:pt x="1571" y="5617"/>
                  <a:pt x="1654" y="5640"/>
                </a:cubicBezTo>
                <a:cubicBezTo>
                  <a:pt x="1930" y="5740"/>
                  <a:pt x="2105" y="6091"/>
                  <a:pt x="2782" y="6291"/>
                </a:cubicBezTo>
                <a:cubicBezTo>
                  <a:pt x="2985" y="6344"/>
                  <a:pt x="3245" y="6381"/>
                  <a:pt x="3531" y="6381"/>
                </a:cubicBezTo>
                <a:cubicBezTo>
                  <a:pt x="4196" y="6381"/>
                  <a:pt x="5003" y="6181"/>
                  <a:pt x="5564" y="5515"/>
                </a:cubicBezTo>
                <a:cubicBezTo>
                  <a:pt x="6366" y="4562"/>
                  <a:pt x="6642" y="3309"/>
                  <a:pt x="6116" y="2156"/>
                </a:cubicBezTo>
                <a:cubicBezTo>
                  <a:pt x="5661" y="1185"/>
                  <a:pt x="5308" y="1100"/>
                  <a:pt x="4946" y="1100"/>
                </a:cubicBezTo>
                <a:cubicBezTo>
                  <a:pt x="4869" y="1100"/>
                  <a:pt x="4791" y="1103"/>
                  <a:pt x="4712" y="1103"/>
                </a:cubicBezTo>
                <a:cubicBezTo>
                  <a:pt x="4261" y="1103"/>
                  <a:pt x="4085" y="1555"/>
                  <a:pt x="3684" y="1555"/>
                </a:cubicBezTo>
                <a:cubicBezTo>
                  <a:pt x="3283" y="1555"/>
                  <a:pt x="3308" y="1454"/>
                  <a:pt x="3133" y="1053"/>
                </a:cubicBezTo>
                <a:cubicBezTo>
                  <a:pt x="3058" y="853"/>
                  <a:pt x="3008" y="101"/>
                  <a:pt x="3008" y="101"/>
                </a:cubicBezTo>
                <a:lnTo>
                  <a:pt x="2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01"/>
          <p:cNvSpPr/>
          <p:nvPr/>
        </p:nvSpPr>
        <p:spPr>
          <a:xfrm>
            <a:off x="897405" y="4222418"/>
            <a:ext cx="253956" cy="192466"/>
          </a:xfrm>
          <a:custGeom>
            <a:avLst/>
            <a:gdLst/>
            <a:ahLst/>
            <a:cxnLst/>
            <a:rect l="l" t="t" r="r" b="b"/>
            <a:pathLst>
              <a:path w="7971" h="6041" extrusionOk="0">
                <a:moveTo>
                  <a:pt x="4461" y="0"/>
                </a:moveTo>
                <a:cubicBezTo>
                  <a:pt x="3985" y="0"/>
                  <a:pt x="3910" y="0"/>
                  <a:pt x="3860" y="75"/>
                </a:cubicBezTo>
                <a:cubicBezTo>
                  <a:pt x="3860" y="75"/>
                  <a:pt x="3783" y="11"/>
                  <a:pt x="3538" y="11"/>
                </a:cubicBezTo>
                <a:cubicBezTo>
                  <a:pt x="3441" y="11"/>
                  <a:pt x="3316" y="22"/>
                  <a:pt x="3158" y="50"/>
                </a:cubicBezTo>
                <a:cubicBezTo>
                  <a:pt x="2607" y="150"/>
                  <a:pt x="2356" y="75"/>
                  <a:pt x="2156" y="251"/>
                </a:cubicBezTo>
                <a:cubicBezTo>
                  <a:pt x="1980" y="401"/>
                  <a:pt x="1304" y="602"/>
                  <a:pt x="1253" y="727"/>
                </a:cubicBezTo>
                <a:cubicBezTo>
                  <a:pt x="1053" y="827"/>
                  <a:pt x="852" y="1078"/>
                  <a:pt x="878" y="1153"/>
                </a:cubicBezTo>
                <a:cubicBezTo>
                  <a:pt x="878" y="1153"/>
                  <a:pt x="874" y="1153"/>
                  <a:pt x="867" y="1153"/>
                </a:cubicBezTo>
                <a:cubicBezTo>
                  <a:pt x="822" y="1153"/>
                  <a:pt x="630" y="1172"/>
                  <a:pt x="476" y="1479"/>
                </a:cubicBezTo>
                <a:cubicBezTo>
                  <a:pt x="301" y="1830"/>
                  <a:pt x="201" y="2231"/>
                  <a:pt x="201" y="2231"/>
                </a:cubicBezTo>
                <a:cubicBezTo>
                  <a:pt x="201" y="2231"/>
                  <a:pt x="101" y="2306"/>
                  <a:pt x="126" y="2456"/>
                </a:cubicBezTo>
                <a:cubicBezTo>
                  <a:pt x="126" y="2456"/>
                  <a:pt x="0" y="2732"/>
                  <a:pt x="25" y="3033"/>
                </a:cubicBezTo>
                <a:cubicBezTo>
                  <a:pt x="75" y="3308"/>
                  <a:pt x="251" y="3333"/>
                  <a:pt x="251" y="3459"/>
                </a:cubicBezTo>
                <a:cubicBezTo>
                  <a:pt x="251" y="3459"/>
                  <a:pt x="126" y="3734"/>
                  <a:pt x="476" y="3985"/>
                </a:cubicBezTo>
                <a:cubicBezTo>
                  <a:pt x="727" y="4164"/>
                  <a:pt x="939" y="4190"/>
                  <a:pt x="1040" y="4190"/>
                </a:cubicBezTo>
                <a:cubicBezTo>
                  <a:pt x="1081" y="4190"/>
                  <a:pt x="1103" y="4186"/>
                  <a:pt x="1103" y="4186"/>
                </a:cubicBezTo>
                <a:cubicBezTo>
                  <a:pt x="1103" y="4186"/>
                  <a:pt x="1357" y="4270"/>
                  <a:pt x="1547" y="4270"/>
                </a:cubicBezTo>
                <a:cubicBezTo>
                  <a:pt x="1611" y="4270"/>
                  <a:pt x="1667" y="4261"/>
                  <a:pt x="1705" y="4236"/>
                </a:cubicBezTo>
                <a:cubicBezTo>
                  <a:pt x="1705" y="4236"/>
                  <a:pt x="1786" y="4209"/>
                  <a:pt x="1845" y="4209"/>
                </a:cubicBezTo>
                <a:cubicBezTo>
                  <a:pt x="1885" y="4209"/>
                  <a:pt x="1915" y="4221"/>
                  <a:pt x="1905" y="4261"/>
                </a:cubicBezTo>
                <a:cubicBezTo>
                  <a:pt x="1905" y="4261"/>
                  <a:pt x="1805" y="4386"/>
                  <a:pt x="1805" y="4486"/>
                </a:cubicBezTo>
                <a:cubicBezTo>
                  <a:pt x="1805" y="4486"/>
                  <a:pt x="1730" y="4637"/>
                  <a:pt x="1805" y="4762"/>
                </a:cubicBezTo>
                <a:cubicBezTo>
                  <a:pt x="1880" y="4887"/>
                  <a:pt x="1955" y="4862"/>
                  <a:pt x="1980" y="4937"/>
                </a:cubicBezTo>
                <a:cubicBezTo>
                  <a:pt x="2005" y="5013"/>
                  <a:pt x="1930" y="5088"/>
                  <a:pt x="2030" y="5213"/>
                </a:cubicBezTo>
                <a:cubicBezTo>
                  <a:pt x="2131" y="5338"/>
                  <a:pt x="2306" y="5288"/>
                  <a:pt x="2356" y="5338"/>
                </a:cubicBezTo>
                <a:cubicBezTo>
                  <a:pt x="2376" y="5358"/>
                  <a:pt x="2678" y="5586"/>
                  <a:pt x="3103" y="5586"/>
                </a:cubicBezTo>
                <a:cubicBezTo>
                  <a:pt x="3229" y="5586"/>
                  <a:pt x="3366" y="5566"/>
                  <a:pt x="3509" y="5514"/>
                </a:cubicBezTo>
                <a:cubicBezTo>
                  <a:pt x="3509" y="5514"/>
                  <a:pt x="3533" y="5518"/>
                  <a:pt x="3570" y="5518"/>
                </a:cubicBezTo>
                <a:cubicBezTo>
                  <a:pt x="3625" y="5518"/>
                  <a:pt x="3710" y="5509"/>
                  <a:pt x="3785" y="5464"/>
                </a:cubicBezTo>
                <a:cubicBezTo>
                  <a:pt x="3910" y="5414"/>
                  <a:pt x="4136" y="5213"/>
                  <a:pt x="4136" y="5213"/>
                </a:cubicBezTo>
                <a:lnTo>
                  <a:pt x="4512" y="5188"/>
                </a:lnTo>
                <a:lnTo>
                  <a:pt x="4637" y="5364"/>
                </a:lnTo>
                <a:cubicBezTo>
                  <a:pt x="4637" y="5364"/>
                  <a:pt x="4587" y="5514"/>
                  <a:pt x="4737" y="5639"/>
                </a:cubicBezTo>
                <a:cubicBezTo>
                  <a:pt x="4795" y="5687"/>
                  <a:pt x="4845" y="5702"/>
                  <a:pt x="4886" y="5702"/>
                </a:cubicBezTo>
                <a:cubicBezTo>
                  <a:pt x="4950" y="5702"/>
                  <a:pt x="4988" y="5664"/>
                  <a:pt x="4988" y="5664"/>
                </a:cubicBezTo>
                <a:cubicBezTo>
                  <a:pt x="4988" y="5664"/>
                  <a:pt x="5163" y="5714"/>
                  <a:pt x="5238" y="5815"/>
                </a:cubicBezTo>
                <a:cubicBezTo>
                  <a:pt x="5314" y="5890"/>
                  <a:pt x="5364" y="6040"/>
                  <a:pt x="5464" y="6040"/>
                </a:cubicBezTo>
                <a:cubicBezTo>
                  <a:pt x="5539" y="6040"/>
                  <a:pt x="5690" y="5765"/>
                  <a:pt x="5690" y="5765"/>
                </a:cubicBezTo>
                <a:cubicBezTo>
                  <a:pt x="5690" y="5765"/>
                  <a:pt x="6893" y="5639"/>
                  <a:pt x="7118" y="4812"/>
                </a:cubicBezTo>
                <a:lnTo>
                  <a:pt x="7344" y="4762"/>
                </a:lnTo>
                <a:cubicBezTo>
                  <a:pt x="7344" y="4762"/>
                  <a:pt x="7745" y="4637"/>
                  <a:pt x="7745" y="4236"/>
                </a:cubicBezTo>
                <a:cubicBezTo>
                  <a:pt x="7745" y="4236"/>
                  <a:pt x="7945" y="3960"/>
                  <a:pt x="7845" y="3709"/>
                </a:cubicBezTo>
                <a:cubicBezTo>
                  <a:pt x="7845" y="3709"/>
                  <a:pt x="7945" y="3584"/>
                  <a:pt x="7945" y="3484"/>
                </a:cubicBezTo>
                <a:cubicBezTo>
                  <a:pt x="7945" y="3409"/>
                  <a:pt x="7895" y="3384"/>
                  <a:pt x="7895" y="3384"/>
                </a:cubicBezTo>
                <a:cubicBezTo>
                  <a:pt x="7895" y="3384"/>
                  <a:pt x="7970" y="3258"/>
                  <a:pt x="7820" y="2882"/>
                </a:cubicBezTo>
                <a:cubicBezTo>
                  <a:pt x="7681" y="2586"/>
                  <a:pt x="7652" y="2554"/>
                  <a:pt x="7646" y="2554"/>
                </a:cubicBezTo>
                <a:cubicBezTo>
                  <a:pt x="7645" y="2554"/>
                  <a:pt x="7645" y="2555"/>
                  <a:pt x="7645" y="2556"/>
                </a:cubicBezTo>
                <a:lnTo>
                  <a:pt x="7645" y="2556"/>
                </a:lnTo>
                <a:cubicBezTo>
                  <a:pt x="7646" y="2544"/>
                  <a:pt x="7666" y="2300"/>
                  <a:pt x="7544" y="2080"/>
                </a:cubicBezTo>
                <a:cubicBezTo>
                  <a:pt x="7394" y="1880"/>
                  <a:pt x="7243" y="1830"/>
                  <a:pt x="7243" y="1830"/>
                </a:cubicBezTo>
                <a:cubicBezTo>
                  <a:pt x="7243" y="1830"/>
                  <a:pt x="7168" y="1328"/>
                  <a:pt x="6868" y="1278"/>
                </a:cubicBezTo>
                <a:cubicBezTo>
                  <a:pt x="6868" y="1278"/>
                  <a:pt x="6893" y="1128"/>
                  <a:pt x="6717" y="1003"/>
                </a:cubicBezTo>
                <a:cubicBezTo>
                  <a:pt x="6542" y="877"/>
                  <a:pt x="6441" y="827"/>
                  <a:pt x="6441" y="827"/>
                </a:cubicBezTo>
                <a:cubicBezTo>
                  <a:pt x="6441" y="827"/>
                  <a:pt x="6416" y="727"/>
                  <a:pt x="6291" y="652"/>
                </a:cubicBezTo>
                <a:cubicBezTo>
                  <a:pt x="6141" y="577"/>
                  <a:pt x="5990" y="577"/>
                  <a:pt x="5990" y="577"/>
                </a:cubicBezTo>
                <a:cubicBezTo>
                  <a:pt x="5990" y="577"/>
                  <a:pt x="6091" y="451"/>
                  <a:pt x="5614" y="276"/>
                </a:cubicBezTo>
                <a:cubicBezTo>
                  <a:pt x="5358" y="181"/>
                  <a:pt x="5254" y="159"/>
                  <a:pt x="5213" y="159"/>
                </a:cubicBezTo>
                <a:cubicBezTo>
                  <a:pt x="5178" y="159"/>
                  <a:pt x="5188" y="176"/>
                  <a:pt x="5188" y="176"/>
                </a:cubicBezTo>
                <a:cubicBezTo>
                  <a:pt x="5188" y="176"/>
                  <a:pt x="4963" y="0"/>
                  <a:pt x="44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01"/>
          <p:cNvSpPr/>
          <p:nvPr/>
        </p:nvSpPr>
        <p:spPr>
          <a:xfrm>
            <a:off x="2884794" y="4214819"/>
            <a:ext cx="241977" cy="207663"/>
          </a:xfrm>
          <a:custGeom>
            <a:avLst/>
            <a:gdLst/>
            <a:ahLst/>
            <a:cxnLst/>
            <a:rect l="l" t="t" r="r" b="b"/>
            <a:pathLst>
              <a:path w="7595" h="6518" extrusionOk="0">
                <a:moveTo>
                  <a:pt x="6367" y="1"/>
                </a:moveTo>
                <a:cubicBezTo>
                  <a:pt x="6041" y="1"/>
                  <a:pt x="5740" y="226"/>
                  <a:pt x="5615" y="527"/>
                </a:cubicBezTo>
                <a:cubicBezTo>
                  <a:pt x="5565" y="502"/>
                  <a:pt x="5489" y="477"/>
                  <a:pt x="5414" y="477"/>
                </a:cubicBezTo>
                <a:cubicBezTo>
                  <a:pt x="5189" y="477"/>
                  <a:pt x="5013" y="602"/>
                  <a:pt x="4913" y="778"/>
                </a:cubicBezTo>
                <a:cubicBezTo>
                  <a:pt x="4813" y="728"/>
                  <a:pt x="4713" y="702"/>
                  <a:pt x="4612" y="702"/>
                </a:cubicBezTo>
                <a:cubicBezTo>
                  <a:pt x="4437" y="702"/>
                  <a:pt x="4286" y="778"/>
                  <a:pt x="4161" y="903"/>
                </a:cubicBezTo>
                <a:cubicBezTo>
                  <a:pt x="4036" y="803"/>
                  <a:pt x="3911" y="753"/>
                  <a:pt x="3760" y="753"/>
                </a:cubicBezTo>
                <a:cubicBezTo>
                  <a:pt x="3610" y="753"/>
                  <a:pt x="3484" y="803"/>
                  <a:pt x="3359" y="878"/>
                </a:cubicBezTo>
                <a:cubicBezTo>
                  <a:pt x="3259" y="778"/>
                  <a:pt x="3109" y="728"/>
                  <a:pt x="2933" y="728"/>
                </a:cubicBezTo>
                <a:cubicBezTo>
                  <a:pt x="2833" y="728"/>
                  <a:pt x="2758" y="753"/>
                  <a:pt x="2682" y="778"/>
                </a:cubicBezTo>
                <a:cubicBezTo>
                  <a:pt x="2557" y="652"/>
                  <a:pt x="2407" y="577"/>
                  <a:pt x="2231" y="577"/>
                </a:cubicBezTo>
                <a:lnTo>
                  <a:pt x="2206" y="577"/>
                </a:lnTo>
                <a:cubicBezTo>
                  <a:pt x="2081" y="301"/>
                  <a:pt x="1830" y="126"/>
                  <a:pt x="1504" y="126"/>
                </a:cubicBezTo>
                <a:cubicBezTo>
                  <a:pt x="1154" y="126"/>
                  <a:pt x="853" y="402"/>
                  <a:pt x="778" y="728"/>
                </a:cubicBezTo>
                <a:cubicBezTo>
                  <a:pt x="552" y="828"/>
                  <a:pt x="377" y="1078"/>
                  <a:pt x="377" y="1354"/>
                </a:cubicBezTo>
                <a:cubicBezTo>
                  <a:pt x="377" y="1454"/>
                  <a:pt x="402" y="1555"/>
                  <a:pt x="427" y="1630"/>
                </a:cubicBezTo>
                <a:cubicBezTo>
                  <a:pt x="251" y="1755"/>
                  <a:pt x="151" y="1956"/>
                  <a:pt x="151" y="2206"/>
                </a:cubicBezTo>
                <a:cubicBezTo>
                  <a:pt x="151" y="2206"/>
                  <a:pt x="151" y="2231"/>
                  <a:pt x="151" y="2231"/>
                </a:cubicBezTo>
                <a:cubicBezTo>
                  <a:pt x="51" y="2382"/>
                  <a:pt x="1" y="2532"/>
                  <a:pt x="1" y="2733"/>
                </a:cubicBezTo>
                <a:cubicBezTo>
                  <a:pt x="1" y="2933"/>
                  <a:pt x="76" y="3108"/>
                  <a:pt x="201" y="3259"/>
                </a:cubicBezTo>
                <a:cubicBezTo>
                  <a:pt x="176" y="3334"/>
                  <a:pt x="151" y="3434"/>
                  <a:pt x="151" y="3509"/>
                </a:cubicBezTo>
                <a:cubicBezTo>
                  <a:pt x="151" y="3710"/>
                  <a:pt x="201" y="3860"/>
                  <a:pt x="301" y="4011"/>
                </a:cubicBezTo>
                <a:cubicBezTo>
                  <a:pt x="276" y="4061"/>
                  <a:pt x="276" y="4136"/>
                  <a:pt x="276" y="4211"/>
                </a:cubicBezTo>
                <a:cubicBezTo>
                  <a:pt x="276" y="4713"/>
                  <a:pt x="677" y="5088"/>
                  <a:pt x="1154" y="5088"/>
                </a:cubicBezTo>
                <a:cubicBezTo>
                  <a:pt x="1630" y="5088"/>
                  <a:pt x="2031" y="4713"/>
                  <a:pt x="2031" y="4211"/>
                </a:cubicBezTo>
                <a:cubicBezTo>
                  <a:pt x="2031" y="3986"/>
                  <a:pt x="1931" y="3785"/>
                  <a:pt x="1805" y="3635"/>
                </a:cubicBezTo>
                <a:cubicBezTo>
                  <a:pt x="1805" y="3585"/>
                  <a:pt x="1805" y="3560"/>
                  <a:pt x="1805" y="3509"/>
                </a:cubicBezTo>
                <a:cubicBezTo>
                  <a:pt x="1805" y="3334"/>
                  <a:pt x="1730" y="3159"/>
                  <a:pt x="1630" y="3008"/>
                </a:cubicBezTo>
                <a:cubicBezTo>
                  <a:pt x="1680" y="2933"/>
                  <a:pt x="1680" y="2833"/>
                  <a:pt x="1680" y="2733"/>
                </a:cubicBezTo>
                <a:cubicBezTo>
                  <a:pt x="1680" y="2557"/>
                  <a:pt x="1630" y="2382"/>
                  <a:pt x="1530" y="2256"/>
                </a:cubicBezTo>
                <a:cubicBezTo>
                  <a:pt x="1530" y="2231"/>
                  <a:pt x="1555" y="2206"/>
                  <a:pt x="1555" y="2206"/>
                </a:cubicBezTo>
                <a:cubicBezTo>
                  <a:pt x="1555" y="2081"/>
                  <a:pt x="1504" y="1956"/>
                  <a:pt x="1454" y="1855"/>
                </a:cubicBezTo>
                <a:cubicBezTo>
                  <a:pt x="1530" y="1780"/>
                  <a:pt x="1605" y="1705"/>
                  <a:pt x="1630" y="1605"/>
                </a:cubicBezTo>
                <a:cubicBezTo>
                  <a:pt x="1705" y="1605"/>
                  <a:pt x="1780" y="1580"/>
                  <a:pt x="1855" y="1530"/>
                </a:cubicBezTo>
                <a:cubicBezTo>
                  <a:pt x="1956" y="1630"/>
                  <a:pt x="2081" y="1680"/>
                  <a:pt x="2231" y="1680"/>
                </a:cubicBezTo>
                <a:lnTo>
                  <a:pt x="2357" y="1680"/>
                </a:lnTo>
                <a:cubicBezTo>
                  <a:pt x="2482" y="1880"/>
                  <a:pt x="2682" y="2006"/>
                  <a:pt x="2933" y="2006"/>
                </a:cubicBezTo>
                <a:cubicBezTo>
                  <a:pt x="3083" y="2006"/>
                  <a:pt x="3234" y="1956"/>
                  <a:pt x="3359" y="1855"/>
                </a:cubicBezTo>
                <a:cubicBezTo>
                  <a:pt x="3459" y="1956"/>
                  <a:pt x="3610" y="2006"/>
                  <a:pt x="3760" y="2006"/>
                </a:cubicBezTo>
                <a:cubicBezTo>
                  <a:pt x="3911" y="2006"/>
                  <a:pt x="4061" y="1956"/>
                  <a:pt x="4186" y="1855"/>
                </a:cubicBezTo>
                <a:cubicBezTo>
                  <a:pt x="4286" y="1956"/>
                  <a:pt x="4462" y="2006"/>
                  <a:pt x="4612" y="2006"/>
                </a:cubicBezTo>
                <a:cubicBezTo>
                  <a:pt x="4888" y="2006"/>
                  <a:pt x="5139" y="1855"/>
                  <a:pt x="5239" y="1605"/>
                </a:cubicBezTo>
                <a:cubicBezTo>
                  <a:pt x="5289" y="1630"/>
                  <a:pt x="5339" y="1630"/>
                  <a:pt x="5414" y="1630"/>
                </a:cubicBezTo>
                <a:cubicBezTo>
                  <a:pt x="5590" y="1630"/>
                  <a:pt x="5740" y="1555"/>
                  <a:pt x="5840" y="1429"/>
                </a:cubicBezTo>
                <a:cubicBezTo>
                  <a:pt x="5941" y="1504"/>
                  <a:pt x="6041" y="1555"/>
                  <a:pt x="6141" y="1580"/>
                </a:cubicBezTo>
                <a:cubicBezTo>
                  <a:pt x="6166" y="1730"/>
                  <a:pt x="6216" y="1880"/>
                  <a:pt x="6291" y="1981"/>
                </a:cubicBezTo>
                <a:cubicBezTo>
                  <a:pt x="6241" y="2081"/>
                  <a:pt x="6191" y="2206"/>
                  <a:pt x="6191" y="2332"/>
                </a:cubicBezTo>
                <a:cubicBezTo>
                  <a:pt x="6191" y="2357"/>
                  <a:pt x="6191" y="2407"/>
                  <a:pt x="6216" y="2432"/>
                </a:cubicBezTo>
                <a:cubicBezTo>
                  <a:pt x="6116" y="2482"/>
                  <a:pt x="6041" y="2557"/>
                  <a:pt x="5966" y="2632"/>
                </a:cubicBezTo>
                <a:cubicBezTo>
                  <a:pt x="5840" y="2682"/>
                  <a:pt x="5740" y="2758"/>
                  <a:pt x="5640" y="2833"/>
                </a:cubicBezTo>
                <a:cubicBezTo>
                  <a:pt x="5565" y="2808"/>
                  <a:pt x="5464" y="2783"/>
                  <a:pt x="5389" y="2783"/>
                </a:cubicBezTo>
                <a:cubicBezTo>
                  <a:pt x="5189" y="2783"/>
                  <a:pt x="5013" y="2883"/>
                  <a:pt x="4888" y="3033"/>
                </a:cubicBezTo>
                <a:cubicBezTo>
                  <a:pt x="4788" y="2933"/>
                  <a:pt x="4637" y="2883"/>
                  <a:pt x="4487" y="2883"/>
                </a:cubicBezTo>
                <a:cubicBezTo>
                  <a:pt x="4111" y="2883"/>
                  <a:pt x="3810" y="3209"/>
                  <a:pt x="3810" y="3585"/>
                </a:cubicBezTo>
                <a:cubicBezTo>
                  <a:pt x="3810" y="3610"/>
                  <a:pt x="3810" y="3635"/>
                  <a:pt x="3810" y="3660"/>
                </a:cubicBezTo>
                <a:cubicBezTo>
                  <a:pt x="3560" y="3785"/>
                  <a:pt x="3384" y="4036"/>
                  <a:pt x="3384" y="4337"/>
                </a:cubicBezTo>
                <a:cubicBezTo>
                  <a:pt x="3384" y="4562"/>
                  <a:pt x="3459" y="4738"/>
                  <a:pt x="3610" y="4888"/>
                </a:cubicBezTo>
                <a:cubicBezTo>
                  <a:pt x="3459" y="5013"/>
                  <a:pt x="3384" y="5214"/>
                  <a:pt x="3384" y="5414"/>
                </a:cubicBezTo>
                <a:cubicBezTo>
                  <a:pt x="3384" y="5790"/>
                  <a:pt x="3610" y="6066"/>
                  <a:pt x="3961" y="6166"/>
                </a:cubicBezTo>
                <a:cubicBezTo>
                  <a:pt x="3961" y="6191"/>
                  <a:pt x="3986" y="6216"/>
                  <a:pt x="3986" y="6241"/>
                </a:cubicBezTo>
                <a:cubicBezTo>
                  <a:pt x="4036" y="6392"/>
                  <a:pt x="4136" y="6517"/>
                  <a:pt x="4136" y="6517"/>
                </a:cubicBezTo>
                <a:lnTo>
                  <a:pt x="4161" y="6517"/>
                </a:lnTo>
                <a:cubicBezTo>
                  <a:pt x="4161" y="6517"/>
                  <a:pt x="4261" y="6392"/>
                  <a:pt x="4312" y="6241"/>
                </a:cubicBezTo>
                <a:cubicBezTo>
                  <a:pt x="4312" y="6216"/>
                  <a:pt x="4337" y="6191"/>
                  <a:pt x="4337" y="6166"/>
                </a:cubicBezTo>
                <a:cubicBezTo>
                  <a:pt x="4662" y="6066"/>
                  <a:pt x="4913" y="5790"/>
                  <a:pt x="4913" y="5414"/>
                </a:cubicBezTo>
                <a:cubicBezTo>
                  <a:pt x="4913" y="5214"/>
                  <a:pt x="4838" y="5013"/>
                  <a:pt x="4687" y="4888"/>
                </a:cubicBezTo>
                <a:cubicBezTo>
                  <a:pt x="4838" y="4738"/>
                  <a:pt x="4913" y="4562"/>
                  <a:pt x="4913" y="4337"/>
                </a:cubicBezTo>
                <a:cubicBezTo>
                  <a:pt x="4913" y="4286"/>
                  <a:pt x="4913" y="4211"/>
                  <a:pt x="4888" y="4161"/>
                </a:cubicBezTo>
                <a:cubicBezTo>
                  <a:pt x="4963" y="4086"/>
                  <a:pt x="5038" y="4011"/>
                  <a:pt x="5088" y="3910"/>
                </a:cubicBezTo>
                <a:cubicBezTo>
                  <a:pt x="5189" y="3961"/>
                  <a:pt x="5289" y="4011"/>
                  <a:pt x="5389" y="4011"/>
                </a:cubicBezTo>
                <a:cubicBezTo>
                  <a:pt x="5540" y="4337"/>
                  <a:pt x="5890" y="4587"/>
                  <a:pt x="6291" y="4587"/>
                </a:cubicBezTo>
                <a:cubicBezTo>
                  <a:pt x="6818" y="4587"/>
                  <a:pt x="7269" y="4161"/>
                  <a:pt x="7294" y="3635"/>
                </a:cubicBezTo>
                <a:cubicBezTo>
                  <a:pt x="7394" y="3509"/>
                  <a:pt x="7444" y="3334"/>
                  <a:pt x="7444" y="3159"/>
                </a:cubicBezTo>
                <a:cubicBezTo>
                  <a:pt x="7444" y="3033"/>
                  <a:pt x="7419" y="2933"/>
                  <a:pt x="7369" y="2833"/>
                </a:cubicBezTo>
                <a:cubicBezTo>
                  <a:pt x="7495" y="2707"/>
                  <a:pt x="7595" y="2532"/>
                  <a:pt x="7595" y="2332"/>
                </a:cubicBezTo>
                <a:cubicBezTo>
                  <a:pt x="7595" y="2131"/>
                  <a:pt x="7520" y="1981"/>
                  <a:pt x="7394" y="1855"/>
                </a:cubicBezTo>
                <a:cubicBezTo>
                  <a:pt x="7419" y="1755"/>
                  <a:pt x="7444" y="1680"/>
                  <a:pt x="7444" y="1580"/>
                </a:cubicBezTo>
                <a:cubicBezTo>
                  <a:pt x="7444" y="1354"/>
                  <a:pt x="7319" y="1154"/>
                  <a:pt x="7144" y="1028"/>
                </a:cubicBezTo>
                <a:cubicBezTo>
                  <a:pt x="7169" y="953"/>
                  <a:pt x="7194" y="903"/>
                  <a:pt x="7194" y="803"/>
                </a:cubicBezTo>
                <a:cubicBezTo>
                  <a:pt x="7194" y="377"/>
                  <a:pt x="6818" y="1"/>
                  <a:pt x="6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339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Abril Fatface</vt:lpstr>
      <vt:lpstr>Fira Sans</vt:lpstr>
      <vt:lpstr>Bodoni</vt:lpstr>
      <vt:lpstr>Elegant Galaxy Background Breakthrough XL by Slidesgo</vt:lpstr>
      <vt:lpstr>Elegant Galaxy Background Breakthrough</vt:lpstr>
      <vt:lpstr>Mercury</vt:lpstr>
      <vt:lpstr>Launch Day Materials</vt:lpstr>
      <vt:lpstr>Clinical trial</vt:lpstr>
      <vt:lpstr>Tendency</vt:lpstr>
      <vt:lpstr>Analysis</vt:lpstr>
      <vt:lpstr>Results</vt:lpstr>
      <vt:lpstr>Results analysis</vt:lpstr>
      <vt:lpstr>Results analysis</vt:lpstr>
      <vt:lpstr>Results analysis</vt:lpstr>
      <vt:lpstr>Success rate</vt:lpstr>
      <vt:lpstr>Success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6</cp:revision>
  <dcterms:modified xsi:type="dcterms:W3CDTF">2024-07-14T04:02:05Z</dcterms:modified>
</cp:coreProperties>
</file>