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5"/>
  </p:notesMasterIdLst>
  <p:sldIdLst>
    <p:sldId id="256" r:id="rId2"/>
    <p:sldId id="280" r:id="rId3"/>
    <p:sldId id="279" r:id="rId4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6"/>
    </p:embeddedFont>
    <p:embeddedFont>
      <p:font typeface="Bodoni" panose="020B0604020202020204" charset="0"/>
      <p:regular r:id="rId7"/>
      <p:bold r:id="rId8"/>
      <p:italic r:id="rId9"/>
      <p:boldItalic r:id="rId10"/>
    </p:embeddedFont>
    <p:embeddedFont>
      <p:font typeface="Fira Sans" panose="020B05030500000200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FD09D6-0567-45A7-9CDB-915DF699DD41}">
  <a:tblStyle styleId="{03FD09D6-0567-45A7-9CDB-915DF699DD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4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3b76b1884c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3b76b1884c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Guess what the colors mean – it’s the air velocity magnitude, and by extension, also </a:t>
            </a:r>
            <a:r>
              <a:rPr lang="en-US"/>
              <a:t>air pressure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b8f08553c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b8f08553c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56756" y="1139838"/>
            <a:ext cx="5230500" cy="24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56750" y="3558149"/>
            <a:ext cx="52305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title" idx="2"/>
          </p:nvPr>
        </p:nvSpPr>
        <p:spPr>
          <a:xfrm>
            <a:off x="810038" y="1594650"/>
            <a:ext cx="24516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810038" y="2108850"/>
            <a:ext cx="24516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title" idx="3"/>
          </p:nvPr>
        </p:nvSpPr>
        <p:spPr>
          <a:xfrm>
            <a:off x="3346170" y="1594650"/>
            <a:ext cx="24516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4"/>
          </p:nvPr>
        </p:nvSpPr>
        <p:spPr>
          <a:xfrm>
            <a:off x="3346175" y="2108850"/>
            <a:ext cx="24516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 idx="5"/>
          </p:nvPr>
        </p:nvSpPr>
        <p:spPr>
          <a:xfrm>
            <a:off x="5882302" y="1594650"/>
            <a:ext cx="24516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6"/>
          </p:nvPr>
        </p:nvSpPr>
        <p:spPr>
          <a:xfrm>
            <a:off x="5882313" y="2108850"/>
            <a:ext cx="24516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1" r:id="rId4"/>
    <p:sldLayoutId id="2147483694" r:id="rId5"/>
    <p:sldLayoutId id="2147483695" r:id="rId6"/>
    <p:sldLayoutId id="2147483696" r:id="rId7"/>
    <p:sldLayoutId id="214748369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7"/>
          <p:cNvSpPr txBox="1">
            <a:spLocks noGrp="1"/>
          </p:cNvSpPr>
          <p:nvPr>
            <p:ph type="ctrTitle"/>
          </p:nvPr>
        </p:nvSpPr>
        <p:spPr>
          <a:xfrm>
            <a:off x="1956756" y="1139838"/>
            <a:ext cx="5230500" cy="24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Advanced Simulations</a:t>
            </a:r>
            <a:endParaRPr dirty="0"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274" name="Google Shape;274;p57"/>
          <p:cNvSpPr txBox="1">
            <a:spLocks noGrp="1"/>
          </p:cNvSpPr>
          <p:nvPr>
            <p:ph type="subTitle" idx="1"/>
          </p:nvPr>
        </p:nvSpPr>
        <p:spPr>
          <a:xfrm>
            <a:off x="1956750" y="3558149"/>
            <a:ext cx="52305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Fluid Dynamics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B8E75C-FBDE-26BC-9DFF-EDDE9A9BA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227" y="1316740"/>
            <a:ext cx="6234793" cy="167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3C9E0DFB-7EDB-0397-2E2F-9CE869A87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227" y="3258964"/>
            <a:ext cx="6255154" cy="151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Simulations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D4C59-A5B0-E89E-7F8E-7FB3A79A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632" y="1306830"/>
            <a:ext cx="5525637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gant Galaxy Background Breakthrough XL by Slidesgo">
  <a:themeElements>
    <a:clrScheme name="Simple Light">
      <a:dk1>
        <a:srgbClr val="000000"/>
      </a:dk1>
      <a:lt1>
        <a:srgbClr val="FFFFFF"/>
      </a:lt1>
      <a:dk2>
        <a:srgbClr val="682DD3"/>
      </a:dk2>
      <a:lt2>
        <a:srgbClr val="631E7B"/>
      </a:lt2>
      <a:accent1>
        <a:srgbClr val="3A15A2"/>
      </a:accent1>
      <a:accent2>
        <a:srgbClr val="000000"/>
      </a:accent2>
      <a:accent3>
        <a:srgbClr val="FFFFFF"/>
      </a:accent3>
      <a:accent4>
        <a:srgbClr val="682DD3"/>
      </a:accent4>
      <a:accent5>
        <a:srgbClr val="631E7B"/>
      </a:accent5>
      <a:accent6>
        <a:srgbClr val="3A15A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</Words>
  <Application>Microsoft Office PowerPoint</Application>
  <PresentationFormat>On-screen Show (16:9)</PresentationFormat>
  <Paragraphs>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Fira Sans</vt:lpstr>
      <vt:lpstr>Bodoni</vt:lpstr>
      <vt:lpstr>Arial</vt:lpstr>
      <vt:lpstr>Abril Fatface</vt:lpstr>
      <vt:lpstr>Elegant Galaxy Background Breakthrough XL by Slidesgo</vt:lpstr>
      <vt:lpstr>Advanced Simulations</vt:lpstr>
      <vt:lpstr>Computational Fluid Dynamics</vt:lpstr>
      <vt:lpstr>Python Simulations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Galaxy Background Breakthrough</dc:title>
  <cp:lastModifiedBy>Li, Eugene J (Student)</cp:lastModifiedBy>
  <cp:revision>8</cp:revision>
  <dcterms:modified xsi:type="dcterms:W3CDTF">2024-07-24T03:49:09Z</dcterms:modified>
</cp:coreProperties>
</file>