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6"/>
  </p:notesMasterIdLst>
  <p:sldIdLst>
    <p:sldId id="256" r:id="rId2"/>
    <p:sldId id="257" r:id="rId3"/>
    <p:sldId id="258" r:id="rId4"/>
    <p:sldId id="304" r:id="rId5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7"/>
    </p:embeddedFont>
    <p:embeddedFont>
      <p:font typeface="Bodoni" panose="020B0604020202020204" charset="0"/>
      <p:regular r:id="rId8"/>
      <p:bold r:id="rId9"/>
      <p:italic r:id="rId10"/>
      <p:boldItalic r:id="rId11"/>
    </p:embeddedFont>
    <p:embeddedFont>
      <p:font typeface="Fira Sans" panose="020B05030500000200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FD09D6-0567-45A7-9CDB-915DF699DD41}">
  <a:tblStyle styleId="{03FD09D6-0567-45A7-9CDB-915DF699D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4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8f08553c2_0_15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8f08553c2_0_15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3f9adf8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3f9adf8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3f9adf85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3f9adf85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0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2" hasCustomPrompt="1"/>
          </p:nvPr>
        </p:nvSpPr>
        <p:spPr>
          <a:xfrm>
            <a:off x="765314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 idx="3"/>
          </p:nvPr>
        </p:nvSpPr>
        <p:spPr>
          <a:xfrm>
            <a:off x="1627612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627612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4" hasCustomPrompt="1"/>
          </p:nvPr>
        </p:nvSpPr>
        <p:spPr>
          <a:xfrm>
            <a:off x="4701438" y="16686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5"/>
          </p:nvPr>
        </p:nvSpPr>
        <p:spPr>
          <a:xfrm>
            <a:off x="5563879" y="16686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5563879" y="21578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7" hasCustomPrompt="1"/>
          </p:nvPr>
        </p:nvSpPr>
        <p:spPr>
          <a:xfrm>
            <a:off x="765162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8"/>
          </p:nvPr>
        </p:nvSpPr>
        <p:spPr>
          <a:xfrm>
            <a:off x="1627612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9"/>
          </p:nvPr>
        </p:nvSpPr>
        <p:spPr>
          <a:xfrm>
            <a:off x="1627612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13" hasCustomPrompt="1"/>
          </p:nvPr>
        </p:nvSpPr>
        <p:spPr>
          <a:xfrm>
            <a:off x="4701588" y="3334250"/>
            <a:ext cx="8625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14"/>
          </p:nvPr>
        </p:nvSpPr>
        <p:spPr>
          <a:xfrm>
            <a:off x="5563879" y="3334250"/>
            <a:ext cx="2814900" cy="51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5"/>
          </p:nvPr>
        </p:nvSpPr>
        <p:spPr>
          <a:xfrm>
            <a:off x="5563879" y="3823475"/>
            <a:ext cx="281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bril Fatface"/>
              <a:buNone/>
              <a:defRPr sz="32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●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○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Fira Sans"/>
              <a:buChar char="■"/>
              <a:defRPr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94" r:id="rId5"/>
    <p:sldLayoutId id="2147483695" r:id="rId6"/>
    <p:sldLayoutId id="2147483696" r:id="rId7"/>
    <p:sldLayoutId id="214748369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dghUkTdm5K8?feature=oembed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7"/>
          <p:cNvSpPr txBox="1">
            <a:spLocks noGrp="1"/>
          </p:cNvSpPr>
          <p:nvPr>
            <p:ph type="ctrTitle"/>
          </p:nvPr>
        </p:nvSpPr>
        <p:spPr>
          <a:xfrm>
            <a:off x="1956756" y="1139838"/>
            <a:ext cx="5230500" cy="241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American Rocketry Challenge</a:t>
            </a:r>
            <a:endParaRPr dirty="0">
              <a:latin typeface="Bodoni"/>
              <a:ea typeface="Bodoni"/>
              <a:cs typeface="Bodoni"/>
              <a:sym typeface="Bodoni"/>
            </a:endParaRPr>
          </a:p>
        </p:txBody>
      </p:sp>
      <p:sp>
        <p:nvSpPr>
          <p:cNvPr id="274" name="Google Shape;274;p57"/>
          <p:cNvSpPr txBox="1">
            <a:spLocks noGrp="1"/>
          </p:cNvSpPr>
          <p:nvPr>
            <p:ph type="subTitle" idx="1"/>
          </p:nvPr>
        </p:nvSpPr>
        <p:spPr>
          <a:xfrm>
            <a:off x="1956750" y="3558149"/>
            <a:ext cx="52305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Day 9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it?</a:t>
            </a:r>
            <a:endParaRPr dirty="0"/>
          </a:p>
        </p:txBody>
      </p:sp>
      <p:sp>
        <p:nvSpPr>
          <p:cNvPr id="280" name="Google Shape;280;p58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Rocketry competition for middle and high schoolers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1000 teams, around 5000 students every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enter it through a school club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National competition at 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Max 2 teams per school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Winner goes to international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Prize money!</a:t>
            </a:r>
          </a:p>
          <a:p>
            <a:pPr marL="285750" indent="-285750"/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Marketing Competition</a:t>
            </a:r>
            <a:endParaRPr dirty="0"/>
          </a:p>
        </p:txBody>
      </p:sp>
      <p:pic>
        <p:nvPicPr>
          <p:cNvPr id="26" name="Online Media 25" title="[WINNER] - OHS Aerospace Club (TARC Marketing Competition Video 2024)">
            <a:hlinkClick r:id="" action="ppaction://media"/>
            <a:extLst>
              <a:ext uri="{FF2B5EF4-FFF2-40B4-BE49-F238E27FC236}">
                <a16:creationId xmlns:a16="http://schemas.microsoft.com/office/drawing/2014/main" id="{C4614B2B-A81D-5BD6-7A66-4D468D941B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96109" y="1209964"/>
            <a:ext cx="6604000" cy="373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>
            <a:spLocks noGrp="1"/>
          </p:cNvSpPr>
          <p:nvPr>
            <p:ph type="title"/>
          </p:nvPr>
        </p:nvSpPr>
        <p:spPr>
          <a:xfrm>
            <a:off x="583762" y="23816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Presentation Competition</a:t>
            </a:r>
            <a:endParaRPr dirty="0"/>
          </a:p>
        </p:txBody>
      </p:sp>
      <p:sp>
        <p:nvSpPr>
          <p:cNvPr id="288" name="Google Shape;288;p59"/>
          <p:cNvSpPr txBox="1">
            <a:spLocks noGrp="1"/>
          </p:cNvSpPr>
          <p:nvPr>
            <p:ph type="subTitle" idx="1"/>
          </p:nvPr>
        </p:nvSpPr>
        <p:spPr>
          <a:xfrm>
            <a:off x="754776" y="1111856"/>
            <a:ext cx="7370916" cy="3435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museo-sans"/>
              </a:rPr>
              <a:t>Modeled after international competition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seo-sans"/>
              </a:rPr>
              <a:t>Presentation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seo-sans"/>
              </a:rPr>
              <a:t>How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useo-sans"/>
              </a:rPr>
              <a:t>you came to your design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seo-sans"/>
              </a:rPr>
              <a:t>H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useo-sans"/>
              </a:rPr>
              <a:t>ow you conducted and utilized your test flight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seo-sans"/>
              </a:rPr>
              <a:t>W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museo-sans"/>
              </a:rPr>
              <a:t>hat lessons your team learned in rocketry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museo-sans"/>
              </a:rPr>
              <a:t>How teamwork played a part in your team’s success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8326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Galaxy Background Breakthrough XL by Slidesgo">
  <a:themeElements>
    <a:clrScheme name="Simple Light">
      <a:dk1>
        <a:srgbClr val="000000"/>
      </a:dk1>
      <a:lt1>
        <a:srgbClr val="FFFFFF"/>
      </a:lt1>
      <a:dk2>
        <a:srgbClr val="682DD3"/>
      </a:dk2>
      <a:lt2>
        <a:srgbClr val="631E7B"/>
      </a:lt2>
      <a:accent1>
        <a:srgbClr val="3A15A2"/>
      </a:accent1>
      <a:accent2>
        <a:srgbClr val="000000"/>
      </a:accent2>
      <a:accent3>
        <a:srgbClr val="FFFFFF"/>
      </a:accent3>
      <a:accent4>
        <a:srgbClr val="682DD3"/>
      </a:accent4>
      <a:accent5>
        <a:srgbClr val="631E7B"/>
      </a:accent5>
      <a:accent6>
        <a:srgbClr val="3A15A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</Words>
  <Application>Microsoft Office PowerPoint</Application>
  <PresentationFormat>On-screen Show (16:9)</PresentationFormat>
  <Paragraphs>18</Paragraphs>
  <Slides>4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Abril Fatface</vt:lpstr>
      <vt:lpstr>Bodoni</vt:lpstr>
      <vt:lpstr>museo-sans</vt:lpstr>
      <vt:lpstr>Fira Sans</vt:lpstr>
      <vt:lpstr>Arial</vt:lpstr>
      <vt:lpstr>Elegant Galaxy Background Breakthrough XL by Slidesgo</vt:lpstr>
      <vt:lpstr>American Rocketry Challenge</vt:lpstr>
      <vt:lpstr>What is it?</vt:lpstr>
      <vt:lpstr>Marketing Competition</vt:lpstr>
      <vt:lpstr>Presentation Competition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Galaxy Background Breakthrough</dc:title>
  <cp:lastModifiedBy>Li, Eugene J (Student)</cp:lastModifiedBy>
  <cp:revision>2</cp:revision>
  <dcterms:modified xsi:type="dcterms:W3CDTF">2024-07-15T03:15:56Z</dcterms:modified>
</cp:coreProperties>
</file>