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3"/>
  </p:notesMasterIdLst>
  <p:sldIdLst>
    <p:sldId id="256" r:id="rId2"/>
    <p:sldId id="295" r:id="rId3"/>
    <p:sldId id="262" r:id="rId4"/>
    <p:sldId id="300" r:id="rId5"/>
    <p:sldId id="263" r:id="rId6"/>
    <p:sldId id="299" r:id="rId7"/>
    <p:sldId id="285" r:id="rId8"/>
    <p:sldId id="257" r:id="rId9"/>
    <p:sldId id="296" r:id="rId10"/>
    <p:sldId id="297" r:id="rId11"/>
    <p:sldId id="298" r:id="rId12"/>
  </p:sldIdLst>
  <p:sldSz cx="9144000" cy="5143500" type="screen16x9"/>
  <p:notesSz cx="6858000" cy="9144000"/>
  <p:embeddedFontLst>
    <p:embeddedFont>
      <p:font typeface="Anek Devanagari ExtraBold" panose="020B0604020202020204" charset="0"/>
      <p:bold r:id="rId14"/>
    </p:embeddedFont>
    <p:embeddedFont>
      <p:font typeface="Chivo" panose="020B0604020202020204" charset="0"/>
      <p:regular r:id="rId15"/>
      <p:bold r:id="rId16"/>
      <p:italic r:id="rId17"/>
      <p:boldItalic r:id="rId18"/>
    </p:embeddedFont>
    <p:embeddedFont>
      <p:font typeface="Fredoka One" panose="02000000000000000000" pitchFamily="2" charset="0"/>
      <p:regular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8A825-2F9E-4793-9A7C-394699BC621E}">
  <a:tblStyle styleId="{1FC8A825-2F9E-4793-9A7C-394699BC6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8" d="100"/>
          <a:sy n="138" d="100"/>
        </p:scale>
        <p:origin x="51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brainstorm first </a:t>
            </a:r>
          </a:p>
          <a:p>
            <a:r>
              <a:rPr lang="en-US" dirty="0"/>
              <a:t>Aerodynamics due to different time in </a:t>
            </a:r>
            <a:r>
              <a:rPr lang="en-US" dirty="0" err="1"/>
              <a:t>atmospehre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5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how 3</a:t>
            </a:r>
            <a:r>
              <a:rPr lang="en-US" baseline="30000" dirty="0"/>
              <a:t>rd</a:t>
            </a:r>
            <a:r>
              <a:rPr lang="en-US" dirty="0"/>
              <a:t> law of motion is used here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passive stability – CG vs CP, and why that’s not enough for NASA rockets</a:t>
            </a:r>
          </a:p>
          <a:p>
            <a:r>
              <a:rPr lang="en-US" dirty="0"/>
              <a:t>Talk about active Control</a:t>
            </a:r>
          </a:p>
        </p:txBody>
      </p:sp>
    </p:spTree>
    <p:extLst>
      <p:ext uri="{BB962C8B-B14F-4D97-AF65-F5344CB8AC3E}">
        <p14:creationId xmlns:p14="http://schemas.microsoft.com/office/powerpoint/2010/main" val="3180174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1ff189cb9e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1ff189cb9e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why aerodynamics is less of a concern for NASA rockets compared to model rockets – NASA rockets have much more thrust, so can sacrifice some aerodynamics for other things. They also are in the atmosphere for a short amount of time compared to their entire flight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the same aerodynamic principles still apply – use this picture as an example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both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Beginning, 0:28, 3:05, 5:20, 5:42, 8:25</a:t>
            </a:r>
          </a:p>
        </p:txBody>
      </p:sp>
    </p:spTree>
    <p:extLst>
      <p:ext uri="{BB962C8B-B14F-4D97-AF65-F5344CB8AC3E}">
        <p14:creationId xmlns:p14="http://schemas.microsoft.com/office/powerpoint/2010/main" val="1478025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Should emphasize that NASA had a lot of failed launches in the beginning too, and that Space X is on the shoulder of giants</a:t>
            </a:r>
          </a:p>
        </p:txBody>
      </p:sp>
    </p:spTree>
    <p:extLst>
      <p:ext uri="{BB962C8B-B14F-4D97-AF65-F5344CB8AC3E}">
        <p14:creationId xmlns:p14="http://schemas.microsoft.com/office/powerpoint/2010/main" val="181679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11962" y="866225"/>
            <a:ext cx="9239863" cy="1906909"/>
          </a:xfrm>
          <a:custGeom>
            <a:avLst/>
            <a:gdLst/>
            <a:ahLst/>
            <a:cxnLst/>
            <a:rect l="l" t="t" r="r" b="b"/>
            <a:pathLst>
              <a:path w="163675" h="33779" extrusionOk="0">
                <a:moveTo>
                  <a:pt x="106888" y="0"/>
                </a:moveTo>
                <a:cubicBezTo>
                  <a:pt x="106501" y="0"/>
                  <a:pt x="106111" y="14"/>
                  <a:pt x="105718" y="43"/>
                </a:cubicBezTo>
                <a:cubicBezTo>
                  <a:pt x="98262" y="575"/>
                  <a:pt x="92251" y="6377"/>
                  <a:pt x="85023" y="8298"/>
                </a:cubicBezTo>
                <a:cubicBezTo>
                  <a:pt x="83085" y="8810"/>
                  <a:pt x="81114" y="9031"/>
                  <a:pt x="79132" y="9031"/>
                </a:cubicBezTo>
                <a:cubicBezTo>
                  <a:pt x="74054" y="9031"/>
                  <a:pt x="68905" y="7584"/>
                  <a:pt x="64062" y="5901"/>
                </a:cubicBezTo>
                <a:cubicBezTo>
                  <a:pt x="57310" y="3562"/>
                  <a:pt x="50538" y="708"/>
                  <a:pt x="43406" y="556"/>
                </a:cubicBezTo>
                <a:cubicBezTo>
                  <a:pt x="43231" y="552"/>
                  <a:pt x="43057" y="550"/>
                  <a:pt x="42882" y="550"/>
                </a:cubicBezTo>
                <a:cubicBezTo>
                  <a:pt x="35877" y="550"/>
                  <a:pt x="28392" y="3894"/>
                  <a:pt x="25849" y="10371"/>
                </a:cubicBezTo>
                <a:lnTo>
                  <a:pt x="0" y="30856"/>
                </a:lnTo>
                <a:cubicBezTo>
                  <a:pt x="1579" y="31795"/>
                  <a:pt x="3302" y="32191"/>
                  <a:pt x="5074" y="32191"/>
                </a:cubicBezTo>
                <a:cubicBezTo>
                  <a:pt x="8938" y="32191"/>
                  <a:pt x="13032" y="30309"/>
                  <a:pt x="16358" y="28079"/>
                </a:cubicBezTo>
                <a:cubicBezTo>
                  <a:pt x="21208" y="24827"/>
                  <a:pt x="25963" y="20699"/>
                  <a:pt x="31803" y="20300"/>
                </a:cubicBezTo>
                <a:cubicBezTo>
                  <a:pt x="32121" y="20278"/>
                  <a:pt x="32437" y="20267"/>
                  <a:pt x="32750" y="20267"/>
                </a:cubicBezTo>
                <a:cubicBezTo>
                  <a:pt x="41173" y="20267"/>
                  <a:pt x="47748" y="27943"/>
                  <a:pt x="55579" y="31446"/>
                </a:cubicBezTo>
                <a:cubicBezTo>
                  <a:pt x="59270" y="33093"/>
                  <a:pt x="63173" y="33779"/>
                  <a:pt x="67145" y="33779"/>
                </a:cubicBezTo>
                <a:cubicBezTo>
                  <a:pt x="74821" y="33779"/>
                  <a:pt x="82754" y="31219"/>
                  <a:pt x="89911" y="28098"/>
                </a:cubicBezTo>
                <a:cubicBezTo>
                  <a:pt x="100772" y="23343"/>
                  <a:pt x="111519" y="17256"/>
                  <a:pt x="123369" y="16819"/>
                </a:cubicBezTo>
                <a:cubicBezTo>
                  <a:pt x="123856" y="16801"/>
                  <a:pt x="124344" y="16792"/>
                  <a:pt x="124832" y="16792"/>
                </a:cubicBezTo>
                <a:cubicBezTo>
                  <a:pt x="132945" y="16792"/>
                  <a:pt x="141176" y="19190"/>
                  <a:pt x="149146" y="19190"/>
                </a:cubicBezTo>
                <a:cubicBezTo>
                  <a:pt x="152097" y="19190"/>
                  <a:pt x="155012" y="18861"/>
                  <a:pt x="157873" y="17960"/>
                </a:cubicBezTo>
                <a:cubicBezTo>
                  <a:pt x="160612" y="17085"/>
                  <a:pt x="163674" y="14632"/>
                  <a:pt x="162685" y="11931"/>
                </a:cubicBezTo>
                <a:cubicBezTo>
                  <a:pt x="162115" y="10390"/>
                  <a:pt x="160365" y="9553"/>
                  <a:pt x="158710" y="9515"/>
                </a:cubicBezTo>
                <a:cubicBezTo>
                  <a:pt x="158632" y="9512"/>
                  <a:pt x="158555" y="9511"/>
                  <a:pt x="158478" y="9511"/>
                </a:cubicBezTo>
                <a:cubicBezTo>
                  <a:pt x="156907" y="9511"/>
                  <a:pt x="155403" y="10050"/>
                  <a:pt x="153898" y="10485"/>
                </a:cubicBezTo>
                <a:cubicBezTo>
                  <a:pt x="150581" y="11437"/>
                  <a:pt x="147133" y="11909"/>
                  <a:pt x="143686" y="11909"/>
                </a:cubicBezTo>
                <a:cubicBezTo>
                  <a:pt x="138594" y="11909"/>
                  <a:pt x="133501" y="10880"/>
                  <a:pt x="128828" y="8849"/>
                </a:cubicBezTo>
                <a:cubicBezTo>
                  <a:pt x="121542" y="5659"/>
                  <a:pt x="114723" y="0"/>
                  <a:pt x="106888" y="0"/>
                </a:cubicBezTo>
                <a:close/>
              </a:path>
            </a:pathLst>
          </a:custGeom>
          <a:solidFill>
            <a:srgbClr val="370672">
              <a:alpha val="3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2375" y="3262816"/>
            <a:ext cx="58056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662587" y="-375295"/>
            <a:ext cx="1241509" cy="1241509"/>
            <a:chOff x="6120868" y="1211319"/>
            <a:chExt cx="1309471" cy="1309471"/>
          </a:xfrm>
        </p:grpSpPr>
        <p:sp>
          <p:nvSpPr>
            <p:cNvPr id="13" name="Google Shape;13;p2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06379" y="1399593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828156" y="240377"/>
            <a:ext cx="1069592" cy="811484"/>
            <a:chOff x="7249163" y="338511"/>
            <a:chExt cx="720313" cy="546527"/>
          </a:xfrm>
        </p:grpSpPr>
        <p:sp>
          <p:nvSpPr>
            <p:cNvPr id="30" name="Google Shape;30;p2"/>
            <p:cNvSpPr/>
            <p:nvPr/>
          </p:nvSpPr>
          <p:spPr>
            <a:xfrm>
              <a:off x="7937670" y="853234"/>
              <a:ext cx="31805" cy="3180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49163" y="338511"/>
              <a:ext cx="51837" cy="51837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46252" y="4091642"/>
            <a:ext cx="4423609" cy="811484"/>
            <a:chOff x="246252" y="4091641"/>
            <a:chExt cx="4423609" cy="811484"/>
          </a:xfrm>
        </p:grpSpPr>
        <p:grpSp>
          <p:nvGrpSpPr>
            <p:cNvPr id="33" name="Google Shape;33;p2"/>
            <p:cNvGrpSpPr/>
            <p:nvPr/>
          </p:nvGrpSpPr>
          <p:grpSpPr>
            <a:xfrm rot="10800000">
              <a:off x="246252" y="4091641"/>
              <a:ext cx="1069592" cy="811484"/>
              <a:chOff x="7249163" y="338511"/>
              <a:chExt cx="720313" cy="546527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7937670" y="853234"/>
                <a:ext cx="31805" cy="3180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49163" y="338511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548072" y="4542149"/>
              <a:ext cx="121788" cy="121732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8302498" y="2169125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16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521658" y="226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63508" y="47626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529683" y="11009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083983" y="6999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2"/>
          </p:nvPr>
        </p:nvSpPr>
        <p:spPr>
          <a:xfrm>
            <a:off x="48549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-1282184" y="4364247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7750291" y="4241520"/>
            <a:ext cx="1224900" cy="1224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306799" y="326200"/>
            <a:ext cx="8530403" cy="4491097"/>
            <a:chOff x="314993" y="326200"/>
            <a:chExt cx="8530403" cy="4491097"/>
          </a:xfrm>
        </p:grpSpPr>
        <p:grpSp>
          <p:nvGrpSpPr>
            <p:cNvPr id="79" name="Google Shape;79;p5"/>
            <p:cNvGrpSpPr/>
            <p:nvPr/>
          </p:nvGrpSpPr>
          <p:grpSpPr>
            <a:xfrm rot="10800000">
              <a:off x="7088039" y="326200"/>
              <a:ext cx="1680408" cy="648440"/>
              <a:chOff x="246252" y="4091641"/>
              <a:chExt cx="1680408" cy="648440"/>
            </a:xfrm>
          </p:grpSpPr>
          <p:sp>
            <p:nvSpPr>
              <p:cNvPr id="80" name="Google Shape;80;p5"/>
              <p:cNvSpPr/>
              <p:nvPr/>
            </p:nvSpPr>
            <p:spPr>
              <a:xfrm rot="10800000">
                <a:off x="246252" y="4091641"/>
                <a:ext cx="47228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804872" y="46183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 rot="5400000">
              <a:off x="-258639" y="4016531"/>
              <a:ext cx="1374398" cy="227134"/>
              <a:chOff x="7043896" y="1828297"/>
              <a:chExt cx="925583" cy="152973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043896" y="1929433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5"/>
            <p:cNvSpPr/>
            <p:nvPr/>
          </p:nvSpPr>
          <p:spPr>
            <a:xfrm>
              <a:off x="1648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8682970" y="17701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7908211" y="-51200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6372D4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6"/>
          <p:cNvGrpSpPr/>
          <p:nvPr/>
        </p:nvGrpSpPr>
        <p:grpSpPr>
          <a:xfrm>
            <a:off x="8034239" y="167477"/>
            <a:ext cx="928939" cy="928939"/>
            <a:chOff x="6120868" y="1211319"/>
            <a:chExt cx="1309471" cy="1309471"/>
          </a:xfrm>
        </p:grpSpPr>
        <p:sp>
          <p:nvSpPr>
            <p:cNvPr id="91" name="Google Shape;91;p6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6201778" y="1409324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FF3FA3">
                    <a:alpha val="4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6"/>
          <p:cNvGrpSpPr/>
          <p:nvPr/>
        </p:nvGrpSpPr>
        <p:grpSpPr>
          <a:xfrm>
            <a:off x="246248" y="392775"/>
            <a:ext cx="8651503" cy="4523982"/>
            <a:chOff x="246248" y="392775"/>
            <a:chExt cx="8651503" cy="4523982"/>
          </a:xfrm>
        </p:grpSpPr>
        <p:grpSp>
          <p:nvGrpSpPr>
            <p:cNvPr id="108" name="Google Shape;108;p6"/>
            <p:cNvGrpSpPr/>
            <p:nvPr/>
          </p:nvGrpSpPr>
          <p:grpSpPr>
            <a:xfrm>
              <a:off x="7523353" y="392775"/>
              <a:ext cx="1374398" cy="2170885"/>
              <a:chOff x="7043896" y="441152"/>
              <a:chExt cx="925583" cy="1462072"/>
            </a:xfrm>
          </p:grpSpPr>
          <p:sp>
            <p:nvSpPr>
              <p:cNvPr id="109" name="Google Shape;109;p6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7043896" y="441152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p6"/>
            <p:cNvGrpSpPr/>
            <p:nvPr/>
          </p:nvGrpSpPr>
          <p:grpSpPr>
            <a:xfrm rot="10800000">
              <a:off x="246248" y="4329470"/>
              <a:ext cx="4423609" cy="587287"/>
              <a:chOff x="246252" y="4076593"/>
              <a:chExt cx="4423609" cy="587287"/>
            </a:xfrm>
          </p:grpSpPr>
          <p:grpSp>
            <p:nvGrpSpPr>
              <p:cNvPr id="112" name="Google Shape;112;p6"/>
              <p:cNvGrpSpPr/>
              <p:nvPr/>
            </p:nvGrpSpPr>
            <p:grpSpPr>
              <a:xfrm rot="10800000">
                <a:off x="246252" y="4076593"/>
                <a:ext cx="1262796" cy="78273"/>
                <a:chOff x="7119050" y="842457"/>
                <a:chExt cx="850425" cy="52716"/>
              </a:xfrm>
            </p:grpSpPr>
            <p:sp>
              <p:nvSpPr>
                <p:cNvPr id="113" name="Google Shape;113;p6"/>
                <p:cNvSpPr/>
                <p:nvPr/>
              </p:nvSpPr>
              <p:spPr>
                <a:xfrm>
                  <a:off x="793767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6"/>
                <p:cNvSpPr/>
                <p:nvPr/>
              </p:nvSpPr>
              <p:spPr>
                <a:xfrm>
                  <a:off x="7119050" y="842457"/>
                  <a:ext cx="52672" cy="52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" name="Google Shape;115;p6"/>
              <p:cNvSpPr/>
              <p:nvPr/>
            </p:nvSpPr>
            <p:spPr>
              <a:xfrm>
                <a:off x="4548072" y="45421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16;p6"/>
            <p:cNvSpPr/>
            <p:nvPr/>
          </p:nvSpPr>
          <p:spPr>
            <a:xfrm>
              <a:off x="8664058" y="17115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478933" y="46685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23_1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0"/>
          <p:cNvSpPr/>
          <p:nvPr/>
        </p:nvSpPr>
        <p:spPr>
          <a:xfrm>
            <a:off x="6391892" y="742230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0"/>
          <p:cNvSpPr/>
          <p:nvPr/>
        </p:nvSpPr>
        <p:spPr>
          <a:xfrm>
            <a:off x="-220177" y="3752099"/>
            <a:ext cx="988500" cy="9885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0"/>
          <p:cNvSpPr/>
          <p:nvPr/>
        </p:nvSpPr>
        <p:spPr>
          <a:xfrm rot="10800000" flipH="1">
            <a:off x="-2274175" y="4464913"/>
            <a:ext cx="5266222" cy="172286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60" name="Google Shape;460;p20"/>
          <p:cNvSpPr txBox="1">
            <a:spLocks noGrp="1"/>
          </p:cNvSpPr>
          <p:nvPr>
            <p:ph type="subTitle" idx="1"/>
          </p:nvPr>
        </p:nvSpPr>
        <p:spPr>
          <a:xfrm>
            <a:off x="825075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61" name="Google Shape;461;p20"/>
          <p:cNvSpPr txBox="1">
            <a:spLocks noGrp="1"/>
          </p:cNvSpPr>
          <p:nvPr>
            <p:ph type="subTitle" idx="2"/>
          </p:nvPr>
        </p:nvSpPr>
        <p:spPr>
          <a:xfrm>
            <a:off x="825075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0"/>
          <p:cNvSpPr txBox="1">
            <a:spLocks noGrp="1"/>
          </p:cNvSpPr>
          <p:nvPr>
            <p:ph type="subTitle" idx="3"/>
          </p:nvPr>
        </p:nvSpPr>
        <p:spPr>
          <a:xfrm>
            <a:off x="3443491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4"/>
          </p:nvPr>
        </p:nvSpPr>
        <p:spPr>
          <a:xfrm>
            <a:off x="3443491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464" name="Google Shape;464;p20"/>
          <p:cNvGrpSpPr/>
          <p:nvPr/>
        </p:nvGrpSpPr>
        <p:grpSpPr>
          <a:xfrm>
            <a:off x="240256" y="271663"/>
            <a:ext cx="8663488" cy="4600174"/>
            <a:chOff x="263222" y="240375"/>
            <a:chExt cx="8663488" cy="4600174"/>
          </a:xfrm>
        </p:grpSpPr>
        <p:grpSp>
          <p:nvGrpSpPr>
            <p:cNvPr id="465" name="Google Shape;465;p20"/>
            <p:cNvGrpSpPr/>
            <p:nvPr/>
          </p:nvGrpSpPr>
          <p:grpSpPr>
            <a:xfrm>
              <a:off x="263222" y="240375"/>
              <a:ext cx="8663488" cy="4586549"/>
              <a:chOff x="263222" y="240375"/>
              <a:chExt cx="8663488" cy="4586549"/>
            </a:xfrm>
          </p:grpSpPr>
          <p:grpSp>
            <p:nvGrpSpPr>
              <p:cNvPr id="466" name="Google Shape;466;p20"/>
              <p:cNvGrpSpPr/>
              <p:nvPr/>
            </p:nvGrpSpPr>
            <p:grpSpPr>
              <a:xfrm>
                <a:off x="7828156" y="240375"/>
                <a:ext cx="1069592" cy="811484"/>
                <a:chOff x="7249163" y="338511"/>
                <a:chExt cx="720313" cy="546527"/>
              </a:xfrm>
            </p:grpSpPr>
            <p:sp>
              <p:nvSpPr>
                <p:cNvPr id="467" name="Google Shape;467;p20"/>
                <p:cNvSpPr/>
                <p:nvPr/>
              </p:nvSpPr>
              <p:spPr>
                <a:xfrm>
                  <a:off x="793767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20"/>
                <p:cNvSpPr/>
                <p:nvPr/>
              </p:nvSpPr>
              <p:spPr>
                <a:xfrm>
                  <a:off x="7249163" y="338511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9" name="Google Shape;469;p20"/>
              <p:cNvSpPr/>
              <p:nvPr/>
            </p:nvSpPr>
            <p:spPr>
              <a:xfrm>
                <a:off x="263222" y="31436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0" name="Google Shape;470;p20"/>
              <p:cNvGrpSpPr/>
              <p:nvPr/>
            </p:nvGrpSpPr>
            <p:grpSpPr>
              <a:xfrm>
                <a:off x="1848470" y="4071499"/>
                <a:ext cx="7078241" cy="755426"/>
                <a:chOff x="1848470" y="4071499"/>
                <a:chExt cx="7078241" cy="755426"/>
              </a:xfrm>
            </p:grpSpPr>
            <p:sp>
              <p:nvSpPr>
                <p:cNvPr id="471" name="Google Shape;471;p20"/>
                <p:cNvSpPr/>
                <p:nvPr/>
              </p:nvSpPr>
              <p:spPr>
                <a:xfrm rot="10800000">
                  <a:off x="1848470" y="4749956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0"/>
                <p:cNvSpPr/>
                <p:nvPr/>
              </p:nvSpPr>
              <p:spPr>
                <a:xfrm>
                  <a:off x="8804922" y="4071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73" name="Google Shape;473;p20"/>
            <p:cNvSpPr/>
            <p:nvPr/>
          </p:nvSpPr>
          <p:spPr>
            <a:xfrm>
              <a:off x="8425085" y="46726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7962158" y="89772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1073108" y="46863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6" name="Google Shape;756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57" name="Google Shape;757;p28"/>
          <p:cNvGrpSpPr/>
          <p:nvPr/>
        </p:nvGrpSpPr>
        <p:grpSpPr>
          <a:xfrm>
            <a:off x="-313350" y="-115802"/>
            <a:ext cx="10094627" cy="5616446"/>
            <a:chOff x="-313350" y="-115802"/>
            <a:chExt cx="10094627" cy="5616446"/>
          </a:xfrm>
        </p:grpSpPr>
        <p:sp>
          <p:nvSpPr>
            <p:cNvPr id="758" name="Google Shape;758;p28"/>
            <p:cNvSpPr/>
            <p:nvPr/>
          </p:nvSpPr>
          <p:spPr>
            <a:xfrm>
              <a:off x="7566286" y="226825"/>
              <a:ext cx="2214991" cy="2451279"/>
            </a:xfrm>
            <a:custGeom>
              <a:avLst/>
              <a:gdLst/>
              <a:ahLst/>
              <a:cxnLst/>
              <a:rect l="l" t="t" r="r" b="b"/>
              <a:pathLst>
                <a:path w="22301" h="24680" extrusionOk="0">
                  <a:moveTo>
                    <a:pt x="17071" y="0"/>
                  </a:moveTo>
                  <a:cubicBezTo>
                    <a:pt x="15621" y="1811"/>
                    <a:pt x="13652" y="3194"/>
                    <a:pt x="11458" y="3937"/>
                  </a:cubicBezTo>
                  <a:cubicBezTo>
                    <a:pt x="9573" y="4569"/>
                    <a:pt x="7544" y="4749"/>
                    <a:pt x="5726" y="5553"/>
                  </a:cubicBezTo>
                  <a:cubicBezTo>
                    <a:pt x="2623" y="6928"/>
                    <a:pt x="466" y="10143"/>
                    <a:pt x="233" y="13532"/>
                  </a:cubicBezTo>
                  <a:cubicBezTo>
                    <a:pt x="1" y="16913"/>
                    <a:pt x="1638" y="20339"/>
                    <a:pt x="4336" y="22398"/>
                  </a:cubicBezTo>
                  <a:cubicBezTo>
                    <a:pt x="6311" y="23905"/>
                    <a:pt x="8797" y="24679"/>
                    <a:pt x="11281" y="24679"/>
                  </a:cubicBezTo>
                  <a:cubicBezTo>
                    <a:pt x="12191" y="24679"/>
                    <a:pt x="13099" y="24576"/>
                    <a:pt x="13983" y="24366"/>
                  </a:cubicBezTo>
                  <a:cubicBezTo>
                    <a:pt x="15411" y="24021"/>
                    <a:pt x="16793" y="23412"/>
                    <a:pt x="17875" y="22420"/>
                  </a:cubicBezTo>
                  <a:cubicBezTo>
                    <a:pt x="19160" y="21241"/>
                    <a:pt x="19941" y="19610"/>
                    <a:pt x="20535" y="17965"/>
                  </a:cubicBezTo>
                  <a:cubicBezTo>
                    <a:pt x="21782" y="14486"/>
                    <a:pt x="22300" y="10752"/>
                    <a:pt x="22045" y="7063"/>
                  </a:cubicBezTo>
                  <a:lnTo>
                    <a:pt x="17071" y="0"/>
                  </a:ln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19350" y="-115802"/>
              <a:ext cx="1095600" cy="10956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13350" y="3716504"/>
              <a:ext cx="4947489" cy="1784140"/>
            </a:xfrm>
            <a:custGeom>
              <a:avLst/>
              <a:gdLst/>
              <a:ahLst/>
              <a:cxnLst/>
              <a:rect l="l" t="t" r="r" b="b"/>
              <a:pathLst>
                <a:path w="75127" h="27094" extrusionOk="0">
                  <a:moveTo>
                    <a:pt x="67737" y="1"/>
                  </a:moveTo>
                  <a:cubicBezTo>
                    <a:pt x="64003" y="1"/>
                    <a:pt x="60327" y="1581"/>
                    <a:pt x="57268" y="3780"/>
                  </a:cubicBezTo>
                  <a:cubicBezTo>
                    <a:pt x="53736" y="6319"/>
                    <a:pt x="50874" y="9640"/>
                    <a:pt x="47898" y="12803"/>
                  </a:cubicBezTo>
                  <a:cubicBezTo>
                    <a:pt x="46568" y="14208"/>
                    <a:pt x="45171" y="15613"/>
                    <a:pt x="43435" y="16462"/>
                  </a:cubicBezTo>
                  <a:cubicBezTo>
                    <a:pt x="42278" y="17029"/>
                    <a:pt x="40991" y="17316"/>
                    <a:pt x="39704" y="17316"/>
                  </a:cubicBezTo>
                  <a:cubicBezTo>
                    <a:pt x="38893" y="17316"/>
                    <a:pt x="38082" y="17203"/>
                    <a:pt x="37304" y="16973"/>
                  </a:cubicBezTo>
                  <a:cubicBezTo>
                    <a:pt x="33841" y="15951"/>
                    <a:pt x="31436" y="12916"/>
                    <a:pt x="28829" y="10414"/>
                  </a:cubicBezTo>
                  <a:cubicBezTo>
                    <a:pt x="24817" y="6567"/>
                    <a:pt x="19648" y="3667"/>
                    <a:pt x="14096" y="3344"/>
                  </a:cubicBezTo>
                  <a:cubicBezTo>
                    <a:pt x="13781" y="3325"/>
                    <a:pt x="13466" y="3316"/>
                    <a:pt x="13150" y="3316"/>
                  </a:cubicBezTo>
                  <a:cubicBezTo>
                    <a:pt x="7888" y="3316"/>
                    <a:pt x="2517" y="5897"/>
                    <a:pt x="0" y="10504"/>
                  </a:cubicBezTo>
                  <a:lnTo>
                    <a:pt x="2254" y="21609"/>
                  </a:lnTo>
                  <a:cubicBezTo>
                    <a:pt x="4486" y="22405"/>
                    <a:pt x="5996" y="24479"/>
                    <a:pt x="8002" y="25741"/>
                  </a:cubicBezTo>
                  <a:cubicBezTo>
                    <a:pt x="9420" y="26635"/>
                    <a:pt x="11094" y="27094"/>
                    <a:pt x="12768" y="27094"/>
                  </a:cubicBezTo>
                  <a:cubicBezTo>
                    <a:pt x="13853" y="27094"/>
                    <a:pt x="14938" y="26901"/>
                    <a:pt x="15951" y="26508"/>
                  </a:cubicBezTo>
                  <a:cubicBezTo>
                    <a:pt x="20482" y="24750"/>
                    <a:pt x="23036" y="19535"/>
                    <a:pt x="27650" y="17980"/>
                  </a:cubicBezTo>
                  <a:cubicBezTo>
                    <a:pt x="28612" y="17654"/>
                    <a:pt x="29625" y="17507"/>
                    <a:pt x="30640" y="17507"/>
                  </a:cubicBezTo>
                  <a:cubicBezTo>
                    <a:pt x="31425" y="17507"/>
                    <a:pt x="32211" y="17594"/>
                    <a:pt x="32977" y="17755"/>
                  </a:cubicBezTo>
                  <a:cubicBezTo>
                    <a:pt x="34998" y="18175"/>
                    <a:pt x="36906" y="19077"/>
                    <a:pt x="38957" y="19310"/>
                  </a:cubicBezTo>
                  <a:cubicBezTo>
                    <a:pt x="39313" y="19350"/>
                    <a:pt x="39668" y="19369"/>
                    <a:pt x="40022" y="19369"/>
                  </a:cubicBezTo>
                  <a:cubicBezTo>
                    <a:pt x="43171" y="19369"/>
                    <a:pt x="46215" y="17838"/>
                    <a:pt x="48755" y="15906"/>
                  </a:cubicBezTo>
                  <a:cubicBezTo>
                    <a:pt x="51580" y="13765"/>
                    <a:pt x="53984" y="11105"/>
                    <a:pt x="56839" y="9009"/>
                  </a:cubicBezTo>
                  <a:cubicBezTo>
                    <a:pt x="59294" y="7207"/>
                    <a:pt x="62243" y="5805"/>
                    <a:pt x="65246" y="5805"/>
                  </a:cubicBezTo>
                  <a:cubicBezTo>
                    <a:pt x="65736" y="5805"/>
                    <a:pt x="66228" y="5842"/>
                    <a:pt x="66719" y="5921"/>
                  </a:cubicBezTo>
                  <a:cubicBezTo>
                    <a:pt x="68350" y="6184"/>
                    <a:pt x="69920" y="6898"/>
                    <a:pt x="71573" y="6905"/>
                  </a:cubicBezTo>
                  <a:cubicBezTo>
                    <a:pt x="71584" y="6905"/>
                    <a:pt x="71596" y="6905"/>
                    <a:pt x="71607" y="6905"/>
                  </a:cubicBezTo>
                  <a:cubicBezTo>
                    <a:pt x="73252" y="6905"/>
                    <a:pt x="75105" y="5827"/>
                    <a:pt x="75119" y="4185"/>
                  </a:cubicBezTo>
                  <a:cubicBezTo>
                    <a:pt x="75127" y="3066"/>
                    <a:pt x="74285" y="2104"/>
                    <a:pt x="73346" y="1488"/>
                  </a:cubicBezTo>
                  <a:cubicBezTo>
                    <a:pt x="72182" y="722"/>
                    <a:pt x="70822" y="301"/>
                    <a:pt x="69439" y="113"/>
                  </a:cubicBezTo>
                  <a:cubicBezTo>
                    <a:pt x="68872" y="37"/>
                    <a:pt x="68304" y="1"/>
                    <a:pt x="6773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8"/>
          <p:cNvGrpSpPr/>
          <p:nvPr/>
        </p:nvGrpSpPr>
        <p:grpSpPr>
          <a:xfrm>
            <a:off x="318496" y="1104152"/>
            <a:ext cx="8507009" cy="3798974"/>
            <a:chOff x="246252" y="1104150"/>
            <a:chExt cx="8507009" cy="3798974"/>
          </a:xfrm>
        </p:grpSpPr>
        <p:grpSp>
          <p:nvGrpSpPr>
            <p:cNvPr id="762" name="Google Shape;762;p28"/>
            <p:cNvGrpSpPr/>
            <p:nvPr/>
          </p:nvGrpSpPr>
          <p:grpSpPr>
            <a:xfrm>
              <a:off x="246252" y="1104150"/>
              <a:ext cx="8507009" cy="3798974"/>
              <a:chOff x="246252" y="1104150"/>
              <a:chExt cx="8507009" cy="3798974"/>
            </a:xfrm>
          </p:grpSpPr>
          <p:sp>
            <p:nvSpPr>
              <p:cNvPr id="763" name="Google Shape;763;p28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28"/>
              <p:cNvGrpSpPr/>
              <p:nvPr/>
            </p:nvGrpSpPr>
            <p:grpSpPr>
              <a:xfrm>
                <a:off x="246252" y="1104150"/>
                <a:ext cx="8507009" cy="3798974"/>
                <a:chOff x="246252" y="1104150"/>
                <a:chExt cx="8507009" cy="3798974"/>
              </a:xfrm>
            </p:grpSpPr>
            <p:sp>
              <p:nvSpPr>
                <p:cNvPr id="765" name="Google Shape;765;p28"/>
                <p:cNvSpPr/>
                <p:nvPr/>
              </p:nvSpPr>
              <p:spPr>
                <a:xfrm>
                  <a:off x="7298081" y="1104150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6291672" y="1927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7" name="Google Shape;767;p28"/>
                <p:cNvGrpSpPr/>
                <p:nvPr/>
              </p:nvGrpSpPr>
              <p:grpSpPr>
                <a:xfrm>
                  <a:off x="246252" y="4076593"/>
                  <a:ext cx="8507009" cy="826532"/>
                  <a:chOff x="246252" y="4076593"/>
                  <a:chExt cx="8507009" cy="826532"/>
                </a:xfrm>
              </p:grpSpPr>
              <p:grpSp>
                <p:nvGrpSpPr>
                  <p:cNvPr id="768" name="Google Shape;768;p28"/>
                  <p:cNvGrpSpPr/>
                  <p:nvPr/>
                </p:nvGrpSpPr>
                <p:grpSpPr>
                  <a:xfrm rot="10800000">
                    <a:off x="246252" y="4076593"/>
                    <a:ext cx="3631596" cy="826532"/>
                    <a:chOff x="5523792" y="338511"/>
                    <a:chExt cx="2445684" cy="556662"/>
                  </a:xfrm>
                </p:grpSpPr>
                <p:sp>
                  <p:nvSpPr>
                    <p:cNvPr id="769" name="Google Shape;769;p28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0" name="Google Shape;770;p28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1" name="Google Shape;771;p28"/>
                    <p:cNvSpPr/>
                    <p:nvPr/>
                  </p:nvSpPr>
                  <p:spPr>
                    <a:xfrm flipH="1">
                      <a:off x="5523792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72" name="Google Shape;772;p28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73" name="Google Shape;773;p28"/>
            <p:cNvSpPr/>
            <p:nvPr/>
          </p:nvSpPr>
          <p:spPr>
            <a:xfrm flipH="1">
              <a:off x="463508" y="45314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52358" y="18950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flipH="1">
              <a:off x="4490786" y="44577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35"/>
          <p:cNvGrpSpPr/>
          <p:nvPr/>
        </p:nvGrpSpPr>
        <p:grpSpPr>
          <a:xfrm rot="10800000" flipH="1">
            <a:off x="-1056434" y="-411712"/>
            <a:ext cx="9967810" cy="5966924"/>
            <a:chOff x="-1056434" y="-471000"/>
            <a:chExt cx="9967810" cy="5966924"/>
          </a:xfrm>
        </p:grpSpPr>
        <p:sp>
          <p:nvSpPr>
            <p:cNvPr id="1002" name="Google Shape;1002;p35"/>
            <p:cNvSpPr/>
            <p:nvPr/>
          </p:nvSpPr>
          <p:spPr>
            <a:xfrm rot="10800000">
              <a:off x="-1056434" y="4354422"/>
              <a:ext cx="4551196" cy="979433"/>
            </a:xfrm>
            <a:custGeom>
              <a:avLst/>
              <a:gdLst/>
              <a:ahLst/>
              <a:cxnLst/>
              <a:rect l="l" t="t" r="r" b="b"/>
              <a:pathLst>
                <a:path w="164779" h="35461" extrusionOk="0">
                  <a:moveTo>
                    <a:pt x="97179" y="0"/>
                  </a:moveTo>
                  <a:cubicBezTo>
                    <a:pt x="89454" y="0"/>
                    <a:pt x="81464" y="2689"/>
                    <a:pt x="74258" y="5973"/>
                  </a:cubicBezTo>
                  <a:cubicBezTo>
                    <a:pt x="63340" y="10956"/>
                    <a:pt x="52498" y="17347"/>
                    <a:pt x="40591" y="17823"/>
                  </a:cubicBezTo>
                  <a:cubicBezTo>
                    <a:pt x="40123" y="17840"/>
                    <a:pt x="39655" y="17848"/>
                    <a:pt x="39186" y="17848"/>
                  </a:cubicBezTo>
                  <a:cubicBezTo>
                    <a:pt x="30995" y="17848"/>
                    <a:pt x="22678" y="15315"/>
                    <a:pt x="14627" y="15315"/>
                  </a:cubicBezTo>
                  <a:cubicBezTo>
                    <a:pt x="11655" y="15315"/>
                    <a:pt x="8719" y="15660"/>
                    <a:pt x="5840" y="16605"/>
                  </a:cubicBezTo>
                  <a:cubicBezTo>
                    <a:pt x="3082" y="17518"/>
                    <a:pt x="1" y="20105"/>
                    <a:pt x="1009" y="22939"/>
                  </a:cubicBezTo>
                  <a:cubicBezTo>
                    <a:pt x="1579" y="24556"/>
                    <a:pt x="3348" y="25431"/>
                    <a:pt x="5003" y="25488"/>
                  </a:cubicBezTo>
                  <a:cubicBezTo>
                    <a:pt x="5054" y="25489"/>
                    <a:pt x="5105" y="25490"/>
                    <a:pt x="5156" y="25490"/>
                  </a:cubicBezTo>
                  <a:cubicBezTo>
                    <a:pt x="6757" y="25490"/>
                    <a:pt x="8305" y="24922"/>
                    <a:pt x="9853" y="24461"/>
                  </a:cubicBezTo>
                  <a:cubicBezTo>
                    <a:pt x="13187" y="23454"/>
                    <a:pt x="16658" y="22957"/>
                    <a:pt x="20129" y="22957"/>
                  </a:cubicBezTo>
                  <a:cubicBezTo>
                    <a:pt x="25254" y="22957"/>
                    <a:pt x="30381" y="24041"/>
                    <a:pt x="35075" y="26173"/>
                  </a:cubicBezTo>
                  <a:cubicBezTo>
                    <a:pt x="42421" y="29528"/>
                    <a:pt x="49282" y="35460"/>
                    <a:pt x="57192" y="35460"/>
                  </a:cubicBezTo>
                  <a:cubicBezTo>
                    <a:pt x="57578" y="35460"/>
                    <a:pt x="57966" y="35446"/>
                    <a:pt x="58357" y="35417"/>
                  </a:cubicBezTo>
                  <a:cubicBezTo>
                    <a:pt x="65851" y="34865"/>
                    <a:pt x="71918" y="28779"/>
                    <a:pt x="79184" y="26762"/>
                  </a:cubicBezTo>
                  <a:cubicBezTo>
                    <a:pt x="81143" y="26220"/>
                    <a:pt x="83136" y="25987"/>
                    <a:pt x="85141" y="25987"/>
                  </a:cubicBezTo>
                  <a:cubicBezTo>
                    <a:pt x="90243" y="25987"/>
                    <a:pt x="95422" y="27498"/>
                    <a:pt x="100298" y="29273"/>
                  </a:cubicBezTo>
                  <a:cubicBezTo>
                    <a:pt x="107088" y="31727"/>
                    <a:pt x="113897" y="34713"/>
                    <a:pt x="121087" y="34884"/>
                  </a:cubicBezTo>
                  <a:cubicBezTo>
                    <a:pt x="121255" y="34888"/>
                    <a:pt x="121423" y="34890"/>
                    <a:pt x="121592" y="34890"/>
                  </a:cubicBezTo>
                  <a:cubicBezTo>
                    <a:pt x="128642" y="34890"/>
                    <a:pt x="136213" y="31393"/>
                    <a:pt x="138777" y="24575"/>
                  </a:cubicBezTo>
                  <a:lnTo>
                    <a:pt x="164778" y="3062"/>
                  </a:lnTo>
                  <a:cubicBezTo>
                    <a:pt x="163189" y="2082"/>
                    <a:pt x="161456" y="1669"/>
                    <a:pt x="159676" y="1669"/>
                  </a:cubicBezTo>
                  <a:cubicBezTo>
                    <a:pt x="155791" y="1669"/>
                    <a:pt x="151678" y="3638"/>
                    <a:pt x="148325" y="5973"/>
                  </a:cubicBezTo>
                  <a:cubicBezTo>
                    <a:pt x="143437" y="9396"/>
                    <a:pt x="138644" y="13733"/>
                    <a:pt x="132785" y="14152"/>
                  </a:cubicBezTo>
                  <a:cubicBezTo>
                    <a:pt x="132469" y="14174"/>
                    <a:pt x="132156" y="14184"/>
                    <a:pt x="131846" y="14184"/>
                  </a:cubicBezTo>
                  <a:cubicBezTo>
                    <a:pt x="123345" y="14184"/>
                    <a:pt x="116728" y="6124"/>
                    <a:pt x="108819" y="2454"/>
                  </a:cubicBezTo>
                  <a:cubicBezTo>
                    <a:pt x="105107" y="721"/>
                    <a:pt x="101179" y="0"/>
                    <a:pt x="97179" y="0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7931876" y="4516424"/>
              <a:ext cx="979500" cy="979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2523225" y="-471000"/>
              <a:ext cx="2341761" cy="1482275"/>
            </a:xfrm>
            <a:custGeom>
              <a:avLst/>
              <a:gdLst/>
              <a:ahLst/>
              <a:cxnLst/>
              <a:rect l="l" t="t" r="r" b="b"/>
              <a:pathLst>
                <a:path w="22023" h="13940" extrusionOk="0">
                  <a:moveTo>
                    <a:pt x="22015" y="1"/>
                  </a:moveTo>
                  <a:lnTo>
                    <a:pt x="1" y="2863"/>
                  </a:lnTo>
                  <a:cubicBezTo>
                    <a:pt x="44" y="2861"/>
                    <a:pt x="86" y="2860"/>
                    <a:pt x="128" y="2860"/>
                  </a:cubicBezTo>
                  <a:cubicBezTo>
                    <a:pt x="1335" y="2860"/>
                    <a:pt x="2351" y="3774"/>
                    <a:pt x="3156" y="4689"/>
                  </a:cubicBezTo>
                  <a:cubicBezTo>
                    <a:pt x="4404" y="6109"/>
                    <a:pt x="5478" y="7672"/>
                    <a:pt x="6365" y="9340"/>
                  </a:cubicBezTo>
                  <a:cubicBezTo>
                    <a:pt x="7311" y="11121"/>
                    <a:pt x="8258" y="13232"/>
                    <a:pt x="10189" y="13803"/>
                  </a:cubicBezTo>
                  <a:cubicBezTo>
                    <a:pt x="10507" y="13896"/>
                    <a:pt x="10827" y="13939"/>
                    <a:pt x="11145" y="13939"/>
                  </a:cubicBezTo>
                  <a:cubicBezTo>
                    <a:pt x="12775" y="13939"/>
                    <a:pt x="14362" y="12809"/>
                    <a:pt x="15418" y="11489"/>
                  </a:cubicBezTo>
                  <a:cubicBezTo>
                    <a:pt x="16688" y="9911"/>
                    <a:pt x="17545" y="7995"/>
                    <a:pt x="19032" y="6620"/>
                  </a:cubicBezTo>
                  <a:cubicBezTo>
                    <a:pt x="19671" y="6026"/>
                    <a:pt x="20430" y="5538"/>
                    <a:pt x="20963" y="4839"/>
                  </a:cubicBezTo>
                  <a:cubicBezTo>
                    <a:pt x="21985" y="3502"/>
                    <a:pt x="22023" y="1684"/>
                    <a:pt x="22015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35"/>
            <p:cNvGrpSpPr/>
            <p:nvPr/>
          </p:nvGrpSpPr>
          <p:grpSpPr>
            <a:xfrm>
              <a:off x="3551254" y="-154540"/>
              <a:ext cx="1020754" cy="1020754"/>
              <a:chOff x="3373650" y="2281500"/>
              <a:chExt cx="537975" cy="537975"/>
            </a:xfrm>
          </p:grpSpPr>
          <p:sp>
            <p:nvSpPr>
              <p:cNvPr id="1006" name="Google Shape;1006;p35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9663D4">
                      <a:alpha val="41568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1" name="Google Shape;1011;p35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1012" name="Google Shape;1012;p35"/>
            <p:cNvGrpSpPr/>
            <p:nvPr/>
          </p:nvGrpSpPr>
          <p:grpSpPr>
            <a:xfrm>
              <a:off x="310200" y="1778484"/>
              <a:ext cx="8625460" cy="2850509"/>
              <a:chOff x="310200" y="1778484"/>
              <a:chExt cx="8625460" cy="2850509"/>
            </a:xfrm>
          </p:grpSpPr>
          <p:grpSp>
            <p:nvGrpSpPr>
              <p:cNvPr id="1013" name="Google Shape;1013;p35"/>
              <p:cNvGrpSpPr/>
              <p:nvPr/>
            </p:nvGrpSpPr>
            <p:grpSpPr>
              <a:xfrm rot="10800000">
                <a:off x="310200" y="1778484"/>
                <a:ext cx="322988" cy="535467"/>
                <a:chOff x="4268310" y="6679399"/>
                <a:chExt cx="322988" cy="535467"/>
              </a:xfrm>
            </p:grpSpPr>
            <p:sp>
              <p:nvSpPr>
                <p:cNvPr id="1014" name="Google Shape;1014;p35"/>
                <p:cNvSpPr/>
                <p:nvPr/>
              </p:nvSpPr>
              <p:spPr>
                <a:xfrm rot="10800000">
                  <a:off x="4513084" y="71365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5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6" name="Google Shape;1016;p35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8" name="Google Shape;1018;p35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6"/>
          <p:cNvSpPr/>
          <p:nvPr/>
        </p:nvSpPr>
        <p:spPr>
          <a:xfrm>
            <a:off x="-682000" y="3871648"/>
            <a:ext cx="3574339" cy="1169360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6"/>
          <p:cNvGrpSpPr/>
          <p:nvPr/>
        </p:nvGrpSpPr>
        <p:grpSpPr>
          <a:xfrm>
            <a:off x="398352" y="4171124"/>
            <a:ext cx="1413632" cy="1081084"/>
            <a:chOff x="5213975" y="3063259"/>
            <a:chExt cx="779763" cy="596328"/>
          </a:xfrm>
        </p:grpSpPr>
        <p:sp>
          <p:nvSpPr>
            <p:cNvPr id="1023" name="Google Shape;1023;p36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6"/>
          <p:cNvSpPr/>
          <p:nvPr/>
        </p:nvSpPr>
        <p:spPr>
          <a:xfrm>
            <a:off x="7781425" y="4395147"/>
            <a:ext cx="1081200" cy="1081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-835339" y="46875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3439213" y="-954397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6"/>
          <p:cNvGrpSpPr/>
          <p:nvPr/>
        </p:nvGrpSpPr>
        <p:grpSpPr>
          <a:xfrm>
            <a:off x="208349" y="315515"/>
            <a:ext cx="8727302" cy="3791976"/>
            <a:chOff x="208358" y="1363400"/>
            <a:chExt cx="8727302" cy="3791976"/>
          </a:xfrm>
        </p:grpSpPr>
        <p:grpSp>
          <p:nvGrpSpPr>
            <p:cNvPr id="1037" name="Google Shape;1037;p36"/>
            <p:cNvGrpSpPr/>
            <p:nvPr/>
          </p:nvGrpSpPr>
          <p:grpSpPr>
            <a:xfrm>
              <a:off x="511400" y="1702284"/>
              <a:ext cx="8424259" cy="2926709"/>
              <a:chOff x="511400" y="1702284"/>
              <a:chExt cx="8424259" cy="2926709"/>
            </a:xfrm>
          </p:grpSpPr>
          <p:grpSp>
            <p:nvGrpSpPr>
              <p:cNvPr id="1038" name="Google Shape;1038;p36"/>
              <p:cNvGrpSpPr/>
              <p:nvPr/>
            </p:nvGrpSpPr>
            <p:grpSpPr>
              <a:xfrm rot="10800000">
                <a:off x="511400" y="1702284"/>
                <a:ext cx="334213" cy="611667"/>
                <a:chOff x="4055884" y="6679399"/>
                <a:chExt cx="334213" cy="611667"/>
              </a:xfrm>
            </p:grpSpPr>
            <p:sp>
              <p:nvSpPr>
                <p:cNvPr id="1039" name="Google Shape;1039;p36"/>
                <p:cNvSpPr/>
                <p:nvPr/>
              </p:nvSpPr>
              <p:spPr>
                <a:xfrm rot="10800000">
                  <a:off x="4055884" y="72127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1" name="Google Shape;1041;p36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36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accen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ek Devanagari ExtraBold"/>
              <a:buNone/>
              <a:defRPr sz="3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66" r:id="rId5"/>
    <p:sldLayoutId id="2147483674" r:id="rId6"/>
    <p:sldLayoutId id="2147483681" r:id="rId7"/>
    <p:sldLayoutId id="214748368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bvim4rsNHkQ?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y8210fwA2Hg?feature=oembed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DzQeNE0LyEw?feature=oembed" TargetMode="Externa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/>
          <p:nvPr/>
        </p:nvSpPr>
        <p:spPr>
          <a:xfrm>
            <a:off x="692099" y="3286145"/>
            <a:ext cx="7957940" cy="4254575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  <a:alpha val="82160"/>
                </a:srgbClr>
              </a:gs>
              <a:gs pos="100000">
                <a:srgbClr val="44CAFF">
                  <a:alpha val="56078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Rockets vs NASA Rockets</a:t>
            </a:r>
            <a:endParaRPr dirty="0"/>
          </a:p>
        </p:txBody>
      </p:sp>
      <p:sp>
        <p:nvSpPr>
          <p:cNvPr id="1058" name="Google Shape;1058;p40"/>
          <p:cNvSpPr/>
          <p:nvPr/>
        </p:nvSpPr>
        <p:spPr>
          <a:xfrm>
            <a:off x="825075" y="31296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40"/>
          <p:cNvGrpSpPr/>
          <p:nvPr/>
        </p:nvGrpSpPr>
        <p:grpSpPr>
          <a:xfrm>
            <a:off x="6325597" y="481232"/>
            <a:ext cx="1681101" cy="1393486"/>
            <a:chOff x="6501379" y="728549"/>
            <a:chExt cx="1664621" cy="1379826"/>
          </a:xfrm>
        </p:grpSpPr>
        <p:grpSp>
          <p:nvGrpSpPr>
            <p:cNvPr id="1060" name="Google Shape;1060;p40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1061" name="Google Shape;1061;p40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" name="Google Shape;1068;p40"/>
            <p:cNvSpPr/>
            <p:nvPr/>
          </p:nvSpPr>
          <p:spPr>
            <a:xfrm>
              <a:off x="7459200" y="1401575"/>
              <a:ext cx="706800" cy="706800"/>
            </a:xfrm>
            <a:prstGeom prst="ellipse">
              <a:avLst/>
            </a:pr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0"/>
          <p:cNvGrpSpPr/>
          <p:nvPr/>
        </p:nvGrpSpPr>
        <p:grpSpPr>
          <a:xfrm>
            <a:off x="6123601" y="2231339"/>
            <a:ext cx="1857866" cy="1572235"/>
            <a:chOff x="5341900" y="1228588"/>
            <a:chExt cx="717600" cy="607275"/>
          </a:xfrm>
        </p:grpSpPr>
        <p:sp>
          <p:nvSpPr>
            <p:cNvPr id="1070" name="Google Shape;1070;p40"/>
            <p:cNvSpPr/>
            <p:nvPr/>
          </p:nvSpPr>
          <p:spPr>
            <a:xfrm>
              <a:off x="5613425" y="1584288"/>
              <a:ext cx="169800" cy="251575"/>
            </a:xfrm>
            <a:custGeom>
              <a:avLst/>
              <a:gdLst/>
              <a:ahLst/>
              <a:cxnLst/>
              <a:rect l="l" t="t" r="r" b="b"/>
              <a:pathLst>
                <a:path w="6792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791" y="14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5613425" y="1584288"/>
              <a:ext cx="161225" cy="251575"/>
            </a:xfrm>
            <a:custGeom>
              <a:avLst/>
              <a:gdLst/>
              <a:ahLst/>
              <a:cxnLst/>
              <a:rect l="l" t="t" r="r" b="b"/>
              <a:pathLst>
                <a:path w="6449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449" y="8389"/>
                  </a:lnTo>
                  <a:lnTo>
                    <a:pt x="2873" y="6011"/>
                  </a:lnTo>
                  <a:lnTo>
                    <a:pt x="1294" y="26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5765600" y="1330363"/>
              <a:ext cx="293900" cy="166925"/>
            </a:xfrm>
            <a:custGeom>
              <a:avLst/>
              <a:gdLst/>
              <a:ahLst/>
              <a:cxnLst/>
              <a:rect l="l" t="t" r="r" b="b"/>
              <a:pathLst>
                <a:path w="11756" h="6677" extrusionOk="0">
                  <a:moveTo>
                    <a:pt x="7342" y="0"/>
                  </a:moveTo>
                  <a:lnTo>
                    <a:pt x="0" y="970"/>
                  </a:lnTo>
                  <a:lnTo>
                    <a:pt x="3957" y="6677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765600" y="1330363"/>
              <a:ext cx="293900" cy="91325"/>
            </a:xfrm>
            <a:custGeom>
              <a:avLst/>
              <a:gdLst/>
              <a:ahLst/>
              <a:cxnLst/>
              <a:rect l="l" t="t" r="r" b="b"/>
              <a:pathLst>
                <a:path w="11756" h="3653" extrusionOk="0">
                  <a:moveTo>
                    <a:pt x="7342" y="0"/>
                  </a:moveTo>
                  <a:lnTo>
                    <a:pt x="0" y="970"/>
                  </a:lnTo>
                  <a:lnTo>
                    <a:pt x="818" y="2131"/>
                  </a:lnTo>
                  <a:lnTo>
                    <a:pt x="6791" y="1351"/>
                  </a:lnTo>
                  <a:lnTo>
                    <a:pt x="10252" y="3652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5723750" y="1445313"/>
              <a:ext cx="209250" cy="220500"/>
            </a:xfrm>
            <a:custGeom>
              <a:avLst/>
              <a:gdLst/>
              <a:ahLst/>
              <a:cxnLst/>
              <a:rect l="l" t="t" r="r" b="b"/>
              <a:pathLst>
                <a:path w="8370" h="8820" extrusionOk="0">
                  <a:moveTo>
                    <a:pt x="4735" y="0"/>
                  </a:moveTo>
                  <a:cubicBezTo>
                    <a:pt x="4376" y="0"/>
                    <a:pt x="4028" y="169"/>
                    <a:pt x="3824" y="481"/>
                  </a:cubicBezTo>
                  <a:lnTo>
                    <a:pt x="343" y="5750"/>
                  </a:lnTo>
                  <a:cubicBezTo>
                    <a:pt x="0" y="6244"/>
                    <a:pt x="1731" y="8470"/>
                    <a:pt x="2226" y="8812"/>
                  </a:cubicBezTo>
                  <a:cubicBezTo>
                    <a:pt x="2226" y="8812"/>
                    <a:pt x="2376" y="8820"/>
                    <a:pt x="2612" y="8820"/>
                  </a:cubicBezTo>
                  <a:cubicBezTo>
                    <a:pt x="3281" y="8820"/>
                    <a:pt x="4641" y="8757"/>
                    <a:pt x="5231" y="8279"/>
                  </a:cubicBezTo>
                  <a:lnTo>
                    <a:pt x="8027" y="4019"/>
                  </a:lnTo>
                  <a:cubicBezTo>
                    <a:pt x="8370" y="3505"/>
                    <a:pt x="8027" y="1280"/>
                    <a:pt x="7533" y="956"/>
                  </a:cubicBezTo>
                  <a:lnTo>
                    <a:pt x="5345" y="177"/>
                  </a:lnTo>
                  <a:cubicBezTo>
                    <a:pt x="5156" y="58"/>
                    <a:pt x="4944" y="0"/>
                    <a:pt x="473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5341900" y="1228588"/>
              <a:ext cx="570175" cy="437050"/>
            </a:xfrm>
            <a:custGeom>
              <a:avLst/>
              <a:gdLst/>
              <a:ahLst/>
              <a:cxnLst/>
              <a:rect l="l" t="t" r="r" b="b"/>
              <a:pathLst>
                <a:path w="22807" h="17482" extrusionOk="0">
                  <a:moveTo>
                    <a:pt x="5719" y="1"/>
                  </a:moveTo>
                  <a:cubicBezTo>
                    <a:pt x="3991" y="1"/>
                    <a:pt x="2634" y="436"/>
                    <a:pt x="1979" y="1428"/>
                  </a:cubicBezTo>
                  <a:cubicBezTo>
                    <a:pt x="1" y="4395"/>
                    <a:pt x="5060" y="11204"/>
                    <a:pt x="10690" y="14951"/>
                  </a:cubicBezTo>
                  <a:cubicBezTo>
                    <a:pt x="13315" y="16682"/>
                    <a:pt x="15598" y="17462"/>
                    <a:pt x="17500" y="17481"/>
                  </a:cubicBezTo>
                  <a:cubicBezTo>
                    <a:pt x="17747" y="16853"/>
                    <a:pt x="21970" y="10481"/>
                    <a:pt x="22788" y="9625"/>
                  </a:cubicBezTo>
                  <a:lnTo>
                    <a:pt x="22807" y="9625"/>
                  </a:lnTo>
                  <a:cubicBezTo>
                    <a:pt x="22008" y="7952"/>
                    <a:pt x="20334" y="5878"/>
                    <a:pt x="17823" y="4224"/>
                  </a:cubicBezTo>
                  <a:cubicBezTo>
                    <a:pt x="14074" y="1729"/>
                    <a:pt x="9162" y="1"/>
                    <a:pt x="5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5341900" y="1234313"/>
              <a:ext cx="450350" cy="431325"/>
            </a:xfrm>
            <a:custGeom>
              <a:avLst/>
              <a:gdLst/>
              <a:ahLst/>
              <a:cxnLst/>
              <a:rect l="l" t="t" r="r" b="b"/>
              <a:pathLst>
                <a:path w="18014" h="17253" extrusionOk="0">
                  <a:moveTo>
                    <a:pt x="3805" y="0"/>
                  </a:moveTo>
                  <a:cubicBezTo>
                    <a:pt x="3006" y="228"/>
                    <a:pt x="2359" y="628"/>
                    <a:pt x="1979" y="1199"/>
                  </a:cubicBezTo>
                  <a:cubicBezTo>
                    <a:pt x="1" y="4166"/>
                    <a:pt x="5060" y="10975"/>
                    <a:pt x="10690" y="14722"/>
                  </a:cubicBezTo>
                  <a:cubicBezTo>
                    <a:pt x="13315" y="16453"/>
                    <a:pt x="15617" y="17233"/>
                    <a:pt x="17500" y="17252"/>
                  </a:cubicBezTo>
                  <a:cubicBezTo>
                    <a:pt x="17652" y="16853"/>
                    <a:pt x="17823" y="16453"/>
                    <a:pt x="18013" y="16054"/>
                  </a:cubicBezTo>
                  <a:cubicBezTo>
                    <a:pt x="16378" y="15787"/>
                    <a:pt x="14514" y="15027"/>
                    <a:pt x="12440" y="13638"/>
                  </a:cubicBezTo>
                  <a:cubicBezTo>
                    <a:pt x="6810" y="9910"/>
                    <a:pt x="1751" y="3101"/>
                    <a:pt x="3710" y="133"/>
                  </a:cubicBezTo>
                  <a:cubicBezTo>
                    <a:pt x="3748" y="76"/>
                    <a:pt x="3786" y="38"/>
                    <a:pt x="380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349525" y="1228738"/>
              <a:ext cx="156450" cy="162525"/>
            </a:xfrm>
            <a:custGeom>
              <a:avLst/>
              <a:gdLst/>
              <a:ahLst/>
              <a:cxnLst/>
              <a:rect l="l" t="t" r="r" b="b"/>
              <a:pathLst>
                <a:path w="6258" h="6501" extrusionOk="0">
                  <a:moveTo>
                    <a:pt x="5140" y="1"/>
                  </a:moveTo>
                  <a:cubicBezTo>
                    <a:pt x="2968" y="1"/>
                    <a:pt x="0" y="318"/>
                    <a:pt x="0" y="318"/>
                  </a:cubicBezTo>
                  <a:cubicBezTo>
                    <a:pt x="0" y="318"/>
                    <a:pt x="1236" y="4484"/>
                    <a:pt x="2340" y="6500"/>
                  </a:cubicBezTo>
                  <a:cubicBezTo>
                    <a:pt x="2606" y="6310"/>
                    <a:pt x="2853" y="6101"/>
                    <a:pt x="3100" y="5891"/>
                  </a:cubicBezTo>
                  <a:cubicBezTo>
                    <a:pt x="3690" y="5359"/>
                    <a:pt x="4242" y="4750"/>
                    <a:pt x="4717" y="4122"/>
                  </a:cubicBezTo>
                  <a:cubicBezTo>
                    <a:pt x="5193" y="3476"/>
                    <a:pt x="5611" y="2772"/>
                    <a:pt x="5877" y="2011"/>
                  </a:cubicBezTo>
                  <a:cubicBezTo>
                    <a:pt x="6125" y="1383"/>
                    <a:pt x="6258" y="699"/>
                    <a:pt x="6182" y="33"/>
                  </a:cubicBezTo>
                  <a:cubicBezTo>
                    <a:pt x="5872" y="10"/>
                    <a:pt x="5518" y="1"/>
                    <a:pt x="514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556850" y="1347663"/>
              <a:ext cx="191175" cy="171800"/>
            </a:xfrm>
            <a:custGeom>
              <a:avLst/>
              <a:gdLst/>
              <a:ahLst/>
              <a:cxnLst/>
              <a:rect l="l" t="t" r="r" b="b"/>
              <a:pathLst>
                <a:path w="7647" h="6872" extrusionOk="0">
                  <a:moveTo>
                    <a:pt x="3837" y="0"/>
                  </a:moveTo>
                  <a:cubicBezTo>
                    <a:pt x="3019" y="0"/>
                    <a:pt x="2197" y="293"/>
                    <a:pt x="1541" y="887"/>
                  </a:cubicBezTo>
                  <a:cubicBezTo>
                    <a:pt x="114" y="2142"/>
                    <a:pt x="0" y="4311"/>
                    <a:pt x="1275" y="5737"/>
                  </a:cubicBezTo>
                  <a:cubicBezTo>
                    <a:pt x="1955" y="6489"/>
                    <a:pt x="2889" y="6871"/>
                    <a:pt x="3827" y="6871"/>
                  </a:cubicBezTo>
                  <a:cubicBezTo>
                    <a:pt x="4647" y="6871"/>
                    <a:pt x="5468" y="6579"/>
                    <a:pt x="6125" y="5985"/>
                  </a:cubicBezTo>
                  <a:cubicBezTo>
                    <a:pt x="7532" y="4710"/>
                    <a:pt x="7646" y="2542"/>
                    <a:pt x="6372" y="1134"/>
                  </a:cubicBezTo>
                  <a:cubicBezTo>
                    <a:pt x="5702" y="383"/>
                    <a:pt x="4772" y="0"/>
                    <a:pt x="38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587750" y="1376363"/>
              <a:ext cx="132700" cy="116525"/>
            </a:xfrm>
            <a:custGeom>
              <a:avLst/>
              <a:gdLst/>
              <a:ahLst/>
              <a:cxnLst/>
              <a:rect l="l" t="t" r="r" b="b"/>
              <a:pathLst>
                <a:path w="5308" h="4661" extrusionOk="0">
                  <a:moveTo>
                    <a:pt x="2654" y="0"/>
                  </a:moveTo>
                  <a:cubicBezTo>
                    <a:pt x="1901" y="0"/>
                    <a:pt x="1159" y="362"/>
                    <a:pt x="704" y="1033"/>
                  </a:cubicBezTo>
                  <a:cubicBezTo>
                    <a:pt x="0" y="2117"/>
                    <a:pt x="286" y="3562"/>
                    <a:pt x="1370" y="4266"/>
                  </a:cubicBezTo>
                  <a:cubicBezTo>
                    <a:pt x="1764" y="4533"/>
                    <a:pt x="2209" y="4660"/>
                    <a:pt x="2651" y="4660"/>
                  </a:cubicBezTo>
                  <a:cubicBezTo>
                    <a:pt x="3405" y="4660"/>
                    <a:pt x="4148" y="4291"/>
                    <a:pt x="4604" y="3619"/>
                  </a:cubicBezTo>
                  <a:cubicBezTo>
                    <a:pt x="5307" y="2535"/>
                    <a:pt x="5022" y="1090"/>
                    <a:pt x="3938" y="386"/>
                  </a:cubicBezTo>
                  <a:cubicBezTo>
                    <a:pt x="3543" y="125"/>
                    <a:pt x="3097" y="0"/>
                    <a:pt x="265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5676200" y="15385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7" y="0"/>
                  </a:moveTo>
                  <a:cubicBezTo>
                    <a:pt x="508" y="0"/>
                    <a:pt x="192" y="218"/>
                    <a:pt x="95" y="573"/>
                  </a:cubicBezTo>
                  <a:cubicBezTo>
                    <a:pt x="0" y="973"/>
                    <a:pt x="248" y="1391"/>
                    <a:pt x="647" y="1505"/>
                  </a:cubicBezTo>
                  <a:cubicBezTo>
                    <a:pt x="716" y="1524"/>
                    <a:pt x="785" y="1533"/>
                    <a:pt x="852" y="1533"/>
                  </a:cubicBezTo>
                  <a:cubicBezTo>
                    <a:pt x="1190" y="1533"/>
                    <a:pt x="1484" y="1303"/>
                    <a:pt x="1579" y="954"/>
                  </a:cubicBezTo>
                  <a:cubicBezTo>
                    <a:pt x="1693" y="554"/>
                    <a:pt x="1446" y="136"/>
                    <a:pt x="1046" y="22"/>
                  </a:cubicBezTo>
                  <a:cubicBezTo>
                    <a:pt x="983" y="7"/>
                    <a:pt x="919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5743250" y="15290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4" y="1"/>
                  </a:moveTo>
                  <a:cubicBezTo>
                    <a:pt x="513" y="1"/>
                    <a:pt x="193" y="231"/>
                    <a:pt x="95" y="573"/>
                  </a:cubicBezTo>
                  <a:cubicBezTo>
                    <a:pt x="0" y="991"/>
                    <a:pt x="229" y="1410"/>
                    <a:pt x="647" y="1505"/>
                  </a:cubicBezTo>
                  <a:cubicBezTo>
                    <a:pt x="713" y="1524"/>
                    <a:pt x="780" y="1533"/>
                    <a:pt x="846" y="1533"/>
                  </a:cubicBezTo>
                  <a:cubicBezTo>
                    <a:pt x="1177" y="1533"/>
                    <a:pt x="1484" y="1305"/>
                    <a:pt x="1579" y="972"/>
                  </a:cubicBezTo>
                  <a:cubicBezTo>
                    <a:pt x="1693" y="554"/>
                    <a:pt x="1446" y="135"/>
                    <a:pt x="1027" y="21"/>
                  </a:cubicBezTo>
                  <a:cubicBezTo>
                    <a:pt x="970" y="7"/>
                    <a:pt x="911" y="1"/>
                    <a:pt x="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40"/>
          <p:cNvSpPr/>
          <p:nvPr/>
        </p:nvSpPr>
        <p:spPr>
          <a:xfrm>
            <a:off x="5492075" y="3803574"/>
            <a:ext cx="895800" cy="895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6952802" y="4276310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40"/>
          <p:cNvGrpSpPr/>
          <p:nvPr/>
        </p:nvGrpSpPr>
        <p:grpSpPr>
          <a:xfrm>
            <a:off x="1573963" y="3998956"/>
            <a:ext cx="2005201" cy="1917401"/>
            <a:chOff x="7391913" y="153406"/>
            <a:chExt cx="2005201" cy="1917401"/>
          </a:xfrm>
        </p:grpSpPr>
        <p:grpSp>
          <p:nvGrpSpPr>
            <p:cNvPr id="1085" name="Google Shape;1085;p40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1086" name="Google Shape;1086;p40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40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0"/>
          <p:cNvGrpSpPr/>
          <p:nvPr/>
        </p:nvGrpSpPr>
        <p:grpSpPr>
          <a:xfrm>
            <a:off x="984829" y="405138"/>
            <a:ext cx="4514230" cy="784608"/>
            <a:chOff x="3567700" y="2310175"/>
            <a:chExt cx="1938520" cy="336930"/>
          </a:xfrm>
        </p:grpSpPr>
        <p:sp>
          <p:nvSpPr>
            <p:cNvPr id="1098" name="Google Shape;1098;p40"/>
            <p:cNvSpPr/>
            <p:nvPr/>
          </p:nvSpPr>
          <p:spPr>
            <a:xfrm>
              <a:off x="5453921" y="2571249"/>
              <a:ext cx="52298" cy="52273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338415" y="2617605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800"/>
                  </a:lnTo>
                  <a:lnTo>
                    <a:pt x="590" y="1180"/>
                  </a:lnTo>
                  <a:lnTo>
                    <a:pt x="799" y="800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796425" y="2541750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591" y="0"/>
                  </a:moveTo>
                  <a:lnTo>
                    <a:pt x="381" y="381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80" y="590"/>
                  </a:lnTo>
                  <a:lnTo>
                    <a:pt x="800" y="381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567700" y="2310175"/>
              <a:ext cx="30000" cy="29500"/>
            </a:xfrm>
            <a:custGeom>
              <a:avLst/>
              <a:gdLst/>
              <a:ahLst/>
              <a:cxnLst/>
              <a:rect l="l" t="t" r="r" b="b"/>
              <a:pathLst>
                <a:path w="1200" h="1180" extrusionOk="0">
                  <a:moveTo>
                    <a:pt x="591" y="0"/>
                  </a:moveTo>
                  <a:lnTo>
                    <a:pt x="381" y="380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99" y="590"/>
                  </a:lnTo>
                  <a:lnTo>
                    <a:pt x="800" y="38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40"/>
          <p:cNvSpPr/>
          <p:nvPr/>
        </p:nvSpPr>
        <p:spPr>
          <a:xfrm rot="10800000">
            <a:off x="6170934" y="335799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87EA-1BA1-60A0-50B0-09F3BFD5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37" y="200564"/>
            <a:ext cx="7704000" cy="592200"/>
          </a:xfrm>
        </p:spPr>
        <p:txBody>
          <a:bodyPr/>
          <a:lstStyle/>
          <a:p>
            <a:r>
              <a:rPr lang="en-US" dirty="0"/>
              <a:t>Space-X Fails</a:t>
            </a:r>
          </a:p>
        </p:txBody>
      </p:sp>
      <p:pic>
        <p:nvPicPr>
          <p:cNvPr id="3" name="Online Media 2" title="How Not to Land an Orbital Rocket Booster">
            <a:hlinkClick r:id="" action="ppaction://media"/>
            <a:extLst>
              <a:ext uri="{FF2B5EF4-FFF2-40B4-BE49-F238E27FC236}">
                <a16:creationId xmlns:a16="http://schemas.microsoft.com/office/drawing/2014/main" id="{870315CB-57F8-9D89-F6BE-4F6239BC293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71418" y="975716"/>
            <a:ext cx="6690591" cy="37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9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68B3-90F0-AF19-FB2C-F95FD412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Space-X Design Philosophy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5B22F26-BC35-9764-4F8F-42E171274925}"/>
              </a:ext>
            </a:extLst>
          </p:cNvPr>
          <p:cNvSpPr txBox="1">
            <a:spLocks/>
          </p:cNvSpPr>
          <p:nvPr/>
        </p:nvSpPr>
        <p:spPr>
          <a:xfrm>
            <a:off x="760608" y="1417652"/>
            <a:ext cx="7430892" cy="261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sz="2400" dirty="0"/>
              <a:t>Falcon 9 cost per launch: $57 million</a:t>
            </a:r>
          </a:p>
          <a:p>
            <a:r>
              <a:rPr lang="en-US" sz="2400" dirty="0"/>
              <a:t>United Launch Alliance cost per launch: $380 million</a:t>
            </a:r>
          </a:p>
          <a:p>
            <a:r>
              <a:rPr lang="en-US" sz="2400" dirty="0"/>
              <a:t>More of a learn from experience approach to rocketry design</a:t>
            </a:r>
          </a:p>
          <a:p>
            <a:r>
              <a:rPr lang="en-US" sz="2400" dirty="0"/>
              <a:t>Utilizes a lot of help from NASA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3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BF265-2491-491C-A3B6-20187762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9446" y="1025904"/>
            <a:ext cx="2131936" cy="630923"/>
          </a:xfrm>
        </p:spPr>
        <p:txBody>
          <a:bodyPr/>
          <a:lstStyle/>
          <a:p>
            <a:r>
              <a:rPr lang="en-US" dirty="0"/>
              <a:t>Very short flight time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64325-73CF-DFAB-1F4A-18963320ED9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74898" y="823464"/>
            <a:ext cx="1681419" cy="703012"/>
          </a:xfrm>
        </p:spPr>
        <p:txBody>
          <a:bodyPr/>
          <a:lstStyle/>
          <a:p>
            <a:r>
              <a:rPr lang="en-US" dirty="0"/>
              <a:t>Long flight time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B430C8-D656-9EB1-761A-D3C843D68AA0}"/>
              </a:ext>
            </a:extLst>
          </p:cNvPr>
          <p:cNvSpPr/>
          <p:nvPr/>
        </p:nvSpPr>
        <p:spPr>
          <a:xfrm>
            <a:off x="749944" y="149964"/>
            <a:ext cx="4899245" cy="48435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3768F4-1A57-4D3F-DC84-F54EDC952032}"/>
              </a:ext>
            </a:extLst>
          </p:cNvPr>
          <p:cNvSpPr/>
          <p:nvPr/>
        </p:nvSpPr>
        <p:spPr>
          <a:xfrm>
            <a:off x="3455045" y="109427"/>
            <a:ext cx="4899245" cy="48435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4BA5F7A-BED8-A0A8-EA8C-8EB564B3128B}"/>
              </a:ext>
            </a:extLst>
          </p:cNvPr>
          <p:cNvSpPr txBox="1">
            <a:spLocks/>
          </p:cNvSpPr>
          <p:nvPr/>
        </p:nvSpPr>
        <p:spPr>
          <a:xfrm>
            <a:off x="3607445" y="1298321"/>
            <a:ext cx="2131936" cy="63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dirty="0"/>
              <a:t>Same forces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F7381-694E-8484-7E2B-993E327EE190}"/>
              </a:ext>
            </a:extLst>
          </p:cNvPr>
          <p:cNvSpPr txBox="1"/>
          <p:nvPr/>
        </p:nvSpPr>
        <p:spPr>
          <a:xfrm>
            <a:off x="1025406" y="1656827"/>
            <a:ext cx="21302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hivo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"/>
                <a:ea typeface="Chivo"/>
                <a:cs typeface="Chivo"/>
                <a:sym typeface="Chivo"/>
              </a:rPr>
              <a:t>Relatively low speeds – heat not typically an issue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8C2C14-BBAD-7953-1BD3-4B35276C3DAE}"/>
              </a:ext>
            </a:extLst>
          </p:cNvPr>
          <p:cNvSpPr txBox="1"/>
          <p:nvPr/>
        </p:nvSpPr>
        <p:spPr>
          <a:xfrm>
            <a:off x="866693" y="2739270"/>
            <a:ext cx="28211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hivo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"/>
                <a:ea typeface="Chivo"/>
                <a:cs typeface="Chivo"/>
                <a:sym typeface="Chivo"/>
              </a:rPr>
              <a:t>Aerodynamics very important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A8C51-E3DC-ECA1-3D4B-78945006E01F}"/>
              </a:ext>
            </a:extLst>
          </p:cNvPr>
          <p:cNvSpPr txBox="1"/>
          <p:nvPr/>
        </p:nvSpPr>
        <p:spPr>
          <a:xfrm>
            <a:off x="1226419" y="3409393"/>
            <a:ext cx="22005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hivo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"/>
                <a:ea typeface="Chivo"/>
                <a:cs typeface="Chivo"/>
                <a:sym typeface="Chivo"/>
              </a:rPr>
              <a:t>Solid propellant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3F7DEE9-1249-9FD7-0433-DAE6EBF5EE16}"/>
              </a:ext>
            </a:extLst>
          </p:cNvPr>
          <p:cNvSpPr txBox="1">
            <a:spLocks/>
          </p:cNvSpPr>
          <p:nvPr/>
        </p:nvSpPr>
        <p:spPr>
          <a:xfrm>
            <a:off x="3431072" y="1791724"/>
            <a:ext cx="2131936" cy="63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dirty="0"/>
              <a:t>Passive stability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D0036CA-9E90-B6CB-BFDE-058A3B24C2F7}"/>
              </a:ext>
            </a:extLst>
          </p:cNvPr>
          <p:cNvSpPr txBox="1">
            <a:spLocks/>
          </p:cNvSpPr>
          <p:nvPr/>
        </p:nvSpPr>
        <p:spPr>
          <a:xfrm>
            <a:off x="3403363" y="2248035"/>
            <a:ext cx="2131936" cy="63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dirty="0"/>
              <a:t>Can use active control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585034-BC2A-2871-41AE-1593A6A8555E}"/>
              </a:ext>
            </a:extLst>
          </p:cNvPr>
          <p:cNvSpPr txBox="1"/>
          <p:nvPr/>
        </p:nvSpPr>
        <p:spPr>
          <a:xfrm>
            <a:off x="5407819" y="1502939"/>
            <a:ext cx="21302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hivo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"/>
                <a:ea typeface="Chivo"/>
                <a:cs typeface="Chivo"/>
                <a:sym typeface="Chivo"/>
              </a:rPr>
              <a:t>High speeds (on reentry) – heat is a big design consideration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B207C-0A90-F381-3B85-D72C65184E02}"/>
              </a:ext>
            </a:extLst>
          </p:cNvPr>
          <p:cNvSpPr txBox="1"/>
          <p:nvPr/>
        </p:nvSpPr>
        <p:spPr>
          <a:xfrm>
            <a:off x="1782349" y="3865182"/>
            <a:ext cx="213020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hivo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"/>
                <a:ea typeface="Chivo"/>
                <a:cs typeface="Chivo"/>
                <a:sym typeface="Chivo"/>
              </a:rPr>
              <a:t>Materials – cardboard, plastic, foam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D4F6B-ACB1-D0B8-96C1-5EB70C87AC50}"/>
              </a:ext>
            </a:extLst>
          </p:cNvPr>
          <p:cNvSpPr txBox="1"/>
          <p:nvPr/>
        </p:nvSpPr>
        <p:spPr>
          <a:xfrm>
            <a:off x="5133721" y="3818581"/>
            <a:ext cx="21302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hivo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"/>
                <a:ea typeface="Chivo"/>
                <a:cs typeface="Chivo"/>
                <a:sym typeface="Chivo"/>
              </a:rPr>
              <a:t>Materials: Aluminum, titanium, nickel alloy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C6BC34-7DD3-1206-C67F-FD881327AEF7}"/>
              </a:ext>
            </a:extLst>
          </p:cNvPr>
          <p:cNvSpPr txBox="1"/>
          <p:nvPr/>
        </p:nvSpPr>
        <p:spPr>
          <a:xfrm>
            <a:off x="5538287" y="3132394"/>
            <a:ext cx="21302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hivo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"/>
                <a:ea typeface="Chivo"/>
                <a:cs typeface="Chivo"/>
                <a:sym typeface="Chivo"/>
              </a:rPr>
              <a:t>Liquid or solid propellant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6D3E94C-5B8E-94DF-0E74-3B7D1FE8E66B}"/>
              </a:ext>
            </a:extLst>
          </p:cNvPr>
          <p:cNvSpPr txBox="1">
            <a:spLocks/>
          </p:cNvSpPr>
          <p:nvPr/>
        </p:nvSpPr>
        <p:spPr>
          <a:xfrm>
            <a:off x="1754603" y="420696"/>
            <a:ext cx="2889926" cy="63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33350" indent="0">
              <a:buNone/>
            </a:pPr>
            <a:r>
              <a:rPr lang="en-US" sz="2500" dirty="0"/>
              <a:t>Model Rocket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F0E9BBE-9AB4-2633-B0F2-02F09880D7E6}"/>
              </a:ext>
            </a:extLst>
          </p:cNvPr>
          <p:cNvSpPr txBox="1">
            <a:spLocks/>
          </p:cNvSpPr>
          <p:nvPr/>
        </p:nvSpPr>
        <p:spPr>
          <a:xfrm>
            <a:off x="4778565" y="364268"/>
            <a:ext cx="2889926" cy="63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33350" indent="0">
              <a:buNone/>
            </a:pPr>
            <a:r>
              <a:rPr lang="en-US" sz="2500" dirty="0"/>
              <a:t>NASA Rocket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7B0EE-1007-0468-3E56-D88A867F63C5}"/>
              </a:ext>
            </a:extLst>
          </p:cNvPr>
          <p:cNvSpPr txBox="1"/>
          <p:nvPr/>
        </p:nvSpPr>
        <p:spPr>
          <a:xfrm>
            <a:off x="5535299" y="2516576"/>
            <a:ext cx="28211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hivo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"/>
                <a:ea typeface="Chivo"/>
                <a:cs typeface="Chivo"/>
                <a:sym typeface="Chivo"/>
              </a:rPr>
              <a:t>Aerodynamics not as important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426E8F3-4717-6EBB-6EC7-C7F4AFCADCD9}"/>
              </a:ext>
            </a:extLst>
          </p:cNvPr>
          <p:cNvSpPr txBox="1">
            <a:spLocks/>
          </p:cNvSpPr>
          <p:nvPr/>
        </p:nvSpPr>
        <p:spPr>
          <a:xfrm>
            <a:off x="3478628" y="2926875"/>
            <a:ext cx="2131936" cy="63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dirty="0"/>
              <a:t>Same phases of flight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75D3112-E1B0-3C0C-F90F-854593F69D24}"/>
              </a:ext>
            </a:extLst>
          </p:cNvPr>
          <p:cNvSpPr txBox="1">
            <a:spLocks/>
          </p:cNvSpPr>
          <p:nvPr/>
        </p:nvSpPr>
        <p:spPr>
          <a:xfrm>
            <a:off x="3650656" y="3530036"/>
            <a:ext cx="2131936" cy="63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dirty="0"/>
              <a:t>Looks cool!</a:t>
            </a:r>
          </a:p>
        </p:txBody>
      </p:sp>
    </p:spTree>
    <p:extLst>
      <p:ext uri="{BB962C8B-B14F-4D97-AF65-F5344CB8AC3E}">
        <p14:creationId xmlns:p14="http://schemas.microsoft.com/office/powerpoint/2010/main" val="6902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Rocket Engine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8BA807-6FBF-7C22-2A66-54B3526FD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2" y="1548968"/>
            <a:ext cx="5659582" cy="260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3818CCD-7401-561D-76CD-43332A5E1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" r="585" b="1"/>
          <a:stretch/>
        </p:blipFill>
        <p:spPr bwMode="auto">
          <a:xfrm>
            <a:off x="6207746" y="1302140"/>
            <a:ext cx="2257382" cy="28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B824-4059-E785-D4B4-A70B6E49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Saturn V Engines</a:t>
            </a:r>
          </a:p>
        </p:txBody>
      </p:sp>
      <p:pic>
        <p:nvPicPr>
          <p:cNvPr id="1026" name="Picture 2" descr="A Saturn V F-1 engine on display at NASA's Marshall Space Flight Center [2592x1728 ...">
            <a:extLst>
              <a:ext uri="{FF2B5EF4-FFF2-40B4-BE49-F238E27FC236}">
                <a16:creationId xmlns:a16="http://schemas.microsoft.com/office/drawing/2014/main" id="{4C89C33D-5BFA-EB94-9261-B89D51C22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90" y="1267364"/>
            <a:ext cx="2316947" cy="347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turn V Second Stage J-2 Engines. Photograph by Mark Williamson/science Photo Library - Pixels">
            <a:extLst>
              <a:ext uri="{FF2B5EF4-FFF2-40B4-BE49-F238E27FC236}">
                <a16:creationId xmlns:a16="http://schemas.microsoft.com/office/drawing/2014/main" id="{E40BDF84-3FD3-629B-15BA-466B65A88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894" y="1347943"/>
            <a:ext cx="3300337" cy="3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8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Active Control</a:t>
            </a:r>
            <a:endParaRPr dirty="0"/>
          </a:p>
        </p:txBody>
      </p:sp>
      <p:grpSp>
        <p:nvGrpSpPr>
          <p:cNvPr id="1227" name="Google Shape;1227;p47"/>
          <p:cNvGrpSpPr/>
          <p:nvPr/>
        </p:nvGrpSpPr>
        <p:grpSpPr>
          <a:xfrm>
            <a:off x="5098820" y="2728788"/>
            <a:ext cx="3808303" cy="1474649"/>
            <a:chOff x="1517450" y="2662050"/>
            <a:chExt cx="776175" cy="300550"/>
          </a:xfrm>
        </p:grpSpPr>
        <p:sp>
          <p:nvSpPr>
            <p:cNvPr id="1228" name="Google Shape;1228;p47"/>
            <p:cNvSpPr/>
            <p:nvPr/>
          </p:nvSpPr>
          <p:spPr>
            <a:xfrm>
              <a:off x="1750175" y="2662050"/>
              <a:ext cx="300575" cy="300550"/>
            </a:xfrm>
            <a:custGeom>
              <a:avLst/>
              <a:gdLst/>
              <a:ahLst/>
              <a:cxnLst/>
              <a:rect l="l" t="t" r="r" b="b"/>
              <a:pathLst>
                <a:path w="12023" h="12022" extrusionOk="0">
                  <a:moveTo>
                    <a:pt x="6012" y="0"/>
                  </a:moveTo>
                  <a:cubicBezTo>
                    <a:pt x="2698" y="0"/>
                    <a:pt x="1" y="2690"/>
                    <a:pt x="1" y="6011"/>
                  </a:cubicBezTo>
                  <a:cubicBezTo>
                    <a:pt x="1" y="9324"/>
                    <a:pt x="2698" y="12022"/>
                    <a:pt x="6012" y="12022"/>
                  </a:cubicBezTo>
                  <a:cubicBezTo>
                    <a:pt x="9333" y="12022"/>
                    <a:pt x="12022" y="9324"/>
                    <a:pt x="12022" y="6011"/>
                  </a:cubicBezTo>
                  <a:cubicBezTo>
                    <a:pt x="12022" y="2690"/>
                    <a:pt x="9333" y="0"/>
                    <a:pt x="6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1744375" y="2674525"/>
              <a:ext cx="312375" cy="275400"/>
            </a:xfrm>
            <a:custGeom>
              <a:avLst/>
              <a:gdLst/>
              <a:ahLst/>
              <a:cxnLst/>
              <a:rect l="l" t="t" r="r" b="b"/>
              <a:pathLst>
                <a:path w="12495" h="11016" extrusionOk="0">
                  <a:moveTo>
                    <a:pt x="6246" y="1"/>
                  </a:moveTo>
                  <a:cubicBezTo>
                    <a:pt x="4075" y="1"/>
                    <a:pt x="2021" y="1293"/>
                    <a:pt x="1150" y="3423"/>
                  </a:cubicBezTo>
                  <a:cubicBezTo>
                    <a:pt x="0" y="6241"/>
                    <a:pt x="1345" y="9457"/>
                    <a:pt x="4162" y="10606"/>
                  </a:cubicBezTo>
                  <a:cubicBezTo>
                    <a:pt x="4844" y="10884"/>
                    <a:pt x="5549" y="11016"/>
                    <a:pt x="6242" y="11016"/>
                  </a:cubicBezTo>
                  <a:cubicBezTo>
                    <a:pt x="8415" y="11016"/>
                    <a:pt x="10474" y="9722"/>
                    <a:pt x="11345" y="7586"/>
                  </a:cubicBezTo>
                  <a:cubicBezTo>
                    <a:pt x="12495" y="4768"/>
                    <a:pt x="11142" y="1560"/>
                    <a:pt x="8325" y="410"/>
                  </a:cubicBezTo>
                  <a:cubicBezTo>
                    <a:pt x="7643" y="132"/>
                    <a:pt x="6939" y="1"/>
                    <a:pt x="6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1766525" y="2694500"/>
              <a:ext cx="268075" cy="235425"/>
            </a:xfrm>
            <a:custGeom>
              <a:avLst/>
              <a:gdLst/>
              <a:ahLst/>
              <a:cxnLst/>
              <a:rect l="l" t="t" r="r" b="b"/>
              <a:pathLst>
                <a:path w="10723" h="9417" extrusionOk="0">
                  <a:moveTo>
                    <a:pt x="5366" y="0"/>
                  </a:moveTo>
                  <a:cubicBezTo>
                    <a:pt x="3844" y="0"/>
                    <a:pt x="2351" y="737"/>
                    <a:pt x="1443" y="2098"/>
                  </a:cubicBezTo>
                  <a:cubicBezTo>
                    <a:pt x="1" y="4255"/>
                    <a:pt x="587" y="7177"/>
                    <a:pt x="2751" y="8620"/>
                  </a:cubicBezTo>
                  <a:cubicBezTo>
                    <a:pt x="3552" y="9159"/>
                    <a:pt x="4459" y="9417"/>
                    <a:pt x="5357" y="9417"/>
                  </a:cubicBezTo>
                  <a:cubicBezTo>
                    <a:pt x="6875" y="9417"/>
                    <a:pt x="8366" y="8680"/>
                    <a:pt x="9272" y="7320"/>
                  </a:cubicBezTo>
                  <a:cubicBezTo>
                    <a:pt x="10722" y="5156"/>
                    <a:pt x="10136" y="2234"/>
                    <a:pt x="7972" y="791"/>
                  </a:cubicBezTo>
                  <a:cubicBezTo>
                    <a:pt x="7170" y="256"/>
                    <a:pt x="6263" y="0"/>
                    <a:pt x="5366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1899525" y="2893275"/>
              <a:ext cx="127750" cy="69325"/>
            </a:xfrm>
            <a:custGeom>
              <a:avLst/>
              <a:gdLst/>
              <a:ahLst/>
              <a:cxnLst/>
              <a:rect l="l" t="t" r="r" b="b"/>
              <a:pathLst>
                <a:path w="5110" h="2773" extrusionOk="0">
                  <a:moveTo>
                    <a:pt x="5102" y="0"/>
                  </a:moveTo>
                  <a:cubicBezTo>
                    <a:pt x="5101" y="1"/>
                    <a:pt x="5101" y="1"/>
                    <a:pt x="5101" y="2"/>
                  </a:cubicBezTo>
                  <a:lnTo>
                    <a:pt x="5101" y="2"/>
                  </a:lnTo>
                  <a:cubicBezTo>
                    <a:pt x="5104" y="1"/>
                    <a:pt x="5106" y="1"/>
                    <a:pt x="5109" y="0"/>
                  </a:cubicBezTo>
                  <a:close/>
                  <a:moveTo>
                    <a:pt x="5101" y="2"/>
                  </a:moveTo>
                  <a:cubicBezTo>
                    <a:pt x="4721" y="61"/>
                    <a:pt x="4356" y="128"/>
                    <a:pt x="4102" y="188"/>
                  </a:cubicBezTo>
                  <a:cubicBezTo>
                    <a:pt x="3351" y="346"/>
                    <a:pt x="3314" y="722"/>
                    <a:pt x="2089" y="1278"/>
                  </a:cubicBezTo>
                  <a:cubicBezTo>
                    <a:pt x="1315" y="1631"/>
                    <a:pt x="721" y="2217"/>
                    <a:pt x="0" y="2773"/>
                  </a:cubicBezTo>
                  <a:cubicBezTo>
                    <a:pt x="481" y="2773"/>
                    <a:pt x="977" y="2720"/>
                    <a:pt x="1473" y="2600"/>
                  </a:cubicBezTo>
                  <a:cubicBezTo>
                    <a:pt x="3035" y="2217"/>
                    <a:pt x="4304" y="1256"/>
                    <a:pt x="5101" y="2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1774975" y="2781500"/>
              <a:ext cx="274825" cy="142975"/>
            </a:xfrm>
            <a:custGeom>
              <a:avLst/>
              <a:gdLst/>
              <a:ahLst/>
              <a:cxnLst/>
              <a:rect l="l" t="t" r="r" b="b"/>
              <a:pathLst>
                <a:path w="10993" h="5719" extrusionOk="0">
                  <a:moveTo>
                    <a:pt x="10903" y="1"/>
                  </a:moveTo>
                  <a:cubicBezTo>
                    <a:pt x="10527" y="196"/>
                    <a:pt x="9948" y="482"/>
                    <a:pt x="9678" y="549"/>
                  </a:cubicBezTo>
                  <a:cubicBezTo>
                    <a:pt x="9265" y="655"/>
                    <a:pt x="6184" y="1721"/>
                    <a:pt x="5350" y="2563"/>
                  </a:cubicBezTo>
                  <a:cubicBezTo>
                    <a:pt x="4509" y="3412"/>
                    <a:pt x="3352" y="3720"/>
                    <a:pt x="1781" y="4103"/>
                  </a:cubicBezTo>
                  <a:cubicBezTo>
                    <a:pt x="482" y="4419"/>
                    <a:pt x="602" y="4389"/>
                    <a:pt x="1" y="4539"/>
                  </a:cubicBezTo>
                  <a:cubicBezTo>
                    <a:pt x="294" y="4975"/>
                    <a:pt x="639" y="5373"/>
                    <a:pt x="1023" y="5719"/>
                  </a:cubicBezTo>
                  <a:cubicBezTo>
                    <a:pt x="1669" y="5350"/>
                    <a:pt x="2525" y="4839"/>
                    <a:pt x="2893" y="4554"/>
                  </a:cubicBezTo>
                  <a:cubicBezTo>
                    <a:pt x="3525" y="4058"/>
                    <a:pt x="6214" y="3292"/>
                    <a:pt x="7214" y="3044"/>
                  </a:cubicBezTo>
                  <a:cubicBezTo>
                    <a:pt x="8220" y="2803"/>
                    <a:pt x="9731" y="1346"/>
                    <a:pt x="10302" y="842"/>
                  </a:cubicBezTo>
                  <a:cubicBezTo>
                    <a:pt x="10519" y="647"/>
                    <a:pt x="10767" y="549"/>
                    <a:pt x="10993" y="497"/>
                  </a:cubicBezTo>
                  <a:cubicBezTo>
                    <a:pt x="10970" y="339"/>
                    <a:pt x="10940" y="166"/>
                    <a:pt x="1090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1749425" y="2698150"/>
              <a:ext cx="261325" cy="140300"/>
            </a:xfrm>
            <a:custGeom>
              <a:avLst/>
              <a:gdLst/>
              <a:ahLst/>
              <a:cxnLst/>
              <a:rect l="l" t="t" r="r" b="b"/>
              <a:pathLst>
                <a:path w="10453" h="5612" extrusionOk="0">
                  <a:moveTo>
                    <a:pt x="9143" y="1"/>
                  </a:moveTo>
                  <a:cubicBezTo>
                    <a:pt x="8734" y="1"/>
                    <a:pt x="8349" y="39"/>
                    <a:pt x="8093" y="149"/>
                  </a:cubicBezTo>
                  <a:cubicBezTo>
                    <a:pt x="7251" y="517"/>
                    <a:pt x="6395" y="1614"/>
                    <a:pt x="5381" y="1862"/>
                  </a:cubicBezTo>
                  <a:cubicBezTo>
                    <a:pt x="4374" y="2110"/>
                    <a:pt x="2045" y="2591"/>
                    <a:pt x="1068" y="3139"/>
                  </a:cubicBezTo>
                  <a:cubicBezTo>
                    <a:pt x="760" y="3312"/>
                    <a:pt x="422" y="3500"/>
                    <a:pt x="99" y="3665"/>
                  </a:cubicBezTo>
                  <a:cubicBezTo>
                    <a:pt x="1" y="4297"/>
                    <a:pt x="8" y="4950"/>
                    <a:pt x="129" y="5611"/>
                  </a:cubicBezTo>
                  <a:cubicBezTo>
                    <a:pt x="970" y="4740"/>
                    <a:pt x="2623" y="3560"/>
                    <a:pt x="3615" y="3433"/>
                  </a:cubicBezTo>
                  <a:cubicBezTo>
                    <a:pt x="4825" y="3275"/>
                    <a:pt x="6012" y="2907"/>
                    <a:pt x="6658" y="2388"/>
                  </a:cubicBezTo>
                  <a:cubicBezTo>
                    <a:pt x="7296" y="1870"/>
                    <a:pt x="7379" y="1524"/>
                    <a:pt x="8671" y="1111"/>
                  </a:cubicBezTo>
                  <a:cubicBezTo>
                    <a:pt x="9340" y="893"/>
                    <a:pt x="9986" y="660"/>
                    <a:pt x="10452" y="480"/>
                  </a:cubicBezTo>
                  <a:cubicBezTo>
                    <a:pt x="10309" y="329"/>
                    <a:pt x="10159" y="179"/>
                    <a:pt x="10001" y="44"/>
                  </a:cubicBezTo>
                  <a:cubicBezTo>
                    <a:pt x="9726" y="19"/>
                    <a:pt x="9428" y="1"/>
                    <a:pt x="914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771775" y="2662800"/>
              <a:ext cx="184125" cy="71950"/>
            </a:xfrm>
            <a:custGeom>
              <a:avLst/>
              <a:gdLst/>
              <a:ahLst/>
              <a:cxnLst/>
              <a:rect l="l" t="t" r="r" b="b"/>
              <a:pathLst>
                <a:path w="7365" h="2878" extrusionOk="0">
                  <a:moveTo>
                    <a:pt x="5809" y="0"/>
                  </a:moveTo>
                  <a:cubicBezTo>
                    <a:pt x="5298" y="256"/>
                    <a:pt x="4795" y="571"/>
                    <a:pt x="4096" y="744"/>
                  </a:cubicBezTo>
                  <a:cubicBezTo>
                    <a:pt x="3420" y="909"/>
                    <a:pt x="2270" y="1090"/>
                    <a:pt x="1414" y="1270"/>
                  </a:cubicBezTo>
                  <a:cubicBezTo>
                    <a:pt x="850" y="1721"/>
                    <a:pt x="369" y="2269"/>
                    <a:pt x="1" y="2878"/>
                  </a:cubicBezTo>
                  <a:cubicBezTo>
                    <a:pt x="1000" y="2698"/>
                    <a:pt x="2691" y="2382"/>
                    <a:pt x="3247" y="2044"/>
                  </a:cubicBezTo>
                  <a:cubicBezTo>
                    <a:pt x="3953" y="1616"/>
                    <a:pt x="4682" y="1030"/>
                    <a:pt x="5208" y="902"/>
                  </a:cubicBezTo>
                  <a:cubicBezTo>
                    <a:pt x="5651" y="794"/>
                    <a:pt x="6141" y="644"/>
                    <a:pt x="6438" y="644"/>
                  </a:cubicBezTo>
                  <a:cubicBezTo>
                    <a:pt x="6493" y="644"/>
                    <a:pt x="6542" y="650"/>
                    <a:pt x="6583" y="662"/>
                  </a:cubicBezTo>
                  <a:cubicBezTo>
                    <a:pt x="6595" y="666"/>
                    <a:pt x="6610" y="667"/>
                    <a:pt x="6628" y="667"/>
                  </a:cubicBezTo>
                  <a:cubicBezTo>
                    <a:pt x="6774" y="667"/>
                    <a:pt x="7075" y="532"/>
                    <a:pt x="7364" y="391"/>
                  </a:cubicBezTo>
                  <a:cubicBezTo>
                    <a:pt x="6868" y="196"/>
                    <a:pt x="6342" y="60"/>
                    <a:pt x="5809" y="0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1517450" y="2705350"/>
              <a:ext cx="776175" cy="211775"/>
            </a:xfrm>
            <a:custGeom>
              <a:avLst/>
              <a:gdLst/>
              <a:ahLst/>
              <a:cxnLst/>
              <a:rect l="l" t="t" r="r" b="b"/>
              <a:pathLst>
                <a:path w="31047" h="8471" extrusionOk="0">
                  <a:moveTo>
                    <a:pt x="28822" y="1"/>
                  </a:moveTo>
                  <a:cubicBezTo>
                    <a:pt x="26983" y="1"/>
                    <a:pt x="23990" y="382"/>
                    <a:pt x="20415" y="1078"/>
                  </a:cubicBezTo>
                  <a:cubicBezTo>
                    <a:pt x="20505" y="1229"/>
                    <a:pt x="20595" y="1386"/>
                    <a:pt x="20678" y="1544"/>
                  </a:cubicBezTo>
                  <a:cubicBezTo>
                    <a:pt x="23248" y="1055"/>
                    <a:pt x="25326" y="785"/>
                    <a:pt x="26511" y="785"/>
                  </a:cubicBezTo>
                  <a:cubicBezTo>
                    <a:pt x="27165" y="785"/>
                    <a:pt x="27547" y="867"/>
                    <a:pt x="27590" y="1041"/>
                  </a:cubicBezTo>
                  <a:cubicBezTo>
                    <a:pt x="27763" y="1740"/>
                    <a:pt x="22458" y="3640"/>
                    <a:pt x="15749" y="5286"/>
                  </a:cubicBezTo>
                  <a:cubicBezTo>
                    <a:pt x="10718" y="6518"/>
                    <a:pt x="6328" y="7257"/>
                    <a:pt x="4369" y="7257"/>
                  </a:cubicBezTo>
                  <a:cubicBezTo>
                    <a:pt x="3711" y="7257"/>
                    <a:pt x="3328" y="7174"/>
                    <a:pt x="3284" y="6999"/>
                  </a:cubicBezTo>
                  <a:cubicBezTo>
                    <a:pt x="3171" y="6526"/>
                    <a:pt x="5613" y="5489"/>
                    <a:pt x="9317" y="4354"/>
                  </a:cubicBezTo>
                  <a:cubicBezTo>
                    <a:pt x="9310" y="4174"/>
                    <a:pt x="9317" y="3986"/>
                    <a:pt x="9332" y="3813"/>
                  </a:cubicBezTo>
                  <a:lnTo>
                    <a:pt x="9332" y="3813"/>
                  </a:lnTo>
                  <a:cubicBezTo>
                    <a:pt x="3788" y="5481"/>
                    <a:pt x="1" y="7157"/>
                    <a:pt x="204" y="7983"/>
                  </a:cubicBezTo>
                  <a:cubicBezTo>
                    <a:pt x="284" y="8314"/>
                    <a:pt x="991" y="8471"/>
                    <a:pt x="2173" y="8471"/>
                  </a:cubicBezTo>
                  <a:cubicBezTo>
                    <a:pt x="4884" y="8471"/>
                    <a:pt x="10094" y="7646"/>
                    <a:pt x="15974" y="6202"/>
                  </a:cubicBezTo>
                  <a:cubicBezTo>
                    <a:pt x="24419" y="4136"/>
                    <a:pt x="31046" y="1574"/>
                    <a:pt x="30783" y="485"/>
                  </a:cubicBezTo>
                  <a:cubicBezTo>
                    <a:pt x="30701" y="157"/>
                    <a:pt x="29998" y="1"/>
                    <a:pt x="28822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71A2C-60CA-B812-D6FF-0372FCD52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73" y="1317563"/>
            <a:ext cx="5382128" cy="34081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E2FAB7-D326-758B-F809-4A6DDF59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Thrust Vectoring in </a:t>
            </a:r>
            <a:r>
              <a:rPr lang="en-US" dirty="0" err="1"/>
              <a:t>Actio</a:t>
            </a:r>
            <a:endParaRPr lang="en-US" dirty="0"/>
          </a:p>
        </p:txBody>
      </p:sp>
      <p:pic>
        <p:nvPicPr>
          <p:cNvPr id="4" name="Online Media 3" title="AIM-9X Tail Vectoring Demo">
            <a:hlinkClick r:id="" action="ppaction://media"/>
            <a:extLst>
              <a:ext uri="{FF2B5EF4-FFF2-40B4-BE49-F238E27FC236}">
                <a16:creationId xmlns:a16="http://schemas.microsoft.com/office/drawing/2014/main" id="{A646027E-978F-0786-6DB9-5A2F539E6C0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83021" y="1104461"/>
            <a:ext cx="6511158" cy="36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0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6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at High Speed</a:t>
            </a:r>
            <a:endParaRPr dirty="0"/>
          </a:p>
        </p:txBody>
      </p:sp>
      <p:sp>
        <p:nvSpPr>
          <p:cNvPr id="1911" name="Google Shape;1911;p6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2" name="Google Shape;1912;p69"/>
          <p:cNvGrpSpPr/>
          <p:nvPr/>
        </p:nvGrpSpPr>
        <p:grpSpPr>
          <a:xfrm>
            <a:off x="5849115" y="3282475"/>
            <a:ext cx="2472918" cy="1164074"/>
            <a:chOff x="4769825" y="756450"/>
            <a:chExt cx="1075041" cy="506031"/>
          </a:xfrm>
        </p:grpSpPr>
        <p:sp>
          <p:nvSpPr>
            <p:cNvPr id="1913" name="Google Shape;1913;p69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9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9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9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9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8" name="Google Shape;1918;p69"/>
          <p:cNvGrpSpPr/>
          <p:nvPr/>
        </p:nvGrpSpPr>
        <p:grpSpPr>
          <a:xfrm flipH="1">
            <a:off x="7132253" y="1401577"/>
            <a:ext cx="1291752" cy="1093095"/>
            <a:chOff x="575162" y="3714864"/>
            <a:chExt cx="1291752" cy="1093095"/>
          </a:xfrm>
        </p:grpSpPr>
        <p:sp>
          <p:nvSpPr>
            <p:cNvPr id="1919" name="Google Shape;1919;p69"/>
            <p:cNvSpPr/>
            <p:nvPr/>
          </p:nvSpPr>
          <p:spPr>
            <a:xfrm rot="-4499958" flipH="1">
              <a:off x="701922" y="4225922"/>
              <a:ext cx="343196" cy="351952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58039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0" name="Google Shape;1920;p69"/>
            <p:cNvGrpSpPr/>
            <p:nvPr/>
          </p:nvGrpSpPr>
          <p:grpSpPr>
            <a:xfrm flipH="1">
              <a:off x="575162" y="3714864"/>
              <a:ext cx="1291752" cy="1093095"/>
              <a:chOff x="5341900" y="1228588"/>
              <a:chExt cx="717600" cy="607275"/>
            </a:xfrm>
          </p:grpSpPr>
          <p:sp>
            <p:nvSpPr>
              <p:cNvPr id="1921" name="Google Shape;1921;p69"/>
              <p:cNvSpPr/>
              <p:nvPr/>
            </p:nvSpPr>
            <p:spPr>
              <a:xfrm>
                <a:off x="5613425" y="1584288"/>
                <a:ext cx="169800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792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791" y="1408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69"/>
              <p:cNvSpPr/>
              <p:nvPr/>
            </p:nvSpPr>
            <p:spPr>
              <a:xfrm>
                <a:off x="5613425" y="1584288"/>
                <a:ext cx="161225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449" y="8389"/>
                    </a:lnTo>
                    <a:lnTo>
                      <a:pt x="2873" y="6011"/>
                    </a:lnTo>
                    <a:lnTo>
                      <a:pt x="1294" y="26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69"/>
              <p:cNvSpPr/>
              <p:nvPr/>
            </p:nvSpPr>
            <p:spPr>
              <a:xfrm>
                <a:off x="5765600" y="1330363"/>
                <a:ext cx="293900" cy="1669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6677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3957" y="6677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69"/>
              <p:cNvSpPr/>
              <p:nvPr/>
            </p:nvSpPr>
            <p:spPr>
              <a:xfrm>
                <a:off x="5765600" y="1330363"/>
                <a:ext cx="293900" cy="913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3653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818" y="2131"/>
                    </a:lnTo>
                    <a:lnTo>
                      <a:pt x="6791" y="1351"/>
                    </a:lnTo>
                    <a:lnTo>
                      <a:pt x="10252" y="3652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69"/>
              <p:cNvSpPr/>
              <p:nvPr/>
            </p:nvSpPr>
            <p:spPr>
              <a:xfrm>
                <a:off x="5723750" y="1445313"/>
                <a:ext cx="209250" cy="22050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8820" extrusionOk="0">
                    <a:moveTo>
                      <a:pt x="4735" y="0"/>
                    </a:moveTo>
                    <a:cubicBezTo>
                      <a:pt x="4376" y="0"/>
                      <a:pt x="4028" y="169"/>
                      <a:pt x="3824" y="481"/>
                    </a:cubicBezTo>
                    <a:lnTo>
                      <a:pt x="343" y="5750"/>
                    </a:lnTo>
                    <a:cubicBezTo>
                      <a:pt x="0" y="6244"/>
                      <a:pt x="1731" y="8470"/>
                      <a:pt x="2226" y="8812"/>
                    </a:cubicBezTo>
                    <a:cubicBezTo>
                      <a:pt x="2226" y="8812"/>
                      <a:pt x="2376" y="8820"/>
                      <a:pt x="2612" y="8820"/>
                    </a:cubicBezTo>
                    <a:cubicBezTo>
                      <a:pt x="3281" y="8820"/>
                      <a:pt x="4641" y="8757"/>
                      <a:pt x="5231" y="8279"/>
                    </a:cubicBezTo>
                    <a:lnTo>
                      <a:pt x="8027" y="4019"/>
                    </a:lnTo>
                    <a:cubicBezTo>
                      <a:pt x="8370" y="3505"/>
                      <a:pt x="8027" y="1280"/>
                      <a:pt x="7533" y="956"/>
                    </a:cubicBezTo>
                    <a:lnTo>
                      <a:pt x="5345" y="177"/>
                    </a:lnTo>
                    <a:cubicBezTo>
                      <a:pt x="5156" y="58"/>
                      <a:pt x="4944" y="0"/>
                      <a:pt x="473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69"/>
              <p:cNvSpPr/>
              <p:nvPr/>
            </p:nvSpPr>
            <p:spPr>
              <a:xfrm>
                <a:off x="5341900" y="1228588"/>
                <a:ext cx="570175" cy="437050"/>
              </a:xfrm>
              <a:custGeom>
                <a:avLst/>
                <a:gdLst/>
                <a:ahLst/>
                <a:cxnLst/>
                <a:rect l="l" t="t" r="r" b="b"/>
                <a:pathLst>
                  <a:path w="22807" h="17482" extrusionOk="0">
                    <a:moveTo>
                      <a:pt x="5719" y="1"/>
                    </a:moveTo>
                    <a:cubicBezTo>
                      <a:pt x="3991" y="1"/>
                      <a:pt x="2634" y="436"/>
                      <a:pt x="1979" y="1428"/>
                    </a:cubicBezTo>
                    <a:cubicBezTo>
                      <a:pt x="1" y="4395"/>
                      <a:pt x="5060" y="11204"/>
                      <a:pt x="10690" y="14951"/>
                    </a:cubicBezTo>
                    <a:cubicBezTo>
                      <a:pt x="13315" y="16682"/>
                      <a:pt x="15598" y="17462"/>
                      <a:pt x="17500" y="17481"/>
                    </a:cubicBezTo>
                    <a:cubicBezTo>
                      <a:pt x="17747" y="16853"/>
                      <a:pt x="21970" y="10481"/>
                      <a:pt x="22788" y="9625"/>
                    </a:cubicBezTo>
                    <a:lnTo>
                      <a:pt x="22807" y="9625"/>
                    </a:lnTo>
                    <a:cubicBezTo>
                      <a:pt x="22008" y="7952"/>
                      <a:pt x="20334" y="5878"/>
                      <a:pt x="17823" y="4224"/>
                    </a:cubicBezTo>
                    <a:cubicBezTo>
                      <a:pt x="14074" y="1729"/>
                      <a:pt x="9162" y="1"/>
                      <a:pt x="5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69"/>
              <p:cNvSpPr/>
              <p:nvPr/>
            </p:nvSpPr>
            <p:spPr>
              <a:xfrm>
                <a:off x="5341900" y="1234313"/>
                <a:ext cx="450350" cy="431325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7253" extrusionOk="0">
                    <a:moveTo>
                      <a:pt x="3805" y="0"/>
                    </a:moveTo>
                    <a:cubicBezTo>
                      <a:pt x="3006" y="228"/>
                      <a:pt x="2359" y="628"/>
                      <a:pt x="1979" y="1199"/>
                    </a:cubicBezTo>
                    <a:cubicBezTo>
                      <a:pt x="1" y="4166"/>
                      <a:pt x="5060" y="10975"/>
                      <a:pt x="10690" y="14722"/>
                    </a:cubicBezTo>
                    <a:cubicBezTo>
                      <a:pt x="13315" y="16453"/>
                      <a:pt x="15617" y="17233"/>
                      <a:pt x="17500" y="17252"/>
                    </a:cubicBezTo>
                    <a:cubicBezTo>
                      <a:pt x="17652" y="16853"/>
                      <a:pt x="17823" y="16453"/>
                      <a:pt x="18013" y="16054"/>
                    </a:cubicBezTo>
                    <a:cubicBezTo>
                      <a:pt x="16378" y="15787"/>
                      <a:pt x="14514" y="15027"/>
                      <a:pt x="12440" y="13638"/>
                    </a:cubicBezTo>
                    <a:cubicBezTo>
                      <a:pt x="6810" y="9910"/>
                      <a:pt x="1751" y="3101"/>
                      <a:pt x="3710" y="133"/>
                    </a:cubicBezTo>
                    <a:cubicBezTo>
                      <a:pt x="3748" y="76"/>
                      <a:pt x="3786" y="38"/>
                      <a:pt x="380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69"/>
              <p:cNvSpPr/>
              <p:nvPr/>
            </p:nvSpPr>
            <p:spPr>
              <a:xfrm>
                <a:off x="5349525" y="1228738"/>
                <a:ext cx="1564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6501" extrusionOk="0">
                    <a:moveTo>
                      <a:pt x="5140" y="1"/>
                    </a:moveTo>
                    <a:cubicBezTo>
                      <a:pt x="2968" y="1"/>
                      <a:pt x="0" y="318"/>
                      <a:pt x="0" y="318"/>
                    </a:cubicBezTo>
                    <a:cubicBezTo>
                      <a:pt x="0" y="318"/>
                      <a:pt x="1236" y="4484"/>
                      <a:pt x="2340" y="6500"/>
                    </a:cubicBezTo>
                    <a:cubicBezTo>
                      <a:pt x="2606" y="6310"/>
                      <a:pt x="2853" y="6101"/>
                      <a:pt x="3100" y="5891"/>
                    </a:cubicBezTo>
                    <a:cubicBezTo>
                      <a:pt x="3690" y="5359"/>
                      <a:pt x="4242" y="4750"/>
                      <a:pt x="4717" y="4122"/>
                    </a:cubicBezTo>
                    <a:cubicBezTo>
                      <a:pt x="5193" y="3476"/>
                      <a:pt x="5611" y="2772"/>
                      <a:pt x="5877" y="2011"/>
                    </a:cubicBezTo>
                    <a:cubicBezTo>
                      <a:pt x="6125" y="1383"/>
                      <a:pt x="6258" y="699"/>
                      <a:pt x="6182" y="33"/>
                    </a:cubicBezTo>
                    <a:cubicBezTo>
                      <a:pt x="5872" y="10"/>
                      <a:pt x="5518" y="1"/>
                      <a:pt x="5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69"/>
              <p:cNvSpPr/>
              <p:nvPr/>
            </p:nvSpPr>
            <p:spPr>
              <a:xfrm>
                <a:off x="5556850" y="1347663"/>
                <a:ext cx="191175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6872" extrusionOk="0">
                    <a:moveTo>
                      <a:pt x="3837" y="0"/>
                    </a:moveTo>
                    <a:cubicBezTo>
                      <a:pt x="3019" y="0"/>
                      <a:pt x="2197" y="293"/>
                      <a:pt x="1541" y="887"/>
                    </a:cubicBezTo>
                    <a:cubicBezTo>
                      <a:pt x="114" y="2142"/>
                      <a:pt x="0" y="4311"/>
                      <a:pt x="1275" y="5737"/>
                    </a:cubicBezTo>
                    <a:cubicBezTo>
                      <a:pt x="1955" y="6489"/>
                      <a:pt x="2889" y="6871"/>
                      <a:pt x="3827" y="6871"/>
                    </a:cubicBezTo>
                    <a:cubicBezTo>
                      <a:pt x="4647" y="6871"/>
                      <a:pt x="5468" y="6579"/>
                      <a:pt x="6125" y="5985"/>
                    </a:cubicBezTo>
                    <a:cubicBezTo>
                      <a:pt x="7532" y="4710"/>
                      <a:pt x="7646" y="2542"/>
                      <a:pt x="6372" y="1134"/>
                    </a:cubicBezTo>
                    <a:cubicBezTo>
                      <a:pt x="5702" y="383"/>
                      <a:pt x="4772" y="0"/>
                      <a:pt x="38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69"/>
              <p:cNvSpPr/>
              <p:nvPr/>
            </p:nvSpPr>
            <p:spPr>
              <a:xfrm>
                <a:off x="5587750" y="1376363"/>
                <a:ext cx="13270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4661" extrusionOk="0">
                    <a:moveTo>
                      <a:pt x="2654" y="0"/>
                    </a:moveTo>
                    <a:cubicBezTo>
                      <a:pt x="1901" y="0"/>
                      <a:pt x="1159" y="362"/>
                      <a:pt x="704" y="1033"/>
                    </a:cubicBezTo>
                    <a:cubicBezTo>
                      <a:pt x="0" y="2117"/>
                      <a:pt x="286" y="3562"/>
                      <a:pt x="1370" y="4266"/>
                    </a:cubicBezTo>
                    <a:cubicBezTo>
                      <a:pt x="1764" y="4533"/>
                      <a:pt x="2209" y="4660"/>
                      <a:pt x="2651" y="4660"/>
                    </a:cubicBezTo>
                    <a:cubicBezTo>
                      <a:pt x="3405" y="4660"/>
                      <a:pt x="4148" y="4291"/>
                      <a:pt x="4604" y="3619"/>
                    </a:cubicBezTo>
                    <a:cubicBezTo>
                      <a:pt x="5307" y="2535"/>
                      <a:pt x="5022" y="1090"/>
                      <a:pt x="3938" y="386"/>
                    </a:cubicBezTo>
                    <a:cubicBezTo>
                      <a:pt x="3543" y="125"/>
                      <a:pt x="3097" y="0"/>
                      <a:pt x="26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69"/>
              <p:cNvSpPr/>
              <p:nvPr/>
            </p:nvSpPr>
            <p:spPr>
              <a:xfrm>
                <a:off x="5676200" y="15385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7" y="0"/>
                    </a:moveTo>
                    <a:cubicBezTo>
                      <a:pt x="508" y="0"/>
                      <a:pt x="192" y="218"/>
                      <a:pt x="95" y="573"/>
                    </a:cubicBezTo>
                    <a:cubicBezTo>
                      <a:pt x="0" y="973"/>
                      <a:pt x="248" y="1391"/>
                      <a:pt x="647" y="1505"/>
                    </a:cubicBezTo>
                    <a:cubicBezTo>
                      <a:pt x="716" y="1524"/>
                      <a:pt x="785" y="1533"/>
                      <a:pt x="852" y="1533"/>
                    </a:cubicBezTo>
                    <a:cubicBezTo>
                      <a:pt x="1190" y="1533"/>
                      <a:pt x="1484" y="1303"/>
                      <a:pt x="1579" y="954"/>
                    </a:cubicBezTo>
                    <a:cubicBezTo>
                      <a:pt x="1693" y="554"/>
                      <a:pt x="1446" y="136"/>
                      <a:pt x="1046" y="22"/>
                    </a:cubicBezTo>
                    <a:cubicBezTo>
                      <a:pt x="983" y="7"/>
                      <a:pt x="919" y="0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69"/>
              <p:cNvSpPr/>
              <p:nvPr/>
            </p:nvSpPr>
            <p:spPr>
              <a:xfrm>
                <a:off x="5743250" y="15290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4" y="1"/>
                    </a:moveTo>
                    <a:cubicBezTo>
                      <a:pt x="513" y="1"/>
                      <a:pt x="193" y="231"/>
                      <a:pt x="95" y="573"/>
                    </a:cubicBezTo>
                    <a:cubicBezTo>
                      <a:pt x="0" y="991"/>
                      <a:pt x="229" y="1410"/>
                      <a:pt x="647" y="1505"/>
                    </a:cubicBezTo>
                    <a:cubicBezTo>
                      <a:pt x="713" y="1524"/>
                      <a:pt x="780" y="1533"/>
                      <a:pt x="846" y="1533"/>
                    </a:cubicBezTo>
                    <a:cubicBezTo>
                      <a:pt x="1177" y="1533"/>
                      <a:pt x="1484" y="1305"/>
                      <a:pt x="1579" y="972"/>
                    </a:cubicBezTo>
                    <a:cubicBezTo>
                      <a:pt x="1693" y="554"/>
                      <a:pt x="1446" y="135"/>
                      <a:pt x="1027" y="21"/>
                    </a:cubicBezTo>
                    <a:cubicBezTo>
                      <a:pt x="970" y="7"/>
                      <a:pt x="911" y="1"/>
                      <a:pt x="8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Google Shape;1242;p48">
            <a:extLst>
              <a:ext uri="{FF2B5EF4-FFF2-40B4-BE49-F238E27FC236}">
                <a16:creationId xmlns:a16="http://schemas.microsoft.com/office/drawing/2014/main" id="{7CE26533-99B9-C72A-C611-EC7C87EFACAD}"/>
              </a:ext>
            </a:extLst>
          </p:cNvPr>
          <p:cNvSpPr txBox="1">
            <a:spLocks/>
          </p:cNvSpPr>
          <p:nvPr/>
        </p:nvSpPr>
        <p:spPr>
          <a:xfrm>
            <a:off x="520496" y="1380254"/>
            <a:ext cx="5244655" cy="282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 algn="l"/>
            <a:r>
              <a:rPr lang="en-US" sz="2000" dirty="0"/>
              <a:t>Large Forces: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Bigger engines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Stronger airframes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Special design considerations</a:t>
            </a:r>
          </a:p>
          <a:p>
            <a:pPr marL="0" indent="0" algn="l"/>
            <a:endParaRPr lang="en-US" sz="2000" dirty="0"/>
          </a:p>
          <a:p>
            <a:pPr marL="0" indent="0" algn="l"/>
            <a:r>
              <a:rPr lang="en-US" sz="2000" dirty="0"/>
              <a:t>High Temperatures: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Special materials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Active cooling</a:t>
            </a:r>
          </a:p>
          <a:p>
            <a:pPr marL="0" indent="0" algn="l"/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Aerodynamics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12" name="Google Shape;1112;p41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diagram of different shapes&#10;&#10;Description automatically generated with medium confidence">
            <a:extLst>
              <a:ext uri="{FF2B5EF4-FFF2-40B4-BE49-F238E27FC236}">
                <a16:creationId xmlns:a16="http://schemas.microsoft.com/office/drawing/2014/main" id="{0A2586AF-9C76-5F6D-FD44-400B919F6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3" y="1253450"/>
            <a:ext cx="6843311" cy="34367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FBBA-F4D8-D8B2-EE53-ADC7FF5E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36" y="242128"/>
            <a:ext cx="7704000" cy="592200"/>
          </a:xfrm>
        </p:spPr>
        <p:txBody>
          <a:bodyPr/>
          <a:lstStyle/>
          <a:p>
            <a:r>
              <a:rPr lang="en-US" dirty="0"/>
              <a:t>Model Rocketry Fails</a:t>
            </a:r>
          </a:p>
        </p:txBody>
      </p:sp>
      <p:pic>
        <p:nvPicPr>
          <p:cNvPr id="5" name="Online Media 4" title="High Power Rocketry FAIL COMPILATION (CATO, Shred, Chuffs and More)">
            <a:hlinkClick r:id="" action="ppaction://media"/>
            <a:extLst>
              <a:ext uri="{FF2B5EF4-FFF2-40B4-BE49-F238E27FC236}">
                <a16:creationId xmlns:a16="http://schemas.microsoft.com/office/drawing/2014/main" id="{E5D4381F-E958-DA59-1C4D-6729D0887F4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45572" y="894414"/>
            <a:ext cx="6916882" cy="390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8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stronomical Observatory by Slidesgo">
  <a:themeElements>
    <a:clrScheme name="Simple Light">
      <a:dk1>
        <a:srgbClr val="0C0019"/>
      </a:dk1>
      <a:lt1>
        <a:srgbClr val="FFFFFF"/>
      </a:lt1>
      <a:dk2>
        <a:srgbClr val="9663D4"/>
      </a:dk2>
      <a:lt2>
        <a:srgbClr val="6384FF"/>
      </a:lt2>
      <a:accent1>
        <a:srgbClr val="370672"/>
      </a:accent1>
      <a:accent2>
        <a:srgbClr val="FF3FEA"/>
      </a:accent2>
      <a:accent3>
        <a:srgbClr val="FFDD9D"/>
      </a:accent3>
      <a:accent4>
        <a:srgbClr val="44CAFF"/>
      </a:accent4>
      <a:accent5>
        <a:srgbClr val="453ECA"/>
      </a:accent5>
      <a:accent6>
        <a:srgbClr val="FFAB0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305</Words>
  <Application>Microsoft Office PowerPoint</Application>
  <PresentationFormat>On-screen Show (16:9)</PresentationFormat>
  <Paragraphs>49</Paragraphs>
  <Slides>11</Slides>
  <Notes>9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Anek Devanagari ExtraBold</vt:lpstr>
      <vt:lpstr>Roboto Condensed Light</vt:lpstr>
      <vt:lpstr>Fredoka One</vt:lpstr>
      <vt:lpstr>Chivo</vt:lpstr>
      <vt:lpstr>Astronomical Observatory by Slidesgo</vt:lpstr>
      <vt:lpstr>Model Rockets vs NASA Rockets</vt:lpstr>
      <vt:lpstr>PowerPoint Presentation</vt:lpstr>
      <vt:lpstr>Model Rocket Engine</vt:lpstr>
      <vt:lpstr>Saturn V Engines</vt:lpstr>
      <vt:lpstr>Active Control</vt:lpstr>
      <vt:lpstr>Thrust Vectoring in Actio</vt:lpstr>
      <vt:lpstr>Problems at High Speed</vt:lpstr>
      <vt:lpstr>Aerodynamics</vt:lpstr>
      <vt:lpstr>Model Rocketry Fails</vt:lpstr>
      <vt:lpstr>Space-X Fails</vt:lpstr>
      <vt:lpstr>Space-X Design Philosophy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Li, Eugene J (Student)</cp:lastModifiedBy>
  <cp:revision>8</cp:revision>
  <dcterms:modified xsi:type="dcterms:W3CDTF">2024-07-05T20:25:37Z</dcterms:modified>
</cp:coreProperties>
</file>