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nek Devanagari ExtraBold" panose="020B0604020202020204" charset="0"/>
      <p:bold r:id="rId13"/>
    </p:embeddedFont>
    <p:embeddedFont>
      <p:font typeface="Chivo" panose="020B0604020202020204" charset="0"/>
      <p:regular r:id="rId14"/>
      <p:bold r:id="rId15"/>
      <p:italic r:id="rId16"/>
      <p:boldItalic r:id="rId17"/>
    </p:embeddedFont>
    <p:embeddedFont>
      <p:font typeface="Fredoka One" panose="02000000000000000000" pitchFamily="2" charset="0"/>
      <p:regular r:id="rId18"/>
    </p:embeddedFont>
    <p:embeddedFont>
      <p:font typeface="Palanquin Dark" panose="020B0604020202020204" charset="0"/>
      <p:regular r:id="rId19"/>
      <p:bold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8A825-2F9E-4793-9A7C-394699BC621E}">
  <a:tblStyle styleId="{1FC8A825-2F9E-4793-9A7C-394699BC6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51"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ff189cb9ef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ff189cb9e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ff189cb9e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ff189cb9e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ff189cb9ef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ff189cb9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ff189cb9ef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ff189cb9e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1962" y="866225"/>
            <a:ext cx="9239863" cy="1906909"/>
          </a:xfrm>
          <a:custGeom>
            <a:avLst/>
            <a:gdLst/>
            <a:ahLst/>
            <a:cxnLst/>
            <a:rect l="l" t="t" r="r" b="b"/>
            <a:pathLst>
              <a:path w="163675" h="33779" extrusionOk="0">
                <a:moveTo>
                  <a:pt x="106888" y="0"/>
                </a:moveTo>
                <a:cubicBezTo>
                  <a:pt x="106501" y="0"/>
                  <a:pt x="106111" y="14"/>
                  <a:pt x="105718" y="43"/>
                </a:cubicBezTo>
                <a:cubicBezTo>
                  <a:pt x="98262" y="575"/>
                  <a:pt x="92251" y="6377"/>
                  <a:pt x="85023" y="8298"/>
                </a:cubicBezTo>
                <a:cubicBezTo>
                  <a:pt x="83085" y="8810"/>
                  <a:pt x="81114" y="9031"/>
                  <a:pt x="79132" y="9031"/>
                </a:cubicBezTo>
                <a:cubicBezTo>
                  <a:pt x="74054" y="9031"/>
                  <a:pt x="68905" y="7584"/>
                  <a:pt x="64062" y="5901"/>
                </a:cubicBezTo>
                <a:cubicBezTo>
                  <a:pt x="57310" y="3562"/>
                  <a:pt x="50538" y="708"/>
                  <a:pt x="43406" y="556"/>
                </a:cubicBezTo>
                <a:cubicBezTo>
                  <a:pt x="43231" y="552"/>
                  <a:pt x="43057" y="550"/>
                  <a:pt x="42882" y="550"/>
                </a:cubicBezTo>
                <a:cubicBezTo>
                  <a:pt x="35877" y="550"/>
                  <a:pt x="28392" y="3894"/>
                  <a:pt x="25849" y="10371"/>
                </a:cubicBezTo>
                <a:lnTo>
                  <a:pt x="0" y="30856"/>
                </a:lnTo>
                <a:cubicBezTo>
                  <a:pt x="1579" y="31795"/>
                  <a:pt x="3302" y="32191"/>
                  <a:pt x="5074" y="32191"/>
                </a:cubicBezTo>
                <a:cubicBezTo>
                  <a:pt x="8938" y="32191"/>
                  <a:pt x="13032" y="30309"/>
                  <a:pt x="16358" y="28079"/>
                </a:cubicBezTo>
                <a:cubicBezTo>
                  <a:pt x="21208" y="24827"/>
                  <a:pt x="25963" y="20699"/>
                  <a:pt x="31803" y="20300"/>
                </a:cubicBezTo>
                <a:cubicBezTo>
                  <a:pt x="32121" y="20278"/>
                  <a:pt x="32437" y="20267"/>
                  <a:pt x="32750" y="20267"/>
                </a:cubicBezTo>
                <a:cubicBezTo>
                  <a:pt x="41173" y="20267"/>
                  <a:pt x="47748" y="27943"/>
                  <a:pt x="55579" y="31446"/>
                </a:cubicBezTo>
                <a:cubicBezTo>
                  <a:pt x="59270" y="33093"/>
                  <a:pt x="63173" y="33779"/>
                  <a:pt x="67145" y="33779"/>
                </a:cubicBezTo>
                <a:cubicBezTo>
                  <a:pt x="74821" y="33779"/>
                  <a:pt x="82754" y="31219"/>
                  <a:pt x="89911" y="28098"/>
                </a:cubicBezTo>
                <a:cubicBezTo>
                  <a:pt x="100772" y="23343"/>
                  <a:pt x="111519" y="17256"/>
                  <a:pt x="123369" y="16819"/>
                </a:cubicBezTo>
                <a:cubicBezTo>
                  <a:pt x="123856" y="16801"/>
                  <a:pt x="124344" y="16792"/>
                  <a:pt x="124832" y="16792"/>
                </a:cubicBezTo>
                <a:cubicBezTo>
                  <a:pt x="132945" y="16792"/>
                  <a:pt x="141176" y="19190"/>
                  <a:pt x="149146" y="19190"/>
                </a:cubicBezTo>
                <a:cubicBezTo>
                  <a:pt x="152097" y="19190"/>
                  <a:pt x="155012" y="18861"/>
                  <a:pt x="157873" y="17960"/>
                </a:cubicBezTo>
                <a:cubicBezTo>
                  <a:pt x="160612" y="17085"/>
                  <a:pt x="163674" y="14632"/>
                  <a:pt x="162685" y="11931"/>
                </a:cubicBezTo>
                <a:cubicBezTo>
                  <a:pt x="162115" y="10390"/>
                  <a:pt x="160365" y="9553"/>
                  <a:pt x="158710" y="9515"/>
                </a:cubicBezTo>
                <a:cubicBezTo>
                  <a:pt x="158632" y="9512"/>
                  <a:pt x="158555" y="9511"/>
                  <a:pt x="158478" y="9511"/>
                </a:cubicBezTo>
                <a:cubicBezTo>
                  <a:pt x="156907" y="9511"/>
                  <a:pt x="155403" y="10050"/>
                  <a:pt x="153898" y="10485"/>
                </a:cubicBezTo>
                <a:cubicBezTo>
                  <a:pt x="150581" y="11437"/>
                  <a:pt x="147133" y="11909"/>
                  <a:pt x="143686" y="11909"/>
                </a:cubicBezTo>
                <a:cubicBezTo>
                  <a:pt x="138594" y="11909"/>
                  <a:pt x="133501" y="10880"/>
                  <a:pt x="128828" y="8849"/>
                </a:cubicBezTo>
                <a:cubicBezTo>
                  <a:pt x="121542" y="5659"/>
                  <a:pt x="114723" y="0"/>
                  <a:pt x="106888" y="0"/>
                </a:cubicBezTo>
                <a:close/>
              </a:path>
            </a:pathLst>
          </a:custGeom>
          <a:solidFill>
            <a:srgbClr val="370672">
              <a:alpha val="3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5" y="3262816"/>
            <a:ext cx="5805600" cy="4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662587" y="-375295"/>
            <a:ext cx="1241509" cy="1241509"/>
            <a:chOff x="6120868" y="1211319"/>
            <a:chExt cx="1309471" cy="1309471"/>
          </a:xfrm>
        </p:grpSpPr>
        <p:sp>
          <p:nvSpPr>
            <p:cNvPr id="13" name="Google Shape;13;p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828156" y="240377"/>
            <a:ext cx="1069592" cy="811484"/>
            <a:chOff x="7249163" y="338511"/>
            <a:chExt cx="720313" cy="546527"/>
          </a:xfrm>
        </p:grpSpPr>
        <p:sp>
          <p:nvSpPr>
            <p:cNvPr id="30" name="Google Shape;30;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46252" y="4091642"/>
            <a:ext cx="4423609" cy="811484"/>
            <a:chOff x="246252" y="4091641"/>
            <a:chExt cx="4423609" cy="811484"/>
          </a:xfrm>
        </p:grpSpPr>
        <p:grpSp>
          <p:nvGrpSpPr>
            <p:cNvPr id="33" name="Google Shape;33;p2"/>
            <p:cNvGrpSpPr/>
            <p:nvPr/>
          </p:nvGrpSpPr>
          <p:grpSpPr>
            <a:xfrm rot="10800000">
              <a:off x="246252" y="4091641"/>
              <a:ext cx="1069592" cy="811484"/>
              <a:chOff x="7249163" y="338511"/>
              <a:chExt cx="720313" cy="546527"/>
            </a:xfrm>
          </p:grpSpPr>
          <p:sp>
            <p:nvSpPr>
              <p:cNvPr id="34" name="Google Shape;34;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8302498" y="21691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6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1658" y="226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9683" y="11009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3983" y="699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9">
    <p:spTree>
      <p:nvGrpSpPr>
        <p:cNvPr id="1" name="Shape 696"/>
        <p:cNvGrpSpPr/>
        <p:nvPr/>
      </p:nvGrpSpPr>
      <p:grpSpPr>
        <a:xfrm>
          <a:off x="0" y="0"/>
          <a:ext cx="0" cy="0"/>
          <a:chOff x="0" y="0"/>
          <a:chExt cx="0" cy="0"/>
        </a:xfrm>
      </p:grpSpPr>
      <p:sp>
        <p:nvSpPr>
          <p:cNvPr id="697" name="Google Shape;697;p27"/>
          <p:cNvSpPr/>
          <p:nvPr/>
        </p:nvSpPr>
        <p:spPr>
          <a:xfrm rot="5400000" flipH="1">
            <a:off x="-2824578" y="1913196"/>
            <a:ext cx="6282291" cy="3358718"/>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FF3FA3">
                  <a:alpha val="44705"/>
                  <a:alpha val="82160"/>
                </a:srgbClr>
              </a:gs>
              <a:gs pos="100000">
                <a:srgbClr val="FFFFFF">
                  <a:alpha val="0"/>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699" name="Google Shape;699;p27"/>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500"/>
              <a:buNone/>
              <a:defRPr sz="8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700" name="Google Shape;700;p27"/>
          <p:cNvGrpSpPr/>
          <p:nvPr/>
        </p:nvGrpSpPr>
        <p:grpSpPr>
          <a:xfrm>
            <a:off x="7300698" y="3383397"/>
            <a:ext cx="1348677" cy="1305743"/>
            <a:chOff x="6501379" y="728549"/>
            <a:chExt cx="1575557" cy="1525401"/>
          </a:xfrm>
        </p:grpSpPr>
        <p:grpSp>
          <p:nvGrpSpPr>
            <p:cNvPr id="701" name="Google Shape;701;p27"/>
            <p:cNvGrpSpPr/>
            <p:nvPr/>
          </p:nvGrpSpPr>
          <p:grpSpPr>
            <a:xfrm>
              <a:off x="6501379" y="728549"/>
              <a:ext cx="1478050" cy="1242854"/>
              <a:chOff x="6129004" y="651641"/>
              <a:chExt cx="1722670" cy="1448548"/>
            </a:xfrm>
          </p:grpSpPr>
          <p:sp>
            <p:nvSpPr>
              <p:cNvPr id="702" name="Google Shape;702;p27"/>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7"/>
            <p:cNvSpPr/>
            <p:nvPr/>
          </p:nvSpPr>
          <p:spPr>
            <a:xfrm rot="-5400000">
              <a:off x="7370436" y="1547450"/>
              <a:ext cx="706500" cy="706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7"/>
          <p:cNvGrpSpPr/>
          <p:nvPr/>
        </p:nvGrpSpPr>
        <p:grpSpPr>
          <a:xfrm>
            <a:off x="494625" y="454360"/>
            <a:ext cx="1721235" cy="1456549"/>
            <a:chOff x="494625" y="454360"/>
            <a:chExt cx="1721235" cy="1456549"/>
          </a:xfrm>
        </p:grpSpPr>
        <p:sp>
          <p:nvSpPr>
            <p:cNvPr id="711" name="Google Shape;711;p27"/>
            <p:cNvSpPr/>
            <p:nvPr/>
          </p:nvSpPr>
          <p:spPr>
            <a:xfrm rot="10800000">
              <a:off x="720925" y="1005394"/>
              <a:ext cx="499269" cy="511961"/>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flipH="1">
              <a:off x="494625" y="454360"/>
              <a:ext cx="1721235" cy="1456549"/>
              <a:chOff x="5341900" y="1228588"/>
              <a:chExt cx="717600" cy="607275"/>
            </a:xfrm>
          </p:grpSpPr>
          <p:sp>
            <p:nvSpPr>
              <p:cNvPr id="713" name="Google Shape;713;p27"/>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3"/>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5" name="Google Shape;725;p27"/>
          <p:cNvSpPr/>
          <p:nvPr/>
        </p:nvSpPr>
        <p:spPr>
          <a:xfrm rot="10800000">
            <a:off x="8131781" y="1665081"/>
            <a:ext cx="1518900" cy="1518900"/>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27"/>
          <p:cNvGrpSpPr/>
          <p:nvPr/>
        </p:nvGrpSpPr>
        <p:grpSpPr>
          <a:xfrm>
            <a:off x="160417" y="207975"/>
            <a:ext cx="8657599" cy="5077759"/>
            <a:chOff x="160417" y="207975"/>
            <a:chExt cx="8657599" cy="5077759"/>
          </a:xfrm>
        </p:grpSpPr>
        <p:grpSp>
          <p:nvGrpSpPr>
            <p:cNvPr id="727" name="Google Shape;727;p27"/>
            <p:cNvGrpSpPr/>
            <p:nvPr/>
          </p:nvGrpSpPr>
          <p:grpSpPr>
            <a:xfrm>
              <a:off x="160417" y="207975"/>
              <a:ext cx="8657599" cy="5077759"/>
              <a:chOff x="160417" y="207975"/>
              <a:chExt cx="8657599" cy="5077759"/>
            </a:xfrm>
          </p:grpSpPr>
          <p:grpSp>
            <p:nvGrpSpPr>
              <p:cNvPr id="728" name="Google Shape;728;p27"/>
              <p:cNvGrpSpPr/>
              <p:nvPr/>
            </p:nvGrpSpPr>
            <p:grpSpPr>
              <a:xfrm>
                <a:off x="160417" y="221597"/>
                <a:ext cx="8657599" cy="5064136"/>
                <a:chOff x="160417" y="221597"/>
                <a:chExt cx="8657599" cy="5064136"/>
              </a:xfrm>
            </p:grpSpPr>
            <p:grpSp>
              <p:nvGrpSpPr>
                <p:cNvPr id="729" name="Google Shape;729;p27"/>
                <p:cNvGrpSpPr/>
                <p:nvPr/>
              </p:nvGrpSpPr>
              <p:grpSpPr>
                <a:xfrm>
                  <a:off x="160417" y="3829201"/>
                  <a:ext cx="1904571" cy="1456532"/>
                  <a:chOff x="5213975" y="3063259"/>
                  <a:chExt cx="779763" cy="596328"/>
                </a:xfrm>
              </p:grpSpPr>
              <p:sp>
                <p:nvSpPr>
                  <p:cNvPr id="730" name="Google Shape;730;p27"/>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7"/>
                <p:cNvGrpSpPr/>
                <p:nvPr/>
              </p:nvGrpSpPr>
              <p:grpSpPr>
                <a:xfrm>
                  <a:off x="4238828" y="221597"/>
                  <a:ext cx="4579189" cy="4713938"/>
                  <a:chOff x="4238828" y="221597"/>
                  <a:chExt cx="4579189" cy="4713938"/>
                </a:xfrm>
              </p:grpSpPr>
              <p:grpSp>
                <p:nvGrpSpPr>
                  <p:cNvPr id="741" name="Google Shape;741;p27"/>
                  <p:cNvGrpSpPr/>
                  <p:nvPr/>
                </p:nvGrpSpPr>
                <p:grpSpPr>
                  <a:xfrm rot="10800000">
                    <a:off x="4238828" y="4327570"/>
                    <a:ext cx="601387" cy="607965"/>
                    <a:chOff x="3567700" y="2310175"/>
                    <a:chExt cx="258250" cy="261075"/>
                  </a:xfrm>
                </p:grpSpPr>
                <p:sp>
                  <p:nvSpPr>
                    <p:cNvPr id="742" name="Google Shape;742;p27"/>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27"/>
                  <p:cNvGrpSpPr/>
                  <p:nvPr/>
                </p:nvGrpSpPr>
                <p:grpSpPr>
                  <a:xfrm rot="10800000">
                    <a:off x="4394408" y="221597"/>
                    <a:ext cx="4423609" cy="826532"/>
                    <a:chOff x="246252" y="4076593"/>
                    <a:chExt cx="4423609" cy="826532"/>
                  </a:xfrm>
                </p:grpSpPr>
                <p:grpSp>
                  <p:nvGrpSpPr>
                    <p:cNvPr id="745" name="Google Shape;745;p27"/>
                    <p:cNvGrpSpPr/>
                    <p:nvPr/>
                  </p:nvGrpSpPr>
                  <p:grpSpPr>
                    <a:xfrm rot="10800000">
                      <a:off x="246252" y="4076593"/>
                      <a:ext cx="1262796" cy="826532"/>
                      <a:chOff x="7119050" y="338511"/>
                      <a:chExt cx="850425" cy="556662"/>
                    </a:xfrm>
                  </p:grpSpPr>
                  <p:sp>
                    <p:nvSpPr>
                      <p:cNvPr id="746" name="Google Shape;746;p27"/>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27"/>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0" name="Google Shape;750;p27"/>
              <p:cNvSpPr/>
              <p:nvPr/>
            </p:nvSpPr>
            <p:spPr>
              <a:xfrm>
                <a:off x="8464620" y="2079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559945" y="30218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2927045"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7"/>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54"/>
        <p:cNvGrpSpPr/>
        <p:nvPr/>
      </p:nvGrpSpPr>
      <p:grpSpPr>
        <a:xfrm>
          <a:off x="0" y="0"/>
          <a:ext cx="0" cy="0"/>
          <a:chOff x="0" y="0"/>
          <a:chExt cx="0" cy="0"/>
        </a:xfrm>
      </p:grpSpPr>
      <p:sp>
        <p:nvSpPr>
          <p:cNvPr id="755" name="Google Shape;755;p28"/>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56" name="Google Shape;756;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757" name="Google Shape;757;p28"/>
          <p:cNvGrpSpPr/>
          <p:nvPr/>
        </p:nvGrpSpPr>
        <p:grpSpPr>
          <a:xfrm>
            <a:off x="-313350" y="-115802"/>
            <a:ext cx="10094627" cy="5616446"/>
            <a:chOff x="-313350" y="-115802"/>
            <a:chExt cx="10094627" cy="5616446"/>
          </a:xfrm>
        </p:grpSpPr>
        <p:sp>
          <p:nvSpPr>
            <p:cNvPr id="758" name="Google Shape;758;p28"/>
            <p:cNvSpPr/>
            <p:nvPr/>
          </p:nvSpPr>
          <p:spPr>
            <a:xfrm>
              <a:off x="7566286" y="226825"/>
              <a:ext cx="2214991" cy="2451279"/>
            </a:xfrm>
            <a:custGeom>
              <a:avLst/>
              <a:gdLst/>
              <a:ahLst/>
              <a:cxnLst/>
              <a:rect l="l" t="t" r="r" b="b"/>
              <a:pathLst>
                <a:path w="22301" h="24680" extrusionOk="0">
                  <a:moveTo>
                    <a:pt x="17071" y="0"/>
                  </a:moveTo>
                  <a:cubicBezTo>
                    <a:pt x="15621" y="1811"/>
                    <a:pt x="13652" y="3194"/>
                    <a:pt x="11458" y="3937"/>
                  </a:cubicBezTo>
                  <a:cubicBezTo>
                    <a:pt x="9573" y="4569"/>
                    <a:pt x="7544" y="4749"/>
                    <a:pt x="5726" y="5553"/>
                  </a:cubicBezTo>
                  <a:cubicBezTo>
                    <a:pt x="2623" y="6928"/>
                    <a:pt x="466" y="10143"/>
                    <a:pt x="233" y="13532"/>
                  </a:cubicBezTo>
                  <a:cubicBezTo>
                    <a:pt x="1" y="16913"/>
                    <a:pt x="1638" y="20339"/>
                    <a:pt x="4336" y="22398"/>
                  </a:cubicBezTo>
                  <a:cubicBezTo>
                    <a:pt x="6311" y="23905"/>
                    <a:pt x="8797" y="24679"/>
                    <a:pt x="11281" y="24679"/>
                  </a:cubicBezTo>
                  <a:cubicBezTo>
                    <a:pt x="12191" y="24679"/>
                    <a:pt x="13099" y="24576"/>
                    <a:pt x="13983" y="24366"/>
                  </a:cubicBezTo>
                  <a:cubicBezTo>
                    <a:pt x="15411" y="24021"/>
                    <a:pt x="16793" y="23412"/>
                    <a:pt x="17875" y="22420"/>
                  </a:cubicBezTo>
                  <a:cubicBezTo>
                    <a:pt x="19160" y="21241"/>
                    <a:pt x="19941" y="19610"/>
                    <a:pt x="20535" y="17965"/>
                  </a:cubicBezTo>
                  <a:cubicBezTo>
                    <a:pt x="21782" y="14486"/>
                    <a:pt x="22300" y="10752"/>
                    <a:pt x="22045" y="7063"/>
                  </a:cubicBezTo>
                  <a:lnTo>
                    <a:pt x="17071" y="0"/>
                  </a:ln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219350" y="-115802"/>
              <a:ext cx="1095600" cy="1095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13350" y="3716504"/>
              <a:ext cx="4947489" cy="1784140"/>
            </a:xfrm>
            <a:custGeom>
              <a:avLst/>
              <a:gdLst/>
              <a:ahLst/>
              <a:cxnLst/>
              <a:rect l="l" t="t" r="r" b="b"/>
              <a:pathLst>
                <a:path w="75127" h="27094" extrusionOk="0">
                  <a:moveTo>
                    <a:pt x="67737" y="1"/>
                  </a:moveTo>
                  <a:cubicBezTo>
                    <a:pt x="64003" y="1"/>
                    <a:pt x="60327" y="1581"/>
                    <a:pt x="57268" y="3780"/>
                  </a:cubicBezTo>
                  <a:cubicBezTo>
                    <a:pt x="53736" y="6319"/>
                    <a:pt x="50874" y="9640"/>
                    <a:pt x="47898" y="12803"/>
                  </a:cubicBezTo>
                  <a:cubicBezTo>
                    <a:pt x="46568" y="14208"/>
                    <a:pt x="45171" y="15613"/>
                    <a:pt x="43435" y="16462"/>
                  </a:cubicBezTo>
                  <a:cubicBezTo>
                    <a:pt x="42278" y="17029"/>
                    <a:pt x="40991" y="17316"/>
                    <a:pt x="39704" y="17316"/>
                  </a:cubicBezTo>
                  <a:cubicBezTo>
                    <a:pt x="38893" y="17316"/>
                    <a:pt x="38082" y="17203"/>
                    <a:pt x="37304" y="16973"/>
                  </a:cubicBezTo>
                  <a:cubicBezTo>
                    <a:pt x="33841" y="15951"/>
                    <a:pt x="31436" y="12916"/>
                    <a:pt x="28829" y="10414"/>
                  </a:cubicBezTo>
                  <a:cubicBezTo>
                    <a:pt x="24817" y="6567"/>
                    <a:pt x="19648" y="3667"/>
                    <a:pt x="14096" y="3344"/>
                  </a:cubicBezTo>
                  <a:cubicBezTo>
                    <a:pt x="13781" y="3325"/>
                    <a:pt x="13466" y="3316"/>
                    <a:pt x="13150" y="3316"/>
                  </a:cubicBezTo>
                  <a:cubicBezTo>
                    <a:pt x="7888" y="3316"/>
                    <a:pt x="2517" y="5897"/>
                    <a:pt x="0" y="10504"/>
                  </a:cubicBezTo>
                  <a:lnTo>
                    <a:pt x="2254" y="21609"/>
                  </a:lnTo>
                  <a:cubicBezTo>
                    <a:pt x="4486" y="22405"/>
                    <a:pt x="5996" y="24479"/>
                    <a:pt x="8002" y="25741"/>
                  </a:cubicBezTo>
                  <a:cubicBezTo>
                    <a:pt x="9420" y="26635"/>
                    <a:pt x="11094" y="27094"/>
                    <a:pt x="12768" y="27094"/>
                  </a:cubicBezTo>
                  <a:cubicBezTo>
                    <a:pt x="13853" y="27094"/>
                    <a:pt x="14938" y="26901"/>
                    <a:pt x="15951" y="26508"/>
                  </a:cubicBezTo>
                  <a:cubicBezTo>
                    <a:pt x="20482" y="24750"/>
                    <a:pt x="23036" y="19535"/>
                    <a:pt x="27650" y="17980"/>
                  </a:cubicBezTo>
                  <a:cubicBezTo>
                    <a:pt x="28612" y="17654"/>
                    <a:pt x="29625" y="17507"/>
                    <a:pt x="30640" y="17507"/>
                  </a:cubicBezTo>
                  <a:cubicBezTo>
                    <a:pt x="31425" y="17507"/>
                    <a:pt x="32211" y="17594"/>
                    <a:pt x="32977" y="17755"/>
                  </a:cubicBezTo>
                  <a:cubicBezTo>
                    <a:pt x="34998" y="18175"/>
                    <a:pt x="36906" y="19077"/>
                    <a:pt x="38957" y="19310"/>
                  </a:cubicBezTo>
                  <a:cubicBezTo>
                    <a:pt x="39313" y="19350"/>
                    <a:pt x="39668" y="19369"/>
                    <a:pt x="40022" y="19369"/>
                  </a:cubicBezTo>
                  <a:cubicBezTo>
                    <a:pt x="43171" y="19369"/>
                    <a:pt x="46215" y="17838"/>
                    <a:pt x="48755" y="15906"/>
                  </a:cubicBezTo>
                  <a:cubicBezTo>
                    <a:pt x="51580" y="13765"/>
                    <a:pt x="53984" y="11105"/>
                    <a:pt x="56839" y="9009"/>
                  </a:cubicBezTo>
                  <a:cubicBezTo>
                    <a:pt x="59294" y="7207"/>
                    <a:pt x="62243" y="5805"/>
                    <a:pt x="65246" y="5805"/>
                  </a:cubicBezTo>
                  <a:cubicBezTo>
                    <a:pt x="65736" y="5805"/>
                    <a:pt x="66228" y="5842"/>
                    <a:pt x="66719" y="5921"/>
                  </a:cubicBezTo>
                  <a:cubicBezTo>
                    <a:pt x="68350" y="6184"/>
                    <a:pt x="69920" y="6898"/>
                    <a:pt x="71573" y="6905"/>
                  </a:cubicBezTo>
                  <a:cubicBezTo>
                    <a:pt x="71584" y="6905"/>
                    <a:pt x="71596" y="6905"/>
                    <a:pt x="71607" y="6905"/>
                  </a:cubicBezTo>
                  <a:cubicBezTo>
                    <a:pt x="73252" y="6905"/>
                    <a:pt x="75105" y="5827"/>
                    <a:pt x="75119" y="4185"/>
                  </a:cubicBezTo>
                  <a:cubicBezTo>
                    <a:pt x="75127" y="3066"/>
                    <a:pt x="74285" y="2104"/>
                    <a:pt x="73346" y="1488"/>
                  </a:cubicBezTo>
                  <a:cubicBezTo>
                    <a:pt x="72182" y="722"/>
                    <a:pt x="70822" y="301"/>
                    <a:pt x="69439" y="113"/>
                  </a:cubicBezTo>
                  <a:cubicBezTo>
                    <a:pt x="68872" y="37"/>
                    <a:pt x="68304" y="1"/>
                    <a:pt x="6773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8"/>
          <p:cNvGrpSpPr/>
          <p:nvPr/>
        </p:nvGrpSpPr>
        <p:grpSpPr>
          <a:xfrm>
            <a:off x="318496" y="1104152"/>
            <a:ext cx="8507009" cy="3798974"/>
            <a:chOff x="246252" y="1104150"/>
            <a:chExt cx="8507009" cy="3798974"/>
          </a:xfrm>
        </p:grpSpPr>
        <p:grpSp>
          <p:nvGrpSpPr>
            <p:cNvPr id="762" name="Google Shape;762;p28"/>
            <p:cNvGrpSpPr/>
            <p:nvPr/>
          </p:nvGrpSpPr>
          <p:grpSpPr>
            <a:xfrm>
              <a:off x="246252" y="1104150"/>
              <a:ext cx="8507009" cy="3798974"/>
              <a:chOff x="246252" y="1104150"/>
              <a:chExt cx="8507009" cy="3798974"/>
            </a:xfrm>
          </p:grpSpPr>
          <p:sp>
            <p:nvSpPr>
              <p:cNvPr id="763" name="Google Shape;763;p28"/>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246252" y="1104150"/>
                <a:ext cx="8507009" cy="3798974"/>
                <a:chOff x="246252" y="1104150"/>
                <a:chExt cx="8507009" cy="3798974"/>
              </a:xfrm>
            </p:grpSpPr>
            <p:sp>
              <p:nvSpPr>
                <p:cNvPr id="765" name="Google Shape;765;p2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291672" y="1927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8"/>
                <p:cNvGrpSpPr/>
                <p:nvPr/>
              </p:nvGrpSpPr>
              <p:grpSpPr>
                <a:xfrm>
                  <a:off x="246252" y="4076593"/>
                  <a:ext cx="8507009" cy="826532"/>
                  <a:chOff x="246252" y="4076593"/>
                  <a:chExt cx="8507009" cy="826532"/>
                </a:xfrm>
              </p:grpSpPr>
              <p:grpSp>
                <p:nvGrpSpPr>
                  <p:cNvPr id="768" name="Google Shape;768;p28"/>
                  <p:cNvGrpSpPr/>
                  <p:nvPr/>
                </p:nvGrpSpPr>
                <p:grpSpPr>
                  <a:xfrm rot="10800000">
                    <a:off x="246252" y="4076593"/>
                    <a:ext cx="3631596" cy="826532"/>
                    <a:chOff x="5523792" y="338511"/>
                    <a:chExt cx="2445684" cy="556662"/>
                  </a:xfrm>
                </p:grpSpPr>
                <p:sp>
                  <p:nvSpPr>
                    <p:cNvPr id="769" name="Google Shape;769;p28"/>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flipH="1">
                      <a:off x="552379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73" name="Google Shape;773;p28"/>
            <p:cNvSpPr/>
            <p:nvPr/>
          </p:nvSpPr>
          <p:spPr>
            <a:xfrm flipH="1">
              <a:off x="463508" y="4531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flipH="1">
              <a:off x="4490786" y="44577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000"/>
        <p:cNvGrpSpPr/>
        <p:nvPr/>
      </p:nvGrpSpPr>
      <p:grpSpPr>
        <a:xfrm>
          <a:off x="0" y="0"/>
          <a:ext cx="0" cy="0"/>
          <a:chOff x="0" y="0"/>
          <a:chExt cx="0" cy="0"/>
        </a:xfrm>
      </p:grpSpPr>
      <p:grpSp>
        <p:nvGrpSpPr>
          <p:cNvPr id="1001" name="Google Shape;1001;p35"/>
          <p:cNvGrpSpPr/>
          <p:nvPr/>
        </p:nvGrpSpPr>
        <p:grpSpPr>
          <a:xfrm rot="10800000" flipH="1">
            <a:off x="-1056434" y="-411712"/>
            <a:ext cx="9967810" cy="5966924"/>
            <a:chOff x="-1056434" y="-471000"/>
            <a:chExt cx="9967810" cy="5966924"/>
          </a:xfrm>
        </p:grpSpPr>
        <p:sp>
          <p:nvSpPr>
            <p:cNvPr id="1002" name="Google Shape;1002;p35"/>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a:off x="3551254" y="-154540"/>
              <a:ext cx="1020754" cy="1020754"/>
              <a:chOff x="3373650" y="2281500"/>
              <a:chExt cx="537975" cy="537975"/>
            </a:xfrm>
          </p:grpSpPr>
          <p:sp>
            <p:nvSpPr>
              <p:cNvPr id="1006" name="Google Shape;1006;p35"/>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1" name="Google Shape;1011;p35"/>
          <p:cNvGrpSpPr/>
          <p:nvPr/>
        </p:nvGrpSpPr>
        <p:grpSpPr>
          <a:xfrm flipH="1">
            <a:off x="208349" y="1229915"/>
            <a:ext cx="8727302" cy="3791976"/>
            <a:chOff x="208358" y="1363400"/>
            <a:chExt cx="8727302" cy="3791976"/>
          </a:xfrm>
        </p:grpSpPr>
        <p:grpSp>
          <p:nvGrpSpPr>
            <p:cNvPr id="1012" name="Google Shape;1012;p35"/>
            <p:cNvGrpSpPr/>
            <p:nvPr/>
          </p:nvGrpSpPr>
          <p:grpSpPr>
            <a:xfrm>
              <a:off x="310200" y="1778484"/>
              <a:ext cx="8625460" cy="2850509"/>
              <a:chOff x="310200" y="1778484"/>
              <a:chExt cx="8625460" cy="2850509"/>
            </a:xfrm>
          </p:grpSpPr>
          <p:grpSp>
            <p:nvGrpSpPr>
              <p:cNvPr id="1013" name="Google Shape;1013;p35"/>
              <p:cNvGrpSpPr/>
              <p:nvPr/>
            </p:nvGrpSpPr>
            <p:grpSpPr>
              <a:xfrm rot="10800000">
                <a:off x="310200" y="1778484"/>
                <a:ext cx="322988" cy="535467"/>
                <a:chOff x="4268310" y="6679399"/>
                <a:chExt cx="322988" cy="535467"/>
              </a:xfrm>
            </p:grpSpPr>
            <p:sp>
              <p:nvSpPr>
                <p:cNvPr id="1014" name="Google Shape;1014;p35"/>
                <p:cNvSpPr/>
                <p:nvPr/>
              </p:nvSpPr>
              <p:spPr>
                <a:xfrm rot="10800000">
                  <a:off x="4513084" y="713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5"/>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5">
    <p:bg>
      <p:bgPr>
        <a:gradFill>
          <a:gsLst>
            <a:gs pos="0">
              <a:schemeClr val="dk2"/>
            </a:gs>
            <a:gs pos="100000">
              <a:schemeClr val="lt2"/>
            </a:gs>
          </a:gsLst>
          <a:lin ang="0" scaled="0"/>
        </a:gradFill>
        <a:effectLst/>
      </p:bgPr>
    </p:bg>
    <p:spTree>
      <p:nvGrpSpPr>
        <p:cNvPr id="1" name="Shape 1020"/>
        <p:cNvGrpSpPr/>
        <p:nvPr/>
      </p:nvGrpSpPr>
      <p:grpSpPr>
        <a:xfrm>
          <a:off x="0" y="0"/>
          <a:ext cx="0" cy="0"/>
          <a:chOff x="0" y="0"/>
          <a:chExt cx="0" cy="0"/>
        </a:xfrm>
      </p:grpSpPr>
      <p:sp>
        <p:nvSpPr>
          <p:cNvPr id="1021" name="Google Shape;1021;p36"/>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6"/>
          <p:cNvGrpSpPr/>
          <p:nvPr/>
        </p:nvGrpSpPr>
        <p:grpSpPr>
          <a:xfrm>
            <a:off x="398352" y="4171124"/>
            <a:ext cx="1413632" cy="1081084"/>
            <a:chOff x="5213975" y="3063259"/>
            <a:chExt cx="779763" cy="596328"/>
          </a:xfrm>
        </p:grpSpPr>
        <p:sp>
          <p:nvSpPr>
            <p:cNvPr id="1023" name="Google Shape;1023;p3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6"/>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6"/>
          <p:cNvGrpSpPr/>
          <p:nvPr/>
        </p:nvGrpSpPr>
        <p:grpSpPr>
          <a:xfrm>
            <a:off x="208349" y="315515"/>
            <a:ext cx="8727302" cy="3791976"/>
            <a:chOff x="208358" y="1363400"/>
            <a:chExt cx="8727302" cy="3791976"/>
          </a:xfrm>
        </p:grpSpPr>
        <p:grpSp>
          <p:nvGrpSpPr>
            <p:cNvPr id="1037" name="Google Shape;1037;p36"/>
            <p:cNvGrpSpPr/>
            <p:nvPr/>
          </p:nvGrpSpPr>
          <p:grpSpPr>
            <a:xfrm>
              <a:off x="511400" y="1702284"/>
              <a:ext cx="8424259" cy="2926709"/>
              <a:chOff x="511400" y="1702284"/>
              <a:chExt cx="8424259" cy="2926709"/>
            </a:xfrm>
          </p:grpSpPr>
          <p:grpSp>
            <p:nvGrpSpPr>
              <p:cNvPr id="1038" name="Google Shape;1038;p36"/>
              <p:cNvGrpSpPr/>
              <p:nvPr/>
            </p:nvGrpSpPr>
            <p:grpSpPr>
              <a:xfrm rot="10800000">
                <a:off x="511400" y="1702284"/>
                <a:ext cx="334213" cy="611667"/>
                <a:chOff x="4055884" y="6679399"/>
                <a:chExt cx="334213" cy="611667"/>
              </a:xfrm>
            </p:grpSpPr>
            <p:sp>
              <p:nvSpPr>
                <p:cNvPr id="1039" name="Google Shape;1039;p36"/>
                <p:cNvSpPr/>
                <p:nvPr/>
              </p:nvSpPr>
              <p:spPr>
                <a:xfrm rot="10800000">
                  <a:off x="4055884" y="72127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3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5" name="Google Shape;45;p3"/>
          <p:cNvSpPr txBox="1">
            <a:spLocks noGrp="1"/>
          </p:cNvSpPr>
          <p:nvPr>
            <p:ph type="title" idx="2" hasCustomPrompt="1"/>
          </p:nvPr>
        </p:nvSpPr>
        <p:spPr>
          <a:xfrm>
            <a:off x="825075" y="615688"/>
            <a:ext cx="1313100" cy="13167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6" name="Google Shape;46;p3"/>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700"/>
            </a:lvl1pPr>
            <a:lvl2pPr lvl="1">
              <a:lnSpc>
                <a:spcPct val="100000"/>
              </a:lnSpc>
              <a:spcBef>
                <a:spcPts val="0"/>
              </a:spcBef>
              <a:spcAft>
                <a:spcPts val="0"/>
              </a:spcAft>
              <a:buNone/>
              <a:defRPr sz="1700"/>
            </a:lvl2pPr>
            <a:lvl3pPr lvl="2">
              <a:lnSpc>
                <a:spcPct val="100000"/>
              </a:lnSpc>
              <a:spcBef>
                <a:spcPts val="0"/>
              </a:spcBef>
              <a:spcAft>
                <a:spcPts val="0"/>
              </a:spcAft>
              <a:buNone/>
              <a:defRPr sz="1700"/>
            </a:lvl3pPr>
            <a:lvl4pPr lvl="3">
              <a:lnSpc>
                <a:spcPct val="100000"/>
              </a:lnSpc>
              <a:spcBef>
                <a:spcPts val="0"/>
              </a:spcBef>
              <a:spcAft>
                <a:spcPts val="0"/>
              </a:spcAft>
              <a:buNone/>
              <a:defRPr sz="1700"/>
            </a:lvl4pPr>
            <a:lvl5pPr lvl="4">
              <a:lnSpc>
                <a:spcPct val="100000"/>
              </a:lnSpc>
              <a:spcBef>
                <a:spcPts val="0"/>
              </a:spcBef>
              <a:spcAft>
                <a:spcPts val="0"/>
              </a:spcAft>
              <a:buNone/>
              <a:defRPr sz="1700"/>
            </a:lvl5pPr>
            <a:lvl6pPr lvl="5">
              <a:lnSpc>
                <a:spcPct val="100000"/>
              </a:lnSpc>
              <a:spcBef>
                <a:spcPts val="0"/>
              </a:spcBef>
              <a:spcAft>
                <a:spcPts val="0"/>
              </a:spcAft>
              <a:buNone/>
              <a:defRPr sz="1700"/>
            </a:lvl6pPr>
            <a:lvl7pPr lvl="6">
              <a:lnSpc>
                <a:spcPct val="100000"/>
              </a:lnSpc>
              <a:spcBef>
                <a:spcPts val="0"/>
              </a:spcBef>
              <a:spcAft>
                <a:spcPts val="0"/>
              </a:spcAft>
              <a:buNone/>
              <a:defRPr sz="1700"/>
            </a:lvl7pPr>
            <a:lvl8pPr lvl="7">
              <a:lnSpc>
                <a:spcPct val="100000"/>
              </a:lnSpc>
              <a:spcBef>
                <a:spcPts val="0"/>
              </a:spcBef>
              <a:spcAft>
                <a:spcPts val="0"/>
              </a:spcAft>
              <a:buNone/>
              <a:defRPr sz="1700"/>
            </a:lvl8pPr>
            <a:lvl9pPr lvl="8">
              <a:lnSpc>
                <a:spcPct val="100000"/>
              </a:lnSpc>
              <a:spcBef>
                <a:spcPts val="0"/>
              </a:spcBef>
              <a:spcAft>
                <a:spcPts val="0"/>
              </a:spcAft>
              <a:buNone/>
              <a:defRPr sz="1700"/>
            </a:lvl9pPr>
          </a:lstStyle>
          <a:p>
            <a:endParaRPr/>
          </a:p>
        </p:txBody>
      </p:sp>
      <p:sp>
        <p:nvSpPr>
          <p:cNvPr id="47" name="Google Shape;47;p3"/>
          <p:cNvSpPr/>
          <p:nvPr/>
        </p:nvSpPr>
        <p:spPr>
          <a:xfrm>
            <a:off x="6876993" y="2739375"/>
            <a:ext cx="3212754" cy="3433911"/>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900166">
            <a:off x="6145958" y="376493"/>
            <a:ext cx="4551329" cy="979462"/>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3"/>
          <p:cNvGrpSpPr/>
          <p:nvPr/>
        </p:nvGrpSpPr>
        <p:grpSpPr>
          <a:xfrm>
            <a:off x="4361973" y="432570"/>
            <a:ext cx="4423609" cy="4491097"/>
            <a:chOff x="4361973" y="432570"/>
            <a:chExt cx="4423609" cy="4491097"/>
          </a:xfrm>
        </p:grpSpPr>
        <p:grpSp>
          <p:nvGrpSpPr>
            <p:cNvPr id="50" name="Google Shape;50;p3"/>
            <p:cNvGrpSpPr/>
            <p:nvPr/>
          </p:nvGrpSpPr>
          <p:grpSpPr>
            <a:xfrm rot="5400000">
              <a:off x="7012928" y="3151025"/>
              <a:ext cx="1374398" cy="2170885"/>
              <a:chOff x="7043896" y="441152"/>
              <a:chExt cx="925583" cy="1462072"/>
            </a:xfrm>
          </p:grpSpPr>
          <p:sp>
            <p:nvSpPr>
              <p:cNvPr id="51" name="Google Shape;51;p3"/>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rot="10800000">
              <a:off x="4361973" y="432570"/>
              <a:ext cx="4423609" cy="587287"/>
              <a:chOff x="246252" y="4076593"/>
              <a:chExt cx="4423609" cy="587287"/>
            </a:xfrm>
          </p:grpSpPr>
          <p:grpSp>
            <p:nvGrpSpPr>
              <p:cNvPr id="54" name="Google Shape;54;p3"/>
              <p:cNvGrpSpPr/>
              <p:nvPr/>
            </p:nvGrpSpPr>
            <p:grpSpPr>
              <a:xfrm rot="10800000">
                <a:off x="246252" y="4076593"/>
                <a:ext cx="1262796" cy="78273"/>
                <a:chOff x="7119050" y="842457"/>
                <a:chExt cx="850425" cy="52716"/>
              </a:xfrm>
            </p:grpSpPr>
            <p:sp>
              <p:nvSpPr>
                <p:cNvPr id="55" name="Google Shape;55;p3"/>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a:off x="5635670" y="7891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837195" y="4708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4" name="Google Shape;74;p5"/>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5" name="Google Shape;75;p5"/>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6" name="Google Shape;76;p5"/>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50291" y="4241520"/>
            <a:ext cx="1224900" cy="1224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306799" y="326200"/>
            <a:ext cx="8530403" cy="4491097"/>
            <a:chOff x="314993" y="326200"/>
            <a:chExt cx="8530403" cy="4491097"/>
          </a:xfrm>
        </p:grpSpPr>
        <p:grpSp>
          <p:nvGrpSpPr>
            <p:cNvPr id="79" name="Google Shape;79;p5"/>
            <p:cNvGrpSpPr/>
            <p:nvPr/>
          </p:nvGrpSpPr>
          <p:grpSpPr>
            <a:xfrm rot="10800000">
              <a:off x="7088039" y="326200"/>
              <a:ext cx="1680408" cy="648440"/>
              <a:chOff x="246252" y="4091641"/>
              <a:chExt cx="1680408" cy="648440"/>
            </a:xfrm>
          </p:grpSpPr>
          <p:sp>
            <p:nvSpPr>
              <p:cNvPr id="80" name="Google Shape;80;p5"/>
              <p:cNvSpPr/>
              <p:nvPr/>
            </p:nvSpPr>
            <p:spPr>
              <a:xfrm rot="10800000">
                <a:off x="246252"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8048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rot="5400000">
              <a:off x="-258639" y="4016531"/>
              <a:ext cx="1374398" cy="227134"/>
              <a:chOff x="7043896" y="1828297"/>
              <a:chExt cx="925583" cy="152973"/>
            </a:xfrm>
          </p:grpSpPr>
          <p:sp>
            <p:nvSpPr>
              <p:cNvPr id="83" name="Google Shape;83;p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043896" y="1929433"/>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1648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82970" y="1770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9" name="Google Shape;89;p6"/>
          <p:cNvSpPr/>
          <p:nvPr/>
        </p:nvSpPr>
        <p:spPr>
          <a:xfrm>
            <a:off x="7908211" y="-5120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6"/>
          <p:cNvGrpSpPr/>
          <p:nvPr/>
        </p:nvGrpSpPr>
        <p:grpSpPr>
          <a:xfrm>
            <a:off x="8034239" y="167477"/>
            <a:ext cx="928939" cy="928939"/>
            <a:chOff x="6120868" y="1211319"/>
            <a:chExt cx="1309471" cy="1309471"/>
          </a:xfrm>
        </p:grpSpPr>
        <p:sp>
          <p:nvSpPr>
            <p:cNvPr id="91" name="Google Shape;91;p6"/>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01778" y="1409324"/>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246248" y="392775"/>
            <a:ext cx="8651503" cy="4523982"/>
            <a:chOff x="246248" y="392775"/>
            <a:chExt cx="8651503" cy="4523982"/>
          </a:xfrm>
        </p:grpSpPr>
        <p:grpSp>
          <p:nvGrpSpPr>
            <p:cNvPr id="108" name="Google Shape;108;p6"/>
            <p:cNvGrpSpPr/>
            <p:nvPr/>
          </p:nvGrpSpPr>
          <p:grpSpPr>
            <a:xfrm>
              <a:off x="7523353" y="392775"/>
              <a:ext cx="1374398" cy="2170885"/>
              <a:chOff x="7043896" y="441152"/>
              <a:chExt cx="925583" cy="1462072"/>
            </a:xfrm>
          </p:grpSpPr>
          <p:sp>
            <p:nvSpPr>
              <p:cNvPr id="109" name="Google Shape;109;p6"/>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rot="10800000">
              <a:off x="246248" y="4329470"/>
              <a:ext cx="4423609" cy="587287"/>
              <a:chOff x="246252" y="4076593"/>
              <a:chExt cx="4423609" cy="587287"/>
            </a:xfrm>
          </p:grpSpPr>
          <p:grpSp>
            <p:nvGrpSpPr>
              <p:cNvPr id="112" name="Google Shape;112;p6"/>
              <p:cNvGrpSpPr/>
              <p:nvPr/>
            </p:nvGrpSpPr>
            <p:grpSpPr>
              <a:xfrm rot="10800000">
                <a:off x="246252" y="4076593"/>
                <a:ext cx="1262796" cy="78273"/>
                <a:chOff x="7119050" y="842457"/>
                <a:chExt cx="850425" cy="52716"/>
              </a:xfrm>
            </p:grpSpPr>
            <p:sp>
              <p:nvSpPr>
                <p:cNvPr id="113" name="Google Shape;113;p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p:nvPr/>
        </p:nvSpPr>
        <p:spPr>
          <a:xfrm>
            <a:off x="329855" y="-808695"/>
            <a:ext cx="3860277" cy="4125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98900" y="3899588"/>
            <a:ext cx="5266222" cy="172286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
        <p:nvSpPr>
          <p:cNvPr id="191" name="Google Shape;191;p9"/>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
        <p:nvSpPr>
          <p:cNvPr id="192" name="Google Shape;192;p9"/>
          <p:cNvSpPr/>
          <p:nvPr/>
        </p:nvSpPr>
        <p:spPr>
          <a:xfrm>
            <a:off x="-404376" y="367174"/>
            <a:ext cx="998100" cy="998100"/>
          </a:xfrm>
          <a:prstGeom prst="ellipse">
            <a:avLst/>
          </a:prstGeom>
          <a:gradFill>
            <a:gsLst>
              <a:gs pos="0">
                <a:schemeClr val="accent6"/>
              </a:gs>
              <a:gs pos="100000">
                <a:srgbClr val="FFDD9D">
                  <a:alpha val="745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9"/>
          <p:cNvGrpSpPr/>
          <p:nvPr/>
        </p:nvGrpSpPr>
        <p:grpSpPr>
          <a:xfrm>
            <a:off x="7350202" y="4151069"/>
            <a:ext cx="1544297" cy="726914"/>
            <a:chOff x="4769825" y="756450"/>
            <a:chExt cx="1075041" cy="506031"/>
          </a:xfrm>
        </p:grpSpPr>
        <p:sp>
          <p:nvSpPr>
            <p:cNvPr id="194" name="Google Shape;194;p9"/>
            <p:cNvSpPr/>
            <p:nvPr/>
          </p:nvSpPr>
          <p:spPr>
            <a:xfrm>
              <a:off x="5033166" y="756737"/>
              <a:ext cx="555190" cy="505744"/>
            </a:xfrm>
            <a:custGeom>
              <a:avLst/>
              <a:gdLst/>
              <a:ahLst/>
              <a:cxnLst/>
              <a:rect l="l" t="t" r="r" b="b"/>
              <a:pathLst>
                <a:path w="11610" h="10576" extrusionOk="0">
                  <a:moveTo>
                    <a:pt x="5805" y="1"/>
                  </a:moveTo>
                  <a:cubicBezTo>
                    <a:pt x="4453" y="1"/>
                    <a:pt x="3100" y="517"/>
                    <a:pt x="2067" y="1550"/>
                  </a:cubicBezTo>
                  <a:cubicBezTo>
                    <a:pt x="1" y="3616"/>
                    <a:pt x="1" y="6960"/>
                    <a:pt x="2067" y="9026"/>
                  </a:cubicBezTo>
                  <a:cubicBezTo>
                    <a:pt x="3100" y="10059"/>
                    <a:pt x="4453" y="10576"/>
                    <a:pt x="5805" y="10576"/>
                  </a:cubicBezTo>
                  <a:cubicBezTo>
                    <a:pt x="7157" y="10576"/>
                    <a:pt x="8510" y="10059"/>
                    <a:pt x="9543" y="9026"/>
                  </a:cubicBezTo>
                  <a:cubicBezTo>
                    <a:pt x="11609" y="6960"/>
                    <a:pt x="11609" y="3616"/>
                    <a:pt x="9543" y="1550"/>
                  </a:cubicBezTo>
                  <a:cubicBezTo>
                    <a:pt x="8510" y="517"/>
                    <a:pt x="7157" y="1"/>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362642" y="861748"/>
              <a:ext cx="197688" cy="395280"/>
            </a:xfrm>
            <a:custGeom>
              <a:avLst/>
              <a:gdLst/>
              <a:ahLst/>
              <a:cxnLst/>
              <a:rect l="l" t="t" r="r" b="b"/>
              <a:pathLst>
                <a:path w="4134" h="8266" extrusionOk="0">
                  <a:moveTo>
                    <a:pt x="3201" y="0"/>
                  </a:moveTo>
                  <a:cubicBezTo>
                    <a:pt x="1240" y="1954"/>
                    <a:pt x="639" y="4846"/>
                    <a:pt x="158" y="7574"/>
                  </a:cubicBezTo>
                  <a:cubicBezTo>
                    <a:pt x="113" y="7784"/>
                    <a:pt x="61" y="8025"/>
                    <a:pt x="1" y="8265"/>
                  </a:cubicBezTo>
                  <a:cubicBezTo>
                    <a:pt x="219" y="8220"/>
                    <a:pt x="436" y="8160"/>
                    <a:pt x="662" y="8085"/>
                  </a:cubicBezTo>
                  <a:cubicBezTo>
                    <a:pt x="1195" y="7897"/>
                    <a:pt x="1684" y="7634"/>
                    <a:pt x="2112" y="7303"/>
                  </a:cubicBezTo>
                  <a:cubicBezTo>
                    <a:pt x="1601" y="6590"/>
                    <a:pt x="1714" y="5545"/>
                    <a:pt x="1962" y="4651"/>
                  </a:cubicBezTo>
                  <a:cubicBezTo>
                    <a:pt x="2345" y="3464"/>
                    <a:pt x="3216" y="2833"/>
                    <a:pt x="4133" y="2209"/>
                  </a:cubicBezTo>
                  <a:cubicBezTo>
                    <a:pt x="4080" y="1924"/>
                    <a:pt x="4005" y="1631"/>
                    <a:pt x="3908" y="1345"/>
                  </a:cubicBezTo>
                  <a:cubicBezTo>
                    <a:pt x="3735" y="857"/>
                    <a:pt x="3494" y="399"/>
                    <a:pt x="3201"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5168974" y="765823"/>
              <a:ext cx="308343" cy="487573"/>
            </a:xfrm>
            <a:custGeom>
              <a:avLst/>
              <a:gdLst/>
              <a:ahLst/>
              <a:cxnLst/>
              <a:rect l="l" t="t" r="r" b="b"/>
              <a:pathLst>
                <a:path w="6448" h="10196" extrusionOk="0">
                  <a:moveTo>
                    <a:pt x="4374" y="0"/>
                  </a:moveTo>
                  <a:cubicBezTo>
                    <a:pt x="3915" y="669"/>
                    <a:pt x="3540" y="1405"/>
                    <a:pt x="3179" y="2127"/>
                  </a:cubicBezTo>
                  <a:cubicBezTo>
                    <a:pt x="1954" y="4568"/>
                    <a:pt x="1406" y="7100"/>
                    <a:pt x="1" y="9475"/>
                  </a:cubicBezTo>
                  <a:cubicBezTo>
                    <a:pt x="474" y="9798"/>
                    <a:pt x="1008" y="10046"/>
                    <a:pt x="1564" y="10196"/>
                  </a:cubicBezTo>
                  <a:cubicBezTo>
                    <a:pt x="1564" y="10166"/>
                    <a:pt x="1564" y="10136"/>
                    <a:pt x="1571" y="10113"/>
                  </a:cubicBezTo>
                  <a:cubicBezTo>
                    <a:pt x="1879" y="6717"/>
                    <a:pt x="3592" y="3291"/>
                    <a:pt x="6447" y="1120"/>
                  </a:cubicBezTo>
                  <a:cubicBezTo>
                    <a:pt x="5846" y="594"/>
                    <a:pt x="5140" y="211"/>
                    <a:pt x="4374" y="0"/>
                  </a:cubicBez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5061571" y="756450"/>
              <a:ext cx="250481" cy="358267"/>
            </a:xfrm>
            <a:custGeom>
              <a:avLst/>
              <a:gdLst/>
              <a:ahLst/>
              <a:cxnLst/>
              <a:rect l="l" t="t" r="r" b="b"/>
              <a:pathLst>
                <a:path w="5238" h="7492" extrusionOk="0">
                  <a:moveTo>
                    <a:pt x="5237" y="1"/>
                  </a:moveTo>
                  <a:cubicBezTo>
                    <a:pt x="4651" y="1"/>
                    <a:pt x="4050" y="99"/>
                    <a:pt x="3464" y="301"/>
                  </a:cubicBezTo>
                  <a:cubicBezTo>
                    <a:pt x="3284" y="362"/>
                    <a:pt x="3111" y="437"/>
                    <a:pt x="2946" y="512"/>
                  </a:cubicBezTo>
                  <a:cubicBezTo>
                    <a:pt x="2848" y="677"/>
                    <a:pt x="2750" y="842"/>
                    <a:pt x="2660" y="993"/>
                  </a:cubicBezTo>
                  <a:cubicBezTo>
                    <a:pt x="1713" y="2751"/>
                    <a:pt x="917" y="4516"/>
                    <a:pt x="0" y="6199"/>
                  </a:cubicBezTo>
                  <a:cubicBezTo>
                    <a:pt x="53" y="6485"/>
                    <a:pt x="121" y="6763"/>
                    <a:pt x="218" y="7041"/>
                  </a:cubicBezTo>
                  <a:cubicBezTo>
                    <a:pt x="271" y="7199"/>
                    <a:pt x="331" y="7349"/>
                    <a:pt x="399" y="7492"/>
                  </a:cubicBezTo>
                  <a:cubicBezTo>
                    <a:pt x="1593" y="4712"/>
                    <a:pt x="3179" y="2225"/>
                    <a:pt x="5237" y="8"/>
                  </a:cubicBezTo>
                  <a:lnTo>
                    <a:pt x="5237" y="1"/>
                  </a:lnTo>
                  <a:close/>
                </a:path>
              </a:pathLst>
            </a:custGeom>
            <a:solidFill>
              <a:srgbClr val="FFDD9D">
                <a:alpha val="4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769825" y="810438"/>
              <a:ext cx="1075041" cy="434827"/>
            </a:xfrm>
            <a:custGeom>
              <a:avLst/>
              <a:gdLst/>
              <a:ahLst/>
              <a:cxnLst/>
              <a:rect l="l" t="t" r="r" b="b"/>
              <a:pathLst>
                <a:path w="22481" h="9093" extrusionOk="0">
                  <a:moveTo>
                    <a:pt x="20553" y="0"/>
                  </a:moveTo>
                  <a:cubicBezTo>
                    <a:pt x="19965" y="0"/>
                    <a:pt x="19235" y="71"/>
                    <a:pt x="18371" y="209"/>
                  </a:cubicBezTo>
                  <a:cubicBezTo>
                    <a:pt x="17477" y="352"/>
                    <a:pt x="16477" y="562"/>
                    <a:pt x="15418" y="825"/>
                  </a:cubicBezTo>
                  <a:cubicBezTo>
                    <a:pt x="15546" y="983"/>
                    <a:pt x="15666" y="1148"/>
                    <a:pt x="15779" y="1329"/>
                  </a:cubicBezTo>
                  <a:cubicBezTo>
                    <a:pt x="16740" y="1088"/>
                    <a:pt x="17650" y="901"/>
                    <a:pt x="18461" y="773"/>
                  </a:cubicBezTo>
                  <a:cubicBezTo>
                    <a:pt x="19380" y="625"/>
                    <a:pt x="20067" y="570"/>
                    <a:pt x="20572" y="570"/>
                  </a:cubicBezTo>
                  <a:cubicBezTo>
                    <a:pt x="21427" y="570"/>
                    <a:pt x="21757" y="728"/>
                    <a:pt x="21804" y="855"/>
                  </a:cubicBezTo>
                  <a:cubicBezTo>
                    <a:pt x="21872" y="1058"/>
                    <a:pt x="21429" y="1765"/>
                    <a:pt x="19242" y="2997"/>
                  </a:cubicBezTo>
                  <a:cubicBezTo>
                    <a:pt x="18468" y="3433"/>
                    <a:pt x="17582" y="3883"/>
                    <a:pt x="16598" y="4327"/>
                  </a:cubicBezTo>
                  <a:cubicBezTo>
                    <a:pt x="15163" y="4980"/>
                    <a:pt x="13540" y="5626"/>
                    <a:pt x="11827" y="6228"/>
                  </a:cubicBezTo>
                  <a:cubicBezTo>
                    <a:pt x="10256" y="6776"/>
                    <a:pt x="8724" y="7242"/>
                    <a:pt x="7304" y="7610"/>
                  </a:cubicBezTo>
                  <a:cubicBezTo>
                    <a:pt x="6109" y="7926"/>
                    <a:pt x="4997" y="8166"/>
                    <a:pt x="4013" y="8316"/>
                  </a:cubicBezTo>
                  <a:cubicBezTo>
                    <a:pt x="3082" y="8466"/>
                    <a:pt x="2390" y="8521"/>
                    <a:pt x="1884" y="8521"/>
                  </a:cubicBezTo>
                  <a:cubicBezTo>
                    <a:pt x="1043" y="8521"/>
                    <a:pt x="719" y="8368"/>
                    <a:pt x="677" y="8241"/>
                  </a:cubicBezTo>
                  <a:cubicBezTo>
                    <a:pt x="609" y="8038"/>
                    <a:pt x="1052" y="7332"/>
                    <a:pt x="3239" y="6092"/>
                  </a:cubicBezTo>
                  <a:cubicBezTo>
                    <a:pt x="4058" y="5634"/>
                    <a:pt x="5004" y="5161"/>
                    <a:pt x="6049" y="4687"/>
                  </a:cubicBezTo>
                  <a:cubicBezTo>
                    <a:pt x="6026" y="4484"/>
                    <a:pt x="6019" y="4282"/>
                    <a:pt x="6026" y="4071"/>
                  </a:cubicBezTo>
                  <a:lnTo>
                    <a:pt x="6026" y="4071"/>
                  </a:lnTo>
                  <a:cubicBezTo>
                    <a:pt x="4877" y="4582"/>
                    <a:pt x="3840" y="5093"/>
                    <a:pt x="2953" y="5596"/>
                  </a:cubicBezTo>
                  <a:cubicBezTo>
                    <a:pt x="2007" y="6130"/>
                    <a:pt x="1278" y="6626"/>
                    <a:pt x="797" y="7062"/>
                  </a:cubicBezTo>
                  <a:cubicBezTo>
                    <a:pt x="218" y="7595"/>
                    <a:pt x="1" y="8038"/>
                    <a:pt x="136" y="8429"/>
                  </a:cubicBezTo>
                  <a:cubicBezTo>
                    <a:pt x="271" y="8812"/>
                    <a:pt x="714" y="9023"/>
                    <a:pt x="1503" y="9083"/>
                  </a:cubicBezTo>
                  <a:cubicBezTo>
                    <a:pt x="1619" y="9089"/>
                    <a:pt x="1741" y="9093"/>
                    <a:pt x="1871" y="9093"/>
                  </a:cubicBezTo>
                  <a:cubicBezTo>
                    <a:pt x="2470" y="9093"/>
                    <a:pt x="3220" y="9022"/>
                    <a:pt x="4103" y="8880"/>
                  </a:cubicBezTo>
                  <a:cubicBezTo>
                    <a:pt x="5192" y="8707"/>
                    <a:pt x="6432" y="8436"/>
                    <a:pt x="7762" y="8083"/>
                  </a:cubicBezTo>
                  <a:cubicBezTo>
                    <a:pt x="9107" y="7723"/>
                    <a:pt x="10549" y="7279"/>
                    <a:pt x="12014" y="6761"/>
                  </a:cubicBezTo>
                  <a:cubicBezTo>
                    <a:pt x="13622" y="6197"/>
                    <a:pt x="15163" y="5596"/>
                    <a:pt x="16538" y="4980"/>
                  </a:cubicBezTo>
                  <a:cubicBezTo>
                    <a:pt x="17650" y="4484"/>
                    <a:pt x="18656" y="3981"/>
                    <a:pt x="19520" y="3493"/>
                  </a:cubicBezTo>
                  <a:cubicBezTo>
                    <a:pt x="20475" y="2959"/>
                    <a:pt x="21196" y="2463"/>
                    <a:pt x="21677" y="2028"/>
                  </a:cubicBezTo>
                  <a:cubicBezTo>
                    <a:pt x="22263" y="1494"/>
                    <a:pt x="22481" y="1051"/>
                    <a:pt x="22345" y="660"/>
                  </a:cubicBezTo>
                  <a:cubicBezTo>
                    <a:pt x="22210" y="277"/>
                    <a:pt x="21759" y="59"/>
                    <a:pt x="20978" y="14"/>
                  </a:cubicBezTo>
                  <a:lnTo>
                    <a:pt x="20970" y="14"/>
                  </a:lnTo>
                  <a:cubicBezTo>
                    <a:pt x="20840" y="5"/>
                    <a:pt x="20701" y="0"/>
                    <a:pt x="20553" y="0"/>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9"/>
          <p:cNvGrpSpPr/>
          <p:nvPr/>
        </p:nvGrpSpPr>
        <p:grpSpPr>
          <a:xfrm>
            <a:off x="246251" y="226750"/>
            <a:ext cx="8651497" cy="4690001"/>
            <a:chOff x="246251" y="226748"/>
            <a:chExt cx="8651497" cy="4690001"/>
          </a:xfrm>
        </p:grpSpPr>
        <p:sp>
          <p:nvSpPr>
            <p:cNvPr id="200" name="Google Shape;200;p9"/>
            <p:cNvSpPr/>
            <p:nvPr/>
          </p:nvSpPr>
          <p:spPr>
            <a:xfrm>
              <a:off x="8521658" y="22674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63508" y="47625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53483" y="16342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9"/>
            <p:cNvGrpSpPr/>
            <p:nvPr/>
          </p:nvGrpSpPr>
          <p:grpSpPr>
            <a:xfrm>
              <a:off x="246251" y="240375"/>
              <a:ext cx="8651497" cy="4499705"/>
              <a:chOff x="246251" y="240375"/>
              <a:chExt cx="8651497" cy="4499705"/>
            </a:xfrm>
          </p:grpSpPr>
          <p:sp>
            <p:nvSpPr>
              <p:cNvPr id="204" name="Google Shape;204;p9"/>
              <p:cNvSpPr/>
              <p:nvPr/>
            </p:nvSpPr>
            <p:spPr>
              <a:xfrm>
                <a:off x="1234152" y="44938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9"/>
              <p:cNvGrpSpPr/>
              <p:nvPr/>
            </p:nvGrpSpPr>
            <p:grpSpPr>
              <a:xfrm>
                <a:off x="246251" y="240375"/>
                <a:ext cx="8651497" cy="4499705"/>
                <a:chOff x="246251" y="240375"/>
                <a:chExt cx="8651497" cy="4499705"/>
              </a:xfrm>
            </p:grpSpPr>
            <p:grpSp>
              <p:nvGrpSpPr>
                <p:cNvPr id="206" name="Google Shape;206;p9"/>
                <p:cNvGrpSpPr/>
                <p:nvPr/>
              </p:nvGrpSpPr>
              <p:grpSpPr>
                <a:xfrm>
                  <a:off x="7828156" y="240375"/>
                  <a:ext cx="1069592" cy="811484"/>
                  <a:chOff x="7249163" y="338511"/>
                  <a:chExt cx="720313" cy="546527"/>
                </a:xfrm>
              </p:grpSpPr>
              <p:sp>
                <p:nvSpPr>
                  <p:cNvPr id="207" name="Google Shape;207;p9"/>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a:off x="246251" y="4091641"/>
                  <a:ext cx="3433009" cy="648440"/>
                  <a:chOff x="246251" y="4091641"/>
                  <a:chExt cx="3433009" cy="648440"/>
                </a:xfrm>
              </p:grpSpPr>
              <p:sp>
                <p:nvSpPr>
                  <p:cNvPr id="210" name="Google Shape;210;p9"/>
                  <p:cNvSpPr/>
                  <p:nvPr/>
                </p:nvSpPr>
                <p:spPr>
                  <a:xfrm rot="10800000">
                    <a:off x="246251"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574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a:off x="908629" y="632099"/>
                  <a:ext cx="6647830" cy="146534"/>
                  <a:chOff x="3534978" y="2407638"/>
                  <a:chExt cx="2854739" cy="62925"/>
                </a:xfrm>
              </p:grpSpPr>
              <p:sp>
                <p:nvSpPr>
                  <p:cNvPr id="213" name="Google Shape;213;p9"/>
                  <p:cNvSpPr/>
                  <p:nvPr/>
                </p:nvSpPr>
                <p:spPr>
                  <a:xfrm>
                    <a:off x="6337419" y="2407638"/>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34978" y="2441063"/>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1"/>
        <p:cNvGrpSpPr/>
        <p:nvPr/>
      </p:nvGrpSpPr>
      <p:grpSpPr>
        <a:xfrm>
          <a:off x="0" y="0"/>
          <a:ext cx="0" cy="0"/>
          <a:chOff x="0" y="0"/>
          <a:chExt cx="0" cy="0"/>
        </a:xfrm>
      </p:grpSpPr>
      <p:sp>
        <p:nvSpPr>
          <p:cNvPr id="242" name="Google Shape;242;p13"/>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rot="9000006" flipH="1">
            <a:off x="8252562" y="29894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634874" y="4375353"/>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txBox="1">
            <a:spLocks noGrp="1"/>
          </p:cNvSpPr>
          <p:nvPr>
            <p:ph type="title" hasCustomPrompt="1"/>
          </p:nvPr>
        </p:nvSpPr>
        <p:spPr>
          <a:xfrm>
            <a:off x="1526335" y="1840325"/>
            <a:ext cx="804600" cy="8046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6" name="Google Shape;246;p13"/>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47" name="Google Shape;247;p13"/>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13"/>
          <p:cNvSpPr txBox="1">
            <a:spLocks noGrp="1"/>
          </p:cNvSpPr>
          <p:nvPr>
            <p:ph type="title" idx="3" hasCustomPrompt="1"/>
          </p:nvPr>
        </p:nvSpPr>
        <p:spPr>
          <a:xfrm>
            <a:off x="4260624"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9" name="Google Shape;249;p13"/>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0" name="Google Shape;250;p13"/>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1" name="Google Shape;251;p13"/>
          <p:cNvSpPr txBox="1">
            <a:spLocks noGrp="1"/>
          </p:cNvSpPr>
          <p:nvPr>
            <p:ph type="title" idx="6" hasCustomPrompt="1"/>
          </p:nvPr>
        </p:nvSpPr>
        <p:spPr>
          <a:xfrm>
            <a:off x="6813065" y="1840325"/>
            <a:ext cx="804600" cy="8046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2" name="Google Shape;252;p13"/>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3" name="Google Shape;253;p13"/>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4" name="Google Shape;25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5" name="Google Shape;255;p13"/>
          <p:cNvGrpSpPr/>
          <p:nvPr/>
        </p:nvGrpSpPr>
        <p:grpSpPr>
          <a:xfrm>
            <a:off x="208358" y="467838"/>
            <a:ext cx="8727302" cy="4433851"/>
            <a:chOff x="208358" y="467838"/>
            <a:chExt cx="8727302" cy="4433851"/>
          </a:xfrm>
        </p:grpSpPr>
        <p:grpSp>
          <p:nvGrpSpPr>
            <p:cNvPr id="256" name="Google Shape;256;p13"/>
            <p:cNvGrpSpPr/>
            <p:nvPr/>
          </p:nvGrpSpPr>
          <p:grpSpPr>
            <a:xfrm>
              <a:off x="646875" y="467838"/>
              <a:ext cx="8288784" cy="4433851"/>
              <a:chOff x="646875" y="467838"/>
              <a:chExt cx="8288784" cy="4433851"/>
            </a:xfrm>
          </p:grpSpPr>
          <p:grpSp>
            <p:nvGrpSpPr>
              <p:cNvPr id="257" name="Google Shape;257;p13"/>
              <p:cNvGrpSpPr/>
              <p:nvPr/>
            </p:nvGrpSpPr>
            <p:grpSpPr>
              <a:xfrm rot="10800000">
                <a:off x="646875" y="4668495"/>
                <a:ext cx="2408157" cy="233194"/>
                <a:chOff x="1846466" y="4091661"/>
                <a:chExt cx="2408157" cy="233194"/>
              </a:xfrm>
            </p:grpSpPr>
            <p:grpSp>
              <p:nvGrpSpPr>
                <p:cNvPr id="258" name="Google Shape;258;p13"/>
                <p:cNvGrpSpPr/>
                <p:nvPr/>
              </p:nvGrpSpPr>
              <p:grpSpPr>
                <a:xfrm rot="10800000">
                  <a:off x="1846466" y="4091661"/>
                  <a:ext cx="1390157" cy="189730"/>
                  <a:chOff x="5955622" y="757244"/>
                  <a:chExt cx="936196" cy="127781"/>
                </a:xfrm>
              </p:grpSpPr>
              <p:sp>
                <p:nvSpPr>
                  <p:cNvPr id="259" name="Google Shape;259;p13"/>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3"/>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5400000">
                <a:off x="7353518" y="3277475"/>
                <a:ext cx="1221998" cy="1942285"/>
                <a:chOff x="7043896" y="441152"/>
                <a:chExt cx="822949" cy="1308112"/>
              </a:xfrm>
            </p:grpSpPr>
            <p:sp>
              <p:nvSpPr>
                <p:cNvPr id="263" name="Google Shape;263;p13"/>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7101431" y="467838"/>
                <a:ext cx="1519888" cy="1172640"/>
                <a:chOff x="6633364" y="441152"/>
                <a:chExt cx="1023563" cy="789763"/>
              </a:xfrm>
            </p:grpSpPr>
            <p:sp>
              <p:nvSpPr>
                <p:cNvPr id="266" name="Google Shape;266;p13"/>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3"/>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23_1">
    <p:spTree>
      <p:nvGrpSpPr>
        <p:cNvPr id="1" name="Shape 396"/>
        <p:cNvGrpSpPr/>
        <p:nvPr/>
      </p:nvGrpSpPr>
      <p:grpSpPr>
        <a:xfrm>
          <a:off x="0" y="0"/>
          <a:ext cx="0" cy="0"/>
          <a:chOff x="0" y="0"/>
          <a:chExt cx="0" cy="0"/>
        </a:xfrm>
      </p:grpSpPr>
      <p:sp>
        <p:nvSpPr>
          <p:cNvPr id="397" name="Google Shape;397;p1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398" name="Google Shape;398;p1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9" name="Google Shape;399;p1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00" name="Google Shape;400;p1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1" name="Google Shape;401;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02" name="Google Shape;402;p18"/>
          <p:cNvSpPr txBox="1">
            <a:spLocks noGrp="1"/>
          </p:cNvSpPr>
          <p:nvPr>
            <p:ph type="title" idx="5" hasCustomPrompt="1"/>
          </p:nvPr>
        </p:nvSpPr>
        <p:spPr>
          <a:xfrm>
            <a:off x="2200238" y="1840325"/>
            <a:ext cx="804600" cy="804600"/>
          </a:xfrm>
          <a:prstGeom prst="rect">
            <a:avLst/>
          </a:prstGeom>
          <a:gradFill>
            <a:gsLst>
              <a:gs pos="0">
                <a:schemeClr val="accent2"/>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03" name="Google Shape;403;p18"/>
          <p:cNvSpPr txBox="1">
            <a:spLocks noGrp="1"/>
          </p:cNvSpPr>
          <p:nvPr>
            <p:ph type="title" idx="6" hasCustomPrompt="1"/>
          </p:nvPr>
        </p:nvSpPr>
        <p:spPr>
          <a:xfrm>
            <a:off x="6057863"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404" name="Google Shape;404;p18"/>
          <p:cNvGrpSpPr/>
          <p:nvPr/>
        </p:nvGrpSpPr>
        <p:grpSpPr>
          <a:xfrm>
            <a:off x="-371887" y="173322"/>
            <a:ext cx="11016561" cy="6305165"/>
            <a:chOff x="-371887" y="173322"/>
            <a:chExt cx="11016561" cy="6305165"/>
          </a:xfrm>
        </p:grpSpPr>
        <p:sp>
          <p:nvSpPr>
            <p:cNvPr id="405" name="Google Shape;405;p18"/>
            <p:cNvSpPr/>
            <p:nvPr/>
          </p:nvSpPr>
          <p:spPr>
            <a:xfrm rot="10800000" flipH="1">
              <a:off x="-371887" y="4397450"/>
              <a:ext cx="6361031" cy="2081038"/>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4124100" y="4608587"/>
              <a:ext cx="895800" cy="895800"/>
            </a:xfrm>
            <a:prstGeom prst="ellipse">
              <a:avLst/>
            </a:pr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799994">
              <a:off x="8283167" y="524354"/>
              <a:ext cx="1967565" cy="2102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8"/>
            <p:cNvGrpSpPr/>
            <p:nvPr/>
          </p:nvGrpSpPr>
          <p:grpSpPr>
            <a:xfrm>
              <a:off x="7911242" y="173322"/>
              <a:ext cx="1020754" cy="1020754"/>
              <a:chOff x="3373650" y="2281500"/>
              <a:chExt cx="537975" cy="537975"/>
            </a:xfrm>
          </p:grpSpPr>
          <p:sp>
            <p:nvSpPr>
              <p:cNvPr id="409" name="Google Shape;409;p18"/>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3FA3">
                      <a:alpha val="44705"/>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8"/>
          <p:cNvGrpSpPr/>
          <p:nvPr/>
        </p:nvGrpSpPr>
        <p:grpSpPr>
          <a:xfrm>
            <a:off x="270918" y="1538036"/>
            <a:ext cx="8602163" cy="3407917"/>
            <a:chOff x="270918" y="1538036"/>
            <a:chExt cx="8602163" cy="3407917"/>
          </a:xfrm>
        </p:grpSpPr>
        <p:sp>
          <p:nvSpPr>
            <p:cNvPr id="415" name="Google Shape;415;p18"/>
            <p:cNvSpPr/>
            <p:nvPr/>
          </p:nvSpPr>
          <p:spPr>
            <a:xfrm>
              <a:off x="8825854" y="1538036"/>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8"/>
            <p:cNvGrpSpPr/>
            <p:nvPr/>
          </p:nvGrpSpPr>
          <p:grpSpPr>
            <a:xfrm>
              <a:off x="270918" y="4216263"/>
              <a:ext cx="8552831" cy="729690"/>
              <a:chOff x="295585" y="4216263"/>
              <a:chExt cx="8552831" cy="729690"/>
            </a:xfrm>
          </p:grpSpPr>
          <p:sp>
            <p:nvSpPr>
              <p:cNvPr id="417" name="Google Shape;417;p18"/>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8"/>
              <p:cNvGrpSpPr/>
              <p:nvPr/>
            </p:nvGrpSpPr>
            <p:grpSpPr>
              <a:xfrm>
                <a:off x="295585" y="4216263"/>
                <a:ext cx="8552831" cy="729690"/>
                <a:chOff x="1833428" y="2310175"/>
                <a:chExt cx="3672792" cy="313347"/>
              </a:xfrm>
            </p:grpSpPr>
            <p:sp>
              <p:nvSpPr>
                <p:cNvPr id="419" name="Google Shape;419;p18"/>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418245" y="2421272"/>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2258485" y="2476306"/>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33428"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476"/>
        <p:cNvGrpSpPr/>
        <p:nvPr/>
      </p:nvGrpSpPr>
      <p:grpSpPr>
        <a:xfrm>
          <a:off x="0" y="0"/>
          <a:ext cx="0" cy="0"/>
          <a:chOff x="0" y="0"/>
          <a:chExt cx="0" cy="0"/>
        </a:xfrm>
      </p:grpSpPr>
      <p:sp>
        <p:nvSpPr>
          <p:cNvPr id="477" name="Google Shape;477;p21"/>
          <p:cNvSpPr/>
          <p:nvPr/>
        </p:nvSpPr>
        <p:spPr>
          <a:xfrm>
            <a:off x="6979487" y="-415800"/>
            <a:ext cx="2685099" cy="1699600"/>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79" name="Google Shape;479;p21"/>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0" name="Google Shape;480;p21"/>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1" name="Google Shape;481;p21"/>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2" name="Google Shape;482;p21"/>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3" name="Google Shape;483;p21"/>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85" name="Google Shape;485;p21"/>
          <p:cNvSpPr/>
          <p:nvPr/>
        </p:nvSpPr>
        <p:spPr>
          <a:xfrm>
            <a:off x="-3562125" y="3776825"/>
            <a:ext cx="6204749" cy="202990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5529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1"/>
          <p:cNvGrpSpPr/>
          <p:nvPr/>
        </p:nvGrpSpPr>
        <p:grpSpPr>
          <a:xfrm>
            <a:off x="7391913" y="153406"/>
            <a:ext cx="2005201" cy="1917401"/>
            <a:chOff x="7391913" y="153406"/>
            <a:chExt cx="2005201" cy="1917401"/>
          </a:xfrm>
        </p:grpSpPr>
        <p:grpSp>
          <p:nvGrpSpPr>
            <p:cNvPr id="487" name="Google Shape;487;p21"/>
            <p:cNvGrpSpPr/>
            <p:nvPr/>
          </p:nvGrpSpPr>
          <p:grpSpPr>
            <a:xfrm>
              <a:off x="7391913" y="153406"/>
              <a:ext cx="2005201" cy="1522402"/>
              <a:chOff x="5220333" y="1760050"/>
              <a:chExt cx="868353" cy="659277"/>
            </a:xfrm>
          </p:grpSpPr>
          <p:sp>
            <p:nvSpPr>
              <p:cNvPr id="488" name="Google Shape;488;p21"/>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1"/>
          <p:cNvGrpSpPr/>
          <p:nvPr/>
        </p:nvGrpSpPr>
        <p:grpSpPr>
          <a:xfrm>
            <a:off x="219131" y="4140023"/>
            <a:ext cx="2544246" cy="850071"/>
            <a:chOff x="246252" y="4091642"/>
            <a:chExt cx="2544246" cy="850071"/>
          </a:xfrm>
        </p:grpSpPr>
        <p:grpSp>
          <p:nvGrpSpPr>
            <p:cNvPr id="500" name="Google Shape;500;p21"/>
            <p:cNvGrpSpPr/>
            <p:nvPr/>
          </p:nvGrpSpPr>
          <p:grpSpPr>
            <a:xfrm>
              <a:off x="451918" y="4091642"/>
              <a:ext cx="1904314" cy="811484"/>
              <a:chOff x="17652" y="4091641"/>
              <a:chExt cx="1904314" cy="811484"/>
            </a:xfrm>
          </p:grpSpPr>
          <p:sp>
            <p:nvSpPr>
              <p:cNvPr id="501" name="Google Shape;501;p21"/>
              <p:cNvSpPr/>
              <p:nvPr/>
            </p:nvSpPr>
            <p:spPr>
              <a:xfrm>
                <a:off x="18437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1"/>
              <p:cNvGrpSpPr/>
              <p:nvPr/>
            </p:nvGrpSpPr>
            <p:grpSpPr>
              <a:xfrm rot="10800000">
                <a:off x="17652" y="4091641"/>
                <a:ext cx="840992" cy="811484"/>
                <a:chOff x="7557062" y="338511"/>
                <a:chExt cx="566363" cy="546527"/>
              </a:xfrm>
            </p:grpSpPr>
            <p:sp>
              <p:nvSpPr>
                <p:cNvPr id="503" name="Google Shape;503;p21"/>
                <p:cNvSpPr/>
                <p:nvPr/>
              </p:nvSpPr>
              <p:spPr>
                <a:xfrm>
                  <a:off x="809162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755706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1"/>
            <p:cNvSpPr/>
            <p:nvPr/>
          </p:nvSpPr>
          <p:spPr>
            <a:xfrm>
              <a:off x="2628073" y="4787562"/>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46252"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accen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Anek Devanagari ExtraBold"/>
              <a:buNone/>
              <a:defRPr sz="3200">
                <a:solidFill>
                  <a:schemeClr val="lt1"/>
                </a:solidFill>
                <a:latin typeface="Anek Devanagari ExtraBold"/>
                <a:ea typeface="Anek Devanagari ExtraBold"/>
                <a:cs typeface="Anek Devanagari ExtraBold"/>
                <a:sym typeface="Anek Devanagari ExtraBold"/>
              </a:defRPr>
            </a:lvl1pPr>
            <a:lvl2pPr lvl="1"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2pPr>
            <a:lvl3pPr lvl="2"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3pPr>
            <a:lvl4pPr lvl="3"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4pPr>
            <a:lvl5pPr lvl="4"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5pPr>
            <a:lvl6pPr lvl="5"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6pPr>
            <a:lvl7pPr lvl="6"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7pPr>
            <a:lvl8pPr lvl="7"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8pPr>
            <a:lvl9pPr lvl="8"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1pPr>
            <a:lvl2pPr marL="914400" lvl="1"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2pPr>
            <a:lvl3pPr marL="1371600" lvl="2"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3pPr>
            <a:lvl4pPr marL="1828800" lvl="3"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4pPr>
            <a:lvl5pPr marL="2286000" lvl="4"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5pPr>
            <a:lvl6pPr marL="2743200" lvl="5"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6pPr>
            <a:lvl7pPr marL="3200400" lvl="6"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7pPr>
            <a:lvl8pPr marL="3657600" lvl="7"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8pPr>
            <a:lvl9pPr marL="4114800" lvl="8"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4" r:id="rId8"/>
    <p:sldLayoutId id="2147483667" r:id="rId9"/>
    <p:sldLayoutId id="2147483673" r:id="rId10"/>
    <p:sldLayoutId id="2147483674" r:id="rId11"/>
    <p:sldLayoutId id="2147483681" r:id="rId12"/>
    <p:sldLayoutId id="214748368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www.freepik.com/?utm_source=slidesgo_template&amp;utm_medium=referral-link&amp;utm_campaign=promo-slide&amp;utm_term=slidesgo&amp;utm_content=freepik" TargetMode="External"/><Relationship Id="rId11"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p:nvPr/>
        </p:nvSpPr>
        <p:spPr>
          <a:xfrm>
            <a:off x="692099" y="3286145"/>
            <a:ext cx="7957940" cy="4254575"/>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44CAFF">
                  <a:alpha val="0"/>
                  <a:alpha val="82160"/>
                </a:srgbClr>
              </a:gs>
              <a:gs pos="100000">
                <a:srgbClr val="44CAFF">
                  <a:alpha val="56078"/>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History of Rocketry</a:t>
            </a:r>
            <a:endParaRPr dirty="0"/>
          </a:p>
        </p:txBody>
      </p:sp>
      <p:sp>
        <p:nvSpPr>
          <p:cNvPr id="1058" name="Google Shape;1058;p40"/>
          <p:cNvSpPr/>
          <p:nvPr/>
        </p:nvSpPr>
        <p:spPr>
          <a:xfrm>
            <a:off x="825075" y="31296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6325597" y="481232"/>
            <a:ext cx="1681101" cy="1393486"/>
            <a:chOff x="6501379" y="728549"/>
            <a:chExt cx="1664621" cy="1379826"/>
          </a:xfrm>
        </p:grpSpPr>
        <p:grpSp>
          <p:nvGrpSpPr>
            <p:cNvPr id="1060" name="Google Shape;1060;p40"/>
            <p:cNvGrpSpPr/>
            <p:nvPr/>
          </p:nvGrpSpPr>
          <p:grpSpPr>
            <a:xfrm>
              <a:off x="6501379" y="728549"/>
              <a:ext cx="1478050" cy="1242854"/>
              <a:chOff x="6129004" y="651641"/>
              <a:chExt cx="1722670" cy="1448548"/>
            </a:xfrm>
          </p:grpSpPr>
          <p:sp>
            <p:nvSpPr>
              <p:cNvPr id="1061" name="Google Shape;1061;p40"/>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0"/>
            <p:cNvSpPr/>
            <p:nvPr/>
          </p:nvSpPr>
          <p:spPr>
            <a:xfrm>
              <a:off x="7459200" y="1401575"/>
              <a:ext cx="706800" cy="706800"/>
            </a:xfrm>
            <a:prstGeom prst="ellipse">
              <a:avLst/>
            </a:pr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a:off x="6123601" y="2231339"/>
            <a:ext cx="1857866" cy="1572235"/>
            <a:chOff x="5341900" y="1228588"/>
            <a:chExt cx="717600" cy="607275"/>
          </a:xfrm>
        </p:grpSpPr>
        <p:sp>
          <p:nvSpPr>
            <p:cNvPr id="1070" name="Google Shape;1070;p40"/>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0"/>
          <p:cNvSpPr/>
          <p:nvPr/>
        </p:nvSpPr>
        <p:spPr>
          <a:xfrm>
            <a:off x="5492075" y="3803574"/>
            <a:ext cx="895800" cy="8958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2802" y="4276310"/>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0"/>
          <p:cNvGrpSpPr/>
          <p:nvPr/>
        </p:nvGrpSpPr>
        <p:grpSpPr>
          <a:xfrm>
            <a:off x="1573963" y="3998956"/>
            <a:ext cx="2005201" cy="1917401"/>
            <a:chOff x="7391913" y="153406"/>
            <a:chExt cx="2005201" cy="1917401"/>
          </a:xfrm>
        </p:grpSpPr>
        <p:grpSp>
          <p:nvGrpSpPr>
            <p:cNvPr id="1085" name="Google Shape;1085;p40"/>
            <p:cNvGrpSpPr/>
            <p:nvPr/>
          </p:nvGrpSpPr>
          <p:grpSpPr>
            <a:xfrm>
              <a:off x="7391913" y="153406"/>
              <a:ext cx="2005201" cy="1522402"/>
              <a:chOff x="5220333" y="1760050"/>
              <a:chExt cx="868353" cy="659277"/>
            </a:xfrm>
          </p:grpSpPr>
          <p:sp>
            <p:nvSpPr>
              <p:cNvPr id="1086" name="Google Shape;1086;p40"/>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0"/>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984829" y="405138"/>
            <a:ext cx="4514230" cy="784608"/>
            <a:chOff x="3567700" y="2310175"/>
            <a:chExt cx="1938520" cy="336930"/>
          </a:xfrm>
        </p:grpSpPr>
        <p:sp>
          <p:nvSpPr>
            <p:cNvPr id="1098" name="Google Shape;1098;p40"/>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0"/>
          <p:cNvSpPr/>
          <p:nvPr/>
        </p:nvSpPr>
        <p:spPr>
          <a:xfrm rot="10800000">
            <a:off x="6170934" y="335799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788357" y="1837625"/>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258" name="Google Shape;1258;p4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1259" name="Google Shape;1259;p4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very cold place</a:t>
            </a:r>
            <a:endParaRPr/>
          </a:p>
        </p:txBody>
      </p:sp>
      <p:sp>
        <p:nvSpPr>
          <p:cNvPr id="1260" name="Google Shape;1260;p49"/>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61" name="Google Shape;1261;p4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in the Solar System</a:t>
            </a:r>
            <a:endParaRPr/>
          </a:p>
        </p:txBody>
      </p:sp>
      <p:sp>
        <p:nvSpPr>
          <p:cNvPr id="1262" name="Google Shape;1262;p49"/>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263" name="Google Shape;126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COSMIC RADIO WAVE EMITTERS</a:t>
            </a:r>
            <a:endParaRPr/>
          </a:p>
        </p:txBody>
      </p:sp>
      <p:sp>
        <p:nvSpPr>
          <p:cNvPr id="1264" name="Google Shape;1264;p4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9"/>
          <p:cNvGrpSpPr/>
          <p:nvPr/>
        </p:nvGrpSpPr>
        <p:grpSpPr>
          <a:xfrm>
            <a:off x="4398736" y="2087383"/>
            <a:ext cx="349710" cy="307784"/>
            <a:chOff x="3278214" y="2500698"/>
            <a:chExt cx="348838" cy="306985"/>
          </a:xfrm>
        </p:grpSpPr>
        <p:sp>
          <p:nvSpPr>
            <p:cNvPr id="1266" name="Google Shape;1266;p49"/>
            <p:cNvSpPr/>
            <p:nvPr/>
          </p:nvSpPr>
          <p:spPr>
            <a:xfrm>
              <a:off x="3340223" y="2561926"/>
              <a:ext cx="225604" cy="120956"/>
            </a:xfrm>
            <a:custGeom>
              <a:avLst/>
              <a:gdLst/>
              <a:ahLst/>
              <a:cxnLst/>
              <a:rect l="l" t="t" r="r" b="b"/>
              <a:pathLst>
                <a:path w="6931" h="3716" extrusionOk="0">
                  <a:moveTo>
                    <a:pt x="5501" y="763"/>
                  </a:moveTo>
                  <a:lnTo>
                    <a:pt x="5501" y="1382"/>
                  </a:lnTo>
                  <a:lnTo>
                    <a:pt x="1405" y="1382"/>
                  </a:lnTo>
                  <a:lnTo>
                    <a:pt x="1405" y="763"/>
                  </a:lnTo>
                  <a:close/>
                  <a:moveTo>
                    <a:pt x="3501" y="2049"/>
                  </a:moveTo>
                  <a:lnTo>
                    <a:pt x="3501" y="2691"/>
                  </a:lnTo>
                  <a:lnTo>
                    <a:pt x="810" y="2691"/>
                  </a:lnTo>
                  <a:lnTo>
                    <a:pt x="810" y="2049"/>
                  </a:lnTo>
                  <a:close/>
                  <a:moveTo>
                    <a:pt x="834" y="0"/>
                  </a:moveTo>
                  <a:cubicBezTo>
                    <a:pt x="762" y="215"/>
                    <a:pt x="667" y="381"/>
                    <a:pt x="524" y="524"/>
                  </a:cubicBezTo>
                  <a:cubicBezTo>
                    <a:pt x="358" y="667"/>
                    <a:pt x="191" y="786"/>
                    <a:pt x="0" y="858"/>
                  </a:cubicBezTo>
                  <a:lnTo>
                    <a:pt x="0" y="2858"/>
                  </a:lnTo>
                  <a:cubicBezTo>
                    <a:pt x="381" y="2977"/>
                    <a:pt x="715" y="3311"/>
                    <a:pt x="834" y="3716"/>
                  </a:cubicBezTo>
                  <a:lnTo>
                    <a:pt x="3811" y="3716"/>
                  </a:lnTo>
                  <a:cubicBezTo>
                    <a:pt x="4000" y="2743"/>
                    <a:pt x="4852" y="2054"/>
                    <a:pt x="5823" y="2049"/>
                  </a:cubicBezTo>
                  <a:lnTo>
                    <a:pt x="5823" y="2049"/>
                  </a:lnTo>
                  <a:cubicBezTo>
                    <a:pt x="6223" y="2051"/>
                    <a:pt x="6600" y="2170"/>
                    <a:pt x="6930" y="2382"/>
                  </a:cubicBezTo>
                  <a:lnTo>
                    <a:pt x="6930" y="858"/>
                  </a:lnTo>
                  <a:cubicBezTo>
                    <a:pt x="6740" y="786"/>
                    <a:pt x="6549" y="667"/>
                    <a:pt x="6406" y="524"/>
                  </a:cubicBezTo>
                  <a:cubicBezTo>
                    <a:pt x="6264" y="381"/>
                    <a:pt x="6144" y="215"/>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3278214" y="2500698"/>
              <a:ext cx="348838" cy="243409"/>
            </a:xfrm>
            <a:custGeom>
              <a:avLst/>
              <a:gdLst/>
              <a:ahLst/>
              <a:cxnLst/>
              <a:rect l="l" t="t" r="r" b="b"/>
              <a:pathLst>
                <a:path w="10717" h="7478" extrusionOk="0">
                  <a:moveTo>
                    <a:pt x="0" y="0"/>
                  </a:moveTo>
                  <a:lnTo>
                    <a:pt x="0" y="7478"/>
                  </a:lnTo>
                  <a:lnTo>
                    <a:pt x="6311" y="7478"/>
                  </a:lnTo>
                  <a:cubicBezTo>
                    <a:pt x="5954" y="7144"/>
                    <a:pt x="5739" y="6692"/>
                    <a:pt x="5692" y="6216"/>
                  </a:cubicBezTo>
                  <a:lnTo>
                    <a:pt x="2191" y="6216"/>
                  </a:lnTo>
                  <a:lnTo>
                    <a:pt x="2167" y="5906"/>
                  </a:lnTo>
                  <a:cubicBezTo>
                    <a:pt x="2143" y="5597"/>
                    <a:pt x="1882" y="5335"/>
                    <a:pt x="1548" y="5311"/>
                  </a:cubicBezTo>
                  <a:lnTo>
                    <a:pt x="1262" y="5287"/>
                  </a:lnTo>
                  <a:lnTo>
                    <a:pt x="1262" y="2191"/>
                  </a:lnTo>
                  <a:lnTo>
                    <a:pt x="1548" y="2167"/>
                  </a:lnTo>
                  <a:cubicBezTo>
                    <a:pt x="1882" y="2120"/>
                    <a:pt x="2143" y="1881"/>
                    <a:pt x="2167" y="1548"/>
                  </a:cubicBezTo>
                  <a:lnTo>
                    <a:pt x="2191" y="1238"/>
                  </a:lnTo>
                  <a:lnTo>
                    <a:pt x="8526" y="1238"/>
                  </a:lnTo>
                  <a:lnTo>
                    <a:pt x="8550" y="1548"/>
                  </a:lnTo>
                  <a:cubicBezTo>
                    <a:pt x="8573" y="1881"/>
                    <a:pt x="8835" y="2120"/>
                    <a:pt x="9169" y="2167"/>
                  </a:cubicBezTo>
                  <a:lnTo>
                    <a:pt x="9478" y="2191"/>
                  </a:lnTo>
                  <a:lnTo>
                    <a:pt x="9478" y="4906"/>
                  </a:lnTo>
                  <a:cubicBezTo>
                    <a:pt x="9978" y="5716"/>
                    <a:pt x="9859" y="6811"/>
                    <a:pt x="9145" y="7478"/>
                  </a:cubicBezTo>
                  <a:lnTo>
                    <a:pt x="10717" y="7478"/>
                  </a:lnTo>
                  <a:lnTo>
                    <a:pt x="10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3483643" y="2648901"/>
              <a:ext cx="107773" cy="92898"/>
            </a:xfrm>
            <a:custGeom>
              <a:avLst/>
              <a:gdLst/>
              <a:ahLst/>
              <a:cxnLst/>
              <a:rect l="l" t="t" r="r" b="b"/>
              <a:pathLst>
                <a:path w="3311" h="2854" extrusionOk="0">
                  <a:moveTo>
                    <a:pt x="1428" y="1"/>
                  </a:moveTo>
                  <a:cubicBezTo>
                    <a:pt x="697" y="1"/>
                    <a:pt x="0" y="571"/>
                    <a:pt x="0" y="1425"/>
                  </a:cubicBezTo>
                  <a:cubicBezTo>
                    <a:pt x="0" y="2210"/>
                    <a:pt x="619" y="2853"/>
                    <a:pt x="1405" y="2853"/>
                  </a:cubicBezTo>
                  <a:cubicBezTo>
                    <a:pt x="2691" y="2853"/>
                    <a:pt x="3310" y="1329"/>
                    <a:pt x="2429" y="424"/>
                  </a:cubicBezTo>
                  <a:cubicBezTo>
                    <a:pt x="2136" y="131"/>
                    <a:pt x="1778" y="1"/>
                    <a:pt x="1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3499137" y="2754952"/>
              <a:ext cx="61259" cy="52731"/>
            </a:xfrm>
            <a:custGeom>
              <a:avLst/>
              <a:gdLst/>
              <a:ahLst/>
              <a:cxnLst/>
              <a:rect l="l" t="t" r="r" b="b"/>
              <a:pathLst>
                <a:path w="1882" h="1620" extrusionOk="0">
                  <a:moveTo>
                    <a:pt x="0" y="0"/>
                  </a:moveTo>
                  <a:lnTo>
                    <a:pt x="0" y="1620"/>
                  </a:lnTo>
                  <a:lnTo>
                    <a:pt x="953" y="1191"/>
                  </a:lnTo>
                  <a:lnTo>
                    <a:pt x="1882" y="1620"/>
                  </a:lnTo>
                  <a:lnTo>
                    <a:pt x="1882" y="0"/>
                  </a:lnTo>
                  <a:cubicBezTo>
                    <a:pt x="1596" y="143"/>
                    <a:pt x="1262" y="215"/>
                    <a:pt x="953" y="215"/>
                  </a:cubicBezTo>
                  <a:cubicBezTo>
                    <a:pt x="619" y="215"/>
                    <a:pt x="286" y="14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9"/>
          <p:cNvGrpSpPr/>
          <p:nvPr/>
        </p:nvGrpSpPr>
        <p:grpSpPr>
          <a:xfrm>
            <a:off x="1777203" y="2066010"/>
            <a:ext cx="355943" cy="350530"/>
            <a:chOff x="2513885" y="2479767"/>
            <a:chExt cx="355055" cy="349621"/>
          </a:xfrm>
        </p:grpSpPr>
        <p:sp>
          <p:nvSpPr>
            <p:cNvPr id="1271" name="Google Shape;1271;p49"/>
            <p:cNvSpPr/>
            <p:nvPr/>
          </p:nvSpPr>
          <p:spPr>
            <a:xfrm>
              <a:off x="2606134" y="2572765"/>
              <a:ext cx="52731" cy="66695"/>
            </a:xfrm>
            <a:custGeom>
              <a:avLst/>
              <a:gdLst/>
              <a:ahLst/>
              <a:cxnLst/>
              <a:rect l="l" t="t" r="r" b="b"/>
              <a:pathLst>
                <a:path w="1620" h="2049" extrusionOk="0">
                  <a:moveTo>
                    <a:pt x="0" y="1"/>
                  </a:moveTo>
                  <a:cubicBezTo>
                    <a:pt x="119" y="930"/>
                    <a:pt x="738" y="1716"/>
                    <a:pt x="1619" y="2049"/>
                  </a:cubicBezTo>
                  <a:cubicBezTo>
                    <a:pt x="1572" y="1977"/>
                    <a:pt x="1548" y="1882"/>
                    <a:pt x="1524" y="1787"/>
                  </a:cubicBezTo>
                  <a:cubicBezTo>
                    <a:pt x="1334" y="1215"/>
                    <a:pt x="1215" y="596"/>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2606134" y="2485171"/>
              <a:ext cx="52731" cy="67476"/>
            </a:xfrm>
            <a:custGeom>
              <a:avLst/>
              <a:gdLst/>
              <a:ahLst/>
              <a:cxnLst/>
              <a:rect l="l" t="t" r="r" b="b"/>
              <a:pathLst>
                <a:path w="1620" h="2073" extrusionOk="0">
                  <a:moveTo>
                    <a:pt x="1619" y="1"/>
                  </a:moveTo>
                  <a:lnTo>
                    <a:pt x="1619" y="1"/>
                  </a:lnTo>
                  <a:cubicBezTo>
                    <a:pt x="738" y="334"/>
                    <a:pt x="119" y="1120"/>
                    <a:pt x="0" y="2073"/>
                  </a:cubicBezTo>
                  <a:lnTo>
                    <a:pt x="1215" y="2073"/>
                  </a:lnTo>
                  <a:cubicBezTo>
                    <a:pt x="1215" y="1454"/>
                    <a:pt x="1334" y="834"/>
                    <a:pt x="1500" y="263"/>
                  </a:cubicBezTo>
                  <a:cubicBezTo>
                    <a:pt x="1548" y="168"/>
                    <a:pt x="1572" y="72"/>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2716970" y="2572765"/>
              <a:ext cx="52731" cy="66695"/>
            </a:xfrm>
            <a:custGeom>
              <a:avLst/>
              <a:gdLst/>
              <a:ahLst/>
              <a:cxnLst/>
              <a:rect l="l" t="t" r="r" b="b"/>
              <a:pathLst>
                <a:path w="1620" h="2049" extrusionOk="0">
                  <a:moveTo>
                    <a:pt x="405" y="1"/>
                  </a:moveTo>
                  <a:cubicBezTo>
                    <a:pt x="382" y="596"/>
                    <a:pt x="286" y="1215"/>
                    <a:pt x="96" y="1787"/>
                  </a:cubicBezTo>
                  <a:cubicBezTo>
                    <a:pt x="72" y="1882"/>
                    <a:pt x="24" y="1977"/>
                    <a:pt x="0" y="2049"/>
                  </a:cubicBezTo>
                  <a:cubicBezTo>
                    <a:pt x="882" y="1716"/>
                    <a:pt x="1501" y="930"/>
                    <a:pt x="1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2665800" y="2479767"/>
              <a:ext cx="43454" cy="72098"/>
            </a:xfrm>
            <a:custGeom>
              <a:avLst/>
              <a:gdLst/>
              <a:ahLst/>
              <a:cxnLst/>
              <a:rect l="l" t="t" r="r" b="b"/>
              <a:pathLst>
                <a:path w="1335" h="2215" extrusionOk="0">
                  <a:moveTo>
                    <a:pt x="668" y="0"/>
                  </a:moveTo>
                  <a:cubicBezTo>
                    <a:pt x="620" y="0"/>
                    <a:pt x="429" y="143"/>
                    <a:pt x="263" y="619"/>
                  </a:cubicBezTo>
                  <a:cubicBezTo>
                    <a:pt x="120" y="1143"/>
                    <a:pt x="25" y="1691"/>
                    <a:pt x="1" y="2215"/>
                  </a:cubicBezTo>
                  <a:lnTo>
                    <a:pt x="1334" y="2215"/>
                  </a:lnTo>
                  <a:cubicBezTo>
                    <a:pt x="1334" y="1691"/>
                    <a:pt x="1239" y="1143"/>
                    <a:pt x="1072" y="619"/>
                  </a:cubicBezTo>
                  <a:cubicBezTo>
                    <a:pt x="906" y="167"/>
                    <a:pt x="739" y="0"/>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2716970" y="2485171"/>
              <a:ext cx="52731" cy="66695"/>
            </a:xfrm>
            <a:custGeom>
              <a:avLst/>
              <a:gdLst/>
              <a:ahLst/>
              <a:cxnLst/>
              <a:rect l="l" t="t" r="r" b="b"/>
              <a:pathLst>
                <a:path w="1620" h="2049" extrusionOk="0">
                  <a:moveTo>
                    <a:pt x="0" y="1"/>
                  </a:moveTo>
                  <a:cubicBezTo>
                    <a:pt x="24" y="72"/>
                    <a:pt x="72" y="168"/>
                    <a:pt x="96" y="263"/>
                  </a:cubicBezTo>
                  <a:cubicBezTo>
                    <a:pt x="286" y="834"/>
                    <a:pt x="382" y="1454"/>
                    <a:pt x="405" y="2049"/>
                  </a:cubicBezTo>
                  <a:lnTo>
                    <a:pt x="1620" y="2049"/>
                  </a:lnTo>
                  <a:cubicBezTo>
                    <a:pt x="1501" y="1120"/>
                    <a:pt x="882" y="3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2665800" y="2572765"/>
              <a:ext cx="43454" cy="72131"/>
            </a:xfrm>
            <a:custGeom>
              <a:avLst/>
              <a:gdLst/>
              <a:ahLst/>
              <a:cxnLst/>
              <a:rect l="l" t="t" r="r" b="b"/>
              <a:pathLst>
                <a:path w="1335" h="2216" extrusionOk="0">
                  <a:moveTo>
                    <a:pt x="1" y="1"/>
                  </a:moveTo>
                  <a:cubicBezTo>
                    <a:pt x="25" y="525"/>
                    <a:pt x="120" y="1073"/>
                    <a:pt x="263" y="1596"/>
                  </a:cubicBezTo>
                  <a:cubicBezTo>
                    <a:pt x="429" y="2049"/>
                    <a:pt x="620" y="2216"/>
                    <a:pt x="668" y="2216"/>
                  </a:cubicBezTo>
                  <a:cubicBezTo>
                    <a:pt x="739" y="2216"/>
                    <a:pt x="906" y="2049"/>
                    <a:pt x="1072" y="1596"/>
                  </a:cubicBezTo>
                  <a:cubicBezTo>
                    <a:pt x="1239" y="1073"/>
                    <a:pt x="1334" y="525"/>
                    <a:pt x="1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2513885" y="2549524"/>
              <a:ext cx="355055" cy="279865"/>
            </a:xfrm>
            <a:custGeom>
              <a:avLst/>
              <a:gdLst/>
              <a:ahLst/>
              <a:cxnLst/>
              <a:rect l="l" t="t" r="r" b="b"/>
              <a:pathLst>
                <a:path w="10908" h="8598" extrusionOk="0">
                  <a:moveTo>
                    <a:pt x="2215" y="4835"/>
                  </a:moveTo>
                  <a:lnTo>
                    <a:pt x="2215" y="5454"/>
                  </a:lnTo>
                  <a:lnTo>
                    <a:pt x="1572" y="5454"/>
                  </a:lnTo>
                  <a:lnTo>
                    <a:pt x="1572" y="4835"/>
                  </a:lnTo>
                  <a:close/>
                  <a:moveTo>
                    <a:pt x="3358" y="4835"/>
                  </a:moveTo>
                  <a:lnTo>
                    <a:pt x="3358" y="5454"/>
                  </a:lnTo>
                  <a:lnTo>
                    <a:pt x="2739" y="5454"/>
                  </a:lnTo>
                  <a:lnTo>
                    <a:pt x="2739" y="4835"/>
                  </a:lnTo>
                  <a:close/>
                  <a:moveTo>
                    <a:pt x="4501" y="4835"/>
                  </a:moveTo>
                  <a:lnTo>
                    <a:pt x="4501" y="5454"/>
                  </a:lnTo>
                  <a:lnTo>
                    <a:pt x="3882" y="5454"/>
                  </a:lnTo>
                  <a:lnTo>
                    <a:pt x="3882" y="4835"/>
                  </a:lnTo>
                  <a:close/>
                  <a:moveTo>
                    <a:pt x="5668" y="4835"/>
                  </a:moveTo>
                  <a:lnTo>
                    <a:pt x="5668" y="5454"/>
                  </a:lnTo>
                  <a:lnTo>
                    <a:pt x="5025" y="5454"/>
                  </a:lnTo>
                  <a:lnTo>
                    <a:pt x="5025" y="4835"/>
                  </a:lnTo>
                  <a:close/>
                  <a:moveTo>
                    <a:pt x="6811" y="4835"/>
                  </a:moveTo>
                  <a:lnTo>
                    <a:pt x="6811" y="5454"/>
                  </a:lnTo>
                  <a:lnTo>
                    <a:pt x="6192" y="5454"/>
                  </a:lnTo>
                  <a:lnTo>
                    <a:pt x="6192" y="4835"/>
                  </a:lnTo>
                  <a:close/>
                  <a:moveTo>
                    <a:pt x="7954" y="4835"/>
                  </a:moveTo>
                  <a:lnTo>
                    <a:pt x="7954" y="5454"/>
                  </a:lnTo>
                  <a:lnTo>
                    <a:pt x="7335" y="5454"/>
                  </a:lnTo>
                  <a:lnTo>
                    <a:pt x="7335" y="4835"/>
                  </a:lnTo>
                  <a:close/>
                  <a:moveTo>
                    <a:pt x="9097" y="4835"/>
                  </a:moveTo>
                  <a:lnTo>
                    <a:pt x="9097" y="5454"/>
                  </a:lnTo>
                  <a:lnTo>
                    <a:pt x="8478" y="5454"/>
                  </a:lnTo>
                  <a:lnTo>
                    <a:pt x="8478" y="4835"/>
                  </a:lnTo>
                  <a:close/>
                  <a:moveTo>
                    <a:pt x="2215" y="5835"/>
                  </a:moveTo>
                  <a:lnTo>
                    <a:pt x="2215" y="6454"/>
                  </a:lnTo>
                  <a:lnTo>
                    <a:pt x="1572" y="6454"/>
                  </a:lnTo>
                  <a:lnTo>
                    <a:pt x="1572" y="5835"/>
                  </a:lnTo>
                  <a:close/>
                  <a:moveTo>
                    <a:pt x="3358" y="5835"/>
                  </a:moveTo>
                  <a:lnTo>
                    <a:pt x="3358" y="6454"/>
                  </a:lnTo>
                  <a:lnTo>
                    <a:pt x="2739" y="6454"/>
                  </a:lnTo>
                  <a:lnTo>
                    <a:pt x="2739" y="5835"/>
                  </a:lnTo>
                  <a:close/>
                  <a:moveTo>
                    <a:pt x="4501" y="5835"/>
                  </a:moveTo>
                  <a:lnTo>
                    <a:pt x="4501" y="6454"/>
                  </a:lnTo>
                  <a:lnTo>
                    <a:pt x="3882" y="6454"/>
                  </a:lnTo>
                  <a:lnTo>
                    <a:pt x="3882" y="5835"/>
                  </a:lnTo>
                  <a:close/>
                  <a:moveTo>
                    <a:pt x="5668" y="5835"/>
                  </a:moveTo>
                  <a:lnTo>
                    <a:pt x="5668" y="6454"/>
                  </a:lnTo>
                  <a:lnTo>
                    <a:pt x="5025" y="6454"/>
                  </a:lnTo>
                  <a:lnTo>
                    <a:pt x="5025" y="5835"/>
                  </a:lnTo>
                  <a:close/>
                  <a:moveTo>
                    <a:pt x="6811" y="5835"/>
                  </a:moveTo>
                  <a:lnTo>
                    <a:pt x="6811" y="6454"/>
                  </a:lnTo>
                  <a:lnTo>
                    <a:pt x="6192" y="6454"/>
                  </a:lnTo>
                  <a:lnTo>
                    <a:pt x="6192" y="5835"/>
                  </a:lnTo>
                  <a:close/>
                  <a:moveTo>
                    <a:pt x="7954" y="5835"/>
                  </a:moveTo>
                  <a:lnTo>
                    <a:pt x="7954" y="6454"/>
                  </a:lnTo>
                  <a:lnTo>
                    <a:pt x="7335" y="6454"/>
                  </a:lnTo>
                  <a:lnTo>
                    <a:pt x="7335" y="5835"/>
                  </a:lnTo>
                  <a:close/>
                  <a:moveTo>
                    <a:pt x="9097" y="5835"/>
                  </a:moveTo>
                  <a:lnTo>
                    <a:pt x="9097" y="6454"/>
                  </a:lnTo>
                  <a:lnTo>
                    <a:pt x="8478" y="6454"/>
                  </a:lnTo>
                  <a:lnTo>
                    <a:pt x="8478" y="5835"/>
                  </a:lnTo>
                  <a:close/>
                  <a:moveTo>
                    <a:pt x="3358" y="6930"/>
                  </a:moveTo>
                  <a:lnTo>
                    <a:pt x="3358" y="7573"/>
                  </a:lnTo>
                  <a:lnTo>
                    <a:pt x="2739" y="7573"/>
                  </a:lnTo>
                  <a:lnTo>
                    <a:pt x="2739" y="6930"/>
                  </a:lnTo>
                  <a:close/>
                  <a:moveTo>
                    <a:pt x="6835" y="6930"/>
                  </a:moveTo>
                  <a:lnTo>
                    <a:pt x="6835" y="7573"/>
                  </a:lnTo>
                  <a:lnTo>
                    <a:pt x="3882" y="7573"/>
                  </a:lnTo>
                  <a:lnTo>
                    <a:pt x="3882" y="6930"/>
                  </a:lnTo>
                  <a:close/>
                  <a:moveTo>
                    <a:pt x="7954" y="6930"/>
                  </a:moveTo>
                  <a:lnTo>
                    <a:pt x="7954" y="7573"/>
                  </a:lnTo>
                  <a:lnTo>
                    <a:pt x="7335" y="7573"/>
                  </a:lnTo>
                  <a:lnTo>
                    <a:pt x="7335" y="6930"/>
                  </a:lnTo>
                  <a:close/>
                  <a:moveTo>
                    <a:pt x="8478" y="0"/>
                  </a:moveTo>
                  <a:cubicBezTo>
                    <a:pt x="8502" y="143"/>
                    <a:pt x="8502" y="262"/>
                    <a:pt x="8502" y="405"/>
                  </a:cubicBezTo>
                  <a:lnTo>
                    <a:pt x="8502" y="620"/>
                  </a:lnTo>
                  <a:lnTo>
                    <a:pt x="9312" y="620"/>
                  </a:lnTo>
                  <a:cubicBezTo>
                    <a:pt x="9621" y="620"/>
                    <a:pt x="9859" y="858"/>
                    <a:pt x="9883" y="1144"/>
                  </a:cubicBezTo>
                  <a:cubicBezTo>
                    <a:pt x="9907" y="1477"/>
                    <a:pt x="9645" y="1763"/>
                    <a:pt x="9335" y="1763"/>
                  </a:cubicBezTo>
                  <a:lnTo>
                    <a:pt x="9264" y="1763"/>
                  </a:lnTo>
                  <a:cubicBezTo>
                    <a:pt x="8597" y="1763"/>
                    <a:pt x="8073" y="2287"/>
                    <a:pt x="8073" y="2953"/>
                  </a:cubicBezTo>
                  <a:lnTo>
                    <a:pt x="8073" y="3739"/>
                  </a:lnTo>
                  <a:lnTo>
                    <a:pt x="0" y="3739"/>
                  </a:lnTo>
                  <a:lnTo>
                    <a:pt x="0" y="8597"/>
                  </a:lnTo>
                  <a:lnTo>
                    <a:pt x="10717" y="8597"/>
                  </a:lnTo>
                  <a:lnTo>
                    <a:pt x="10717" y="3739"/>
                  </a:lnTo>
                  <a:lnTo>
                    <a:pt x="8692" y="3715"/>
                  </a:lnTo>
                  <a:lnTo>
                    <a:pt x="8692" y="2930"/>
                  </a:lnTo>
                  <a:cubicBezTo>
                    <a:pt x="8692" y="2620"/>
                    <a:pt x="8931" y="2382"/>
                    <a:pt x="9240" y="2382"/>
                  </a:cubicBezTo>
                  <a:lnTo>
                    <a:pt x="9312" y="2382"/>
                  </a:lnTo>
                  <a:cubicBezTo>
                    <a:pt x="10883" y="2382"/>
                    <a:pt x="10907" y="0"/>
                    <a:pt x="9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9"/>
          <p:cNvGrpSpPr/>
          <p:nvPr/>
        </p:nvGrpSpPr>
        <p:grpSpPr>
          <a:xfrm>
            <a:off x="7017152" y="2066383"/>
            <a:ext cx="349710" cy="349784"/>
            <a:chOff x="4020831" y="4151023"/>
            <a:chExt cx="348838" cy="348877"/>
          </a:xfrm>
        </p:grpSpPr>
        <p:sp>
          <p:nvSpPr>
            <p:cNvPr id="1279" name="Google Shape;1279;p49"/>
            <p:cNvSpPr/>
            <p:nvPr/>
          </p:nvSpPr>
          <p:spPr>
            <a:xfrm>
              <a:off x="4094462" y="4234712"/>
              <a:ext cx="82221" cy="69852"/>
            </a:xfrm>
            <a:custGeom>
              <a:avLst/>
              <a:gdLst/>
              <a:ahLst/>
              <a:cxnLst/>
              <a:rect l="l" t="t" r="r" b="b"/>
              <a:pathLst>
                <a:path w="2526" h="2146" extrusionOk="0">
                  <a:moveTo>
                    <a:pt x="1092" y="1"/>
                  </a:moveTo>
                  <a:cubicBezTo>
                    <a:pt x="540" y="1"/>
                    <a:pt x="8" y="428"/>
                    <a:pt x="25" y="1074"/>
                  </a:cubicBezTo>
                  <a:cubicBezTo>
                    <a:pt x="1" y="1669"/>
                    <a:pt x="501" y="2145"/>
                    <a:pt x="1096" y="2145"/>
                  </a:cubicBezTo>
                  <a:cubicBezTo>
                    <a:pt x="2049" y="2145"/>
                    <a:pt x="2525" y="978"/>
                    <a:pt x="1835" y="311"/>
                  </a:cubicBezTo>
                  <a:cubicBezTo>
                    <a:pt x="1620" y="97"/>
                    <a:pt x="135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4225479" y="4234712"/>
              <a:ext cx="82189" cy="69852"/>
            </a:xfrm>
            <a:custGeom>
              <a:avLst/>
              <a:gdLst/>
              <a:ahLst/>
              <a:cxnLst/>
              <a:rect l="l" t="t" r="r" b="b"/>
              <a:pathLst>
                <a:path w="2525" h="2146" extrusionOk="0">
                  <a:moveTo>
                    <a:pt x="1090" y="1"/>
                  </a:moveTo>
                  <a:cubicBezTo>
                    <a:pt x="537" y="1"/>
                    <a:pt x="0" y="428"/>
                    <a:pt x="0" y="1074"/>
                  </a:cubicBezTo>
                  <a:cubicBezTo>
                    <a:pt x="0" y="1669"/>
                    <a:pt x="501" y="2145"/>
                    <a:pt x="1072" y="2145"/>
                  </a:cubicBezTo>
                  <a:cubicBezTo>
                    <a:pt x="2025" y="2145"/>
                    <a:pt x="2525" y="978"/>
                    <a:pt x="1834" y="311"/>
                  </a:cubicBezTo>
                  <a:cubicBezTo>
                    <a:pt x="1620" y="97"/>
                    <a:pt x="1353"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4020831" y="4151023"/>
              <a:ext cx="348838" cy="218638"/>
            </a:xfrm>
            <a:custGeom>
              <a:avLst/>
              <a:gdLst/>
              <a:ahLst/>
              <a:cxnLst/>
              <a:rect l="l" t="t" r="r" b="b"/>
              <a:pathLst>
                <a:path w="10717" h="6717" extrusionOk="0">
                  <a:moveTo>
                    <a:pt x="7362" y="1951"/>
                  </a:moveTo>
                  <a:cubicBezTo>
                    <a:pt x="7955" y="1951"/>
                    <a:pt x="8545" y="2254"/>
                    <a:pt x="8859" y="2859"/>
                  </a:cubicBezTo>
                  <a:lnTo>
                    <a:pt x="9526" y="2859"/>
                  </a:lnTo>
                  <a:lnTo>
                    <a:pt x="9526" y="3478"/>
                  </a:lnTo>
                  <a:lnTo>
                    <a:pt x="9074" y="3478"/>
                  </a:lnTo>
                  <a:cubicBezTo>
                    <a:pt x="9098" y="3978"/>
                    <a:pt x="8955" y="4454"/>
                    <a:pt x="8645" y="4835"/>
                  </a:cubicBezTo>
                  <a:cubicBezTo>
                    <a:pt x="8597" y="4883"/>
                    <a:pt x="8574" y="4930"/>
                    <a:pt x="8526" y="4954"/>
                  </a:cubicBezTo>
                  <a:cubicBezTo>
                    <a:pt x="8136" y="5223"/>
                    <a:pt x="7738" y="5340"/>
                    <a:pt x="7368" y="5340"/>
                  </a:cubicBezTo>
                  <a:cubicBezTo>
                    <a:pt x="6429" y="5340"/>
                    <a:pt x="5668" y="4584"/>
                    <a:pt x="5668" y="3645"/>
                  </a:cubicBezTo>
                  <a:lnTo>
                    <a:pt x="5668" y="3478"/>
                  </a:lnTo>
                  <a:cubicBezTo>
                    <a:pt x="5668" y="3454"/>
                    <a:pt x="5668" y="3430"/>
                    <a:pt x="5644" y="3406"/>
                  </a:cubicBezTo>
                  <a:cubicBezTo>
                    <a:pt x="5572" y="3307"/>
                    <a:pt x="5472" y="3262"/>
                    <a:pt x="5375" y="3262"/>
                  </a:cubicBezTo>
                  <a:cubicBezTo>
                    <a:pt x="5216" y="3262"/>
                    <a:pt x="5064" y="3381"/>
                    <a:pt x="5049" y="3573"/>
                  </a:cubicBezTo>
                  <a:lnTo>
                    <a:pt x="5049" y="4264"/>
                  </a:lnTo>
                  <a:cubicBezTo>
                    <a:pt x="5049" y="4383"/>
                    <a:pt x="5001" y="4502"/>
                    <a:pt x="4906" y="4597"/>
                  </a:cubicBezTo>
                  <a:cubicBezTo>
                    <a:pt x="4401" y="5119"/>
                    <a:pt x="3852" y="5336"/>
                    <a:pt x="3351" y="5336"/>
                  </a:cubicBezTo>
                  <a:cubicBezTo>
                    <a:pt x="2413" y="5336"/>
                    <a:pt x="1644" y="4576"/>
                    <a:pt x="1644" y="3645"/>
                  </a:cubicBezTo>
                  <a:cubicBezTo>
                    <a:pt x="1644" y="3597"/>
                    <a:pt x="1644" y="3525"/>
                    <a:pt x="1644" y="3478"/>
                  </a:cubicBezTo>
                  <a:lnTo>
                    <a:pt x="1191" y="3478"/>
                  </a:lnTo>
                  <a:lnTo>
                    <a:pt x="1191" y="2859"/>
                  </a:lnTo>
                  <a:lnTo>
                    <a:pt x="1834" y="2859"/>
                  </a:lnTo>
                  <a:cubicBezTo>
                    <a:pt x="2161" y="2254"/>
                    <a:pt x="2757" y="1951"/>
                    <a:pt x="3349" y="1951"/>
                  </a:cubicBezTo>
                  <a:cubicBezTo>
                    <a:pt x="3924" y="1951"/>
                    <a:pt x="4494" y="2236"/>
                    <a:pt x="4811" y="2811"/>
                  </a:cubicBezTo>
                  <a:cubicBezTo>
                    <a:pt x="4978" y="2692"/>
                    <a:pt x="5168" y="2632"/>
                    <a:pt x="5356" y="2632"/>
                  </a:cubicBezTo>
                  <a:cubicBezTo>
                    <a:pt x="5543" y="2632"/>
                    <a:pt x="5728" y="2692"/>
                    <a:pt x="5883" y="2811"/>
                  </a:cubicBezTo>
                  <a:cubicBezTo>
                    <a:pt x="6211" y="2236"/>
                    <a:pt x="6788" y="1951"/>
                    <a:pt x="7362" y="1951"/>
                  </a:cubicBezTo>
                  <a:close/>
                  <a:moveTo>
                    <a:pt x="0" y="1"/>
                  </a:moveTo>
                  <a:lnTo>
                    <a:pt x="0" y="6717"/>
                  </a:lnTo>
                  <a:lnTo>
                    <a:pt x="10717" y="6717"/>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020831" y="4389784"/>
              <a:ext cx="348838" cy="110117"/>
            </a:xfrm>
            <a:custGeom>
              <a:avLst/>
              <a:gdLst/>
              <a:ahLst/>
              <a:cxnLst/>
              <a:rect l="l" t="t" r="r" b="b"/>
              <a:pathLst>
                <a:path w="10717" h="3383" extrusionOk="0">
                  <a:moveTo>
                    <a:pt x="0" y="1"/>
                  </a:moveTo>
                  <a:lnTo>
                    <a:pt x="0" y="1596"/>
                  </a:lnTo>
                  <a:lnTo>
                    <a:pt x="4001" y="1596"/>
                  </a:lnTo>
                  <a:lnTo>
                    <a:pt x="4001" y="1977"/>
                  </a:lnTo>
                  <a:cubicBezTo>
                    <a:pt x="4001" y="2406"/>
                    <a:pt x="3644" y="2739"/>
                    <a:pt x="3215" y="2739"/>
                  </a:cubicBezTo>
                  <a:lnTo>
                    <a:pt x="2263" y="2739"/>
                  </a:lnTo>
                  <a:lnTo>
                    <a:pt x="2263" y="3382"/>
                  </a:lnTo>
                  <a:lnTo>
                    <a:pt x="8455" y="3382"/>
                  </a:lnTo>
                  <a:lnTo>
                    <a:pt x="8455" y="2763"/>
                  </a:lnTo>
                  <a:lnTo>
                    <a:pt x="7478" y="2763"/>
                  </a:lnTo>
                  <a:cubicBezTo>
                    <a:pt x="7050" y="2763"/>
                    <a:pt x="6716" y="2406"/>
                    <a:pt x="6716" y="1977"/>
                  </a:cubicBezTo>
                  <a:lnTo>
                    <a:pt x="6716" y="1596"/>
                  </a:lnTo>
                  <a:lnTo>
                    <a:pt x="10717" y="1596"/>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solidFill>
                <a:schemeClr val="dk1"/>
              </a:solidFill>
            </a:endParaRPr>
          </a:p>
        </p:txBody>
      </p:sp>
      <p:sp>
        <p:nvSpPr>
          <p:cNvPr id="1108" name="Google Shape;1108;p41"/>
          <p:cNvSpPr txBox="1"/>
          <p:nvPr/>
        </p:nvSpPr>
        <p:spPr>
          <a:xfrm>
            <a:off x="720000" y="1245049"/>
            <a:ext cx="7704000" cy="3504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You can delete this slide when you’re done editing the presentation</a:t>
            </a:r>
            <a:endParaRPr sz="1200" b="1">
              <a:solidFill>
                <a:schemeClr val="lt1"/>
              </a:solidFill>
              <a:latin typeface="Chivo"/>
              <a:ea typeface="Chivo"/>
              <a:cs typeface="Chivo"/>
              <a:sym typeface="Chivo"/>
            </a:endParaRPr>
          </a:p>
        </p:txBody>
      </p:sp>
      <p:sp>
        <p:nvSpPr>
          <p:cNvPr id="1109" name="Google Shape;1109;p41"/>
          <p:cNvSpPr txBox="1"/>
          <p:nvPr/>
        </p:nvSpPr>
        <p:spPr>
          <a:xfrm>
            <a:off x="820800"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For more info:</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SLIDESGO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BLOG</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5">
                  <a:extLst>
                    <a:ext uri="{A12FA001-AC4F-418D-AE19-62706E023703}">
                      <ahyp:hlinkClr xmlns:ahyp="http://schemas.microsoft.com/office/drawing/2018/hyperlinkcolor" val="tx"/>
                    </a:ext>
                  </a:extLst>
                </a:hlinkClick>
              </a:rPr>
              <a:t>FAQS</a:t>
            </a:r>
            <a:endParaRPr sz="800" b="1">
              <a:solidFill>
                <a:schemeClr val="lt1"/>
              </a:solidFill>
              <a:latin typeface="Chivo"/>
              <a:ea typeface="Chivo"/>
              <a:cs typeface="Chivo"/>
              <a:sym typeface="Chivo"/>
            </a:endParaRPr>
          </a:p>
        </p:txBody>
      </p:sp>
      <p:sp>
        <p:nvSpPr>
          <p:cNvPr id="1110" name="Google Shape;1110;p41"/>
          <p:cNvSpPr txBox="1"/>
          <p:nvPr/>
        </p:nvSpPr>
        <p:spPr>
          <a:xfrm>
            <a:off x="4846662"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You can visit our sister projects:</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6">
                  <a:extLst>
                    <a:ext uri="{A12FA001-AC4F-418D-AE19-62706E023703}">
                      <ahyp:hlinkClr xmlns:ahyp="http://schemas.microsoft.com/office/drawing/2018/hyperlinkcolor" val="tx"/>
                    </a:ext>
                  </a:extLst>
                </a:hlinkClick>
              </a:rPr>
              <a:t>FREEPIK</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7">
                  <a:extLst>
                    <a:ext uri="{A12FA001-AC4F-418D-AE19-62706E023703}">
                      <ahyp:hlinkClr xmlns:ahyp="http://schemas.microsoft.com/office/drawing/2018/hyperlinkcolor" val="tx"/>
                    </a:ext>
                  </a:extLst>
                </a:hlinkClick>
              </a:rPr>
              <a:t>FLATICON</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8">
                  <a:extLst>
                    <a:ext uri="{A12FA001-AC4F-418D-AE19-62706E023703}">
                      <ahyp:hlinkClr xmlns:ahyp="http://schemas.microsoft.com/office/drawing/2018/hyperlinkcolor" val="tx"/>
                    </a:ext>
                  </a:extLst>
                </a:hlinkClick>
              </a:rPr>
              <a:t>STORYSET</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9">
                  <a:extLst>
                    <a:ext uri="{A12FA001-AC4F-418D-AE19-62706E023703}">
                      <ahyp:hlinkClr xmlns:ahyp="http://schemas.microsoft.com/office/drawing/2018/hyperlinkcolor" val="tx"/>
                    </a:ext>
                  </a:extLst>
                </a:hlinkClick>
              </a:rPr>
              <a:t>WEPIK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10">
                  <a:extLst>
                    <a:ext uri="{A12FA001-AC4F-418D-AE19-62706E023703}">
                      <ahyp:hlinkClr xmlns:ahyp="http://schemas.microsoft.com/office/drawing/2018/hyperlinkcolor" val="tx"/>
                    </a:ext>
                  </a:extLst>
                </a:hlinkClick>
              </a:rPr>
              <a:t>VIDEVO</a:t>
            </a:r>
            <a:endParaRPr sz="800" b="1">
              <a:solidFill>
                <a:schemeClr val="lt1"/>
              </a:solidFill>
              <a:latin typeface="Chivo"/>
              <a:ea typeface="Chivo"/>
              <a:cs typeface="Chivo"/>
              <a:sym typeface="Chivo"/>
            </a:endParaRPr>
          </a:p>
        </p:txBody>
      </p:sp>
      <p:graphicFrame>
        <p:nvGraphicFramePr>
          <p:cNvPr id="1111" name="Google Shape;1111;p41"/>
          <p:cNvGraphicFramePr/>
          <p:nvPr/>
        </p:nvGraphicFramePr>
        <p:xfrm>
          <a:off x="820800" y="1806400"/>
          <a:ext cx="7489450" cy="2103000"/>
        </p:xfrm>
        <a:graphic>
          <a:graphicData uri="http://schemas.openxmlformats.org/drawingml/2006/table">
            <a:tbl>
              <a:tblPr>
                <a:noFill/>
                <a:tableStyleId>{1FC8A825-2F9E-4793-9A7C-394699BC621E}</a:tableStyleId>
              </a:tblPr>
              <a:tblGrid>
                <a:gridCol w="2202750">
                  <a:extLst>
                    <a:ext uri="{9D8B030D-6E8A-4147-A177-3AD203B41FA5}">
                      <a16:colId xmlns:a16="http://schemas.microsoft.com/office/drawing/2014/main" val="20000"/>
                    </a:ext>
                  </a:extLst>
                </a:gridCol>
                <a:gridCol w="52867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Fonts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To view this template correctly in PowerPoint, download and install the fonts we used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Used</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 action="ppaction://noaction"/>
                        </a:rPr>
                        <a:t>alternative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1600"/>
                        </a:spcAft>
                        <a:buNone/>
                      </a:pPr>
                      <a:r>
                        <a:rPr lang="en" sz="900">
                          <a:solidFill>
                            <a:schemeClr val="lt1"/>
                          </a:solidFill>
                          <a:latin typeface="Chivo"/>
                          <a:ea typeface="Chivo"/>
                          <a:cs typeface="Chivo"/>
                          <a:sym typeface="Chivo"/>
                        </a:rPr>
                        <a:t>An assortment of graphic resources that are suitable for use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Thanks slide</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must keep it so that proper credits for our design are given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Colors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All the colors used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Icons</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 action="ppaction://noaction"/>
                        </a:rPr>
                        <a:t>infographic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900">
                          <a:solidFill>
                            <a:schemeClr val="lt1"/>
                          </a:solidFill>
                          <a:latin typeface="Chivo"/>
                          <a:ea typeface="Chivo"/>
                          <a:cs typeface="Chivo"/>
                          <a:sym typeface="Chivo"/>
                        </a:rPr>
                        <a:t>These can be used in the template, and their size and color can be edited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900" b="1">
                          <a:solidFill>
                            <a:schemeClr val="lt1"/>
                          </a:solidFill>
                          <a:latin typeface="Chivo"/>
                          <a:ea typeface="Chivo"/>
                          <a:cs typeface="Chivo"/>
                          <a:sym typeface="Chivo"/>
                        </a:rPr>
                        <a:t>Editable presentation theme </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can edit the master slides easily. For more info, click </a:t>
                      </a:r>
                      <a:r>
                        <a:rPr lang="en" sz="900" b="1">
                          <a:solidFill>
                            <a:schemeClr val="lt1"/>
                          </a:solidFill>
                          <a:uFill>
                            <a:noFill/>
                          </a:uFill>
                          <a:latin typeface="Chivo"/>
                          <a:ea typeface="Chivo"/>
                          <a:cs typeface="Chivo"/>
                          <a:sym typeface="Chivo"/>
                          <a:hlinkClick r:id="rId11">
                            <a:extLst>
                              <a:ext uri="{A12FA001-AC4F-418D-AE19-62706E023703}">
                                <ahyp:hlinkClr xmlns:ahyp="http://schemas.microsoft.com/office/drawing/2018/hyperlinkcolor" val="tx"/>
                              </a:ext>
                            </a:extLst>
                          </a:hlinkClick>
                        </a:rPr>
                        <a:t>here</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5"/>
                  </a:ext>
                </a:extLst>
              </a:tr>
            </a:tbl>
          </a:graphicData>
        </a:graphic>
      </p:graphicFrame>
      <p:sp>
        <p:nvSpPr>
          <p:cNvPr id="1112" name="Google Shape;1112;p4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118" name="Google Shape;1118;p42"/>
          <p:cNvSpPr txBox="1">
            <a:spLocks noGrp="1"/>
          </p:cNvSpPr>
          <p:nvPr>
            <p:ph type="title"/>
          </p:nvPr>
        </p:nvSpPr>
        <p:spPr>
          <a:xfrm>
            <a:off x="1526335"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19" name="Google Shape;1119;p42"/>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OBSERVATORY</a:t>
            </a:r>
            <a:endParaRPr/>
          </a:p>
        </p:txBody>
      </p:sp>
      <p:sp>
        <p:nvSpPr>
          <p:cNvPr id="1120" name="Google Shape;1120;p42"/>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1" name="Google Shape;1121;p42"/>
          <p:cNvSpPr txBox="1">
            <a:spLocks noGrp="1"/>
          </p:cNvSpPr>
          <p:nvPr>
            <p:ph type="title" idx="3"/>
          </p:nvPr>
        </p:nvSpPr>
        <p:spPr>
          <a:xfrm>
            <a:off x="4260624"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122" name="Google Shape;1122;p42"/>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TELESCOPES</a:t>
            </a:r>
            <a:endParaRPr/>
          </a:p>
        </p:txBody>
      </p:sp>
      <p:sp>
        <p:nvSpPr>
          <p:cNvPr id="1123" name="Google Shape;1123;p42"/>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4" name="Google Shape;1124;p42"/>
          <p:cNvSpPr txBox="1">
            <a:spLocks noGrp="1"/>
          </p:cNvSpPr>
          <p:nvPr>
            <p:ph type="title" idx="6"/>
          </p:nvPr>
        </p:nvSpPr>
        <p:spPr>
          <a:xfrm>
            <a:off x="6813065" y="1840325"/>
            <a:ext cx="804600" cy="8046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125" name="Google Shape;1125;p42"/>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SATELLITES</a:t>
            </a:r>
            <a:endParaRPr/>
          </a:p>
        </p:txBody>
      </p:sp>
      <p:sp>
        <p:nvSpPr>
          <p:cNvPr id="1126" name="Google Shape;1126;p42"/>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7" name="Google Shape;1127;p4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2"/>
          <p:cNvGrpSpPr/>
          <p:nvPr/>
        </p:nvGrpSpPr>
        <p:grpSpPr>
          <a:xfrm>
            <a:off x="7507154" y="182008"/>
            <a:ext cx="1114164" cy="1020775"/>
            <a:chOff x="2972050" y="2772000"/>
            <a:chExt cx="907300" cy="831250"/>
          </a:xfrm>
        </p:grpSpPr>
        <p:sp>
          <p:nvSpPr>
            <p:cNvPr id="1129" name="Google Shape;1129;p4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subTitle" idx="1"/>
          </p:nvPr>
        </p:nvSpPr>
        <p:spPr>
          <a:xfrm>
            <a:off x="4190125" y="2315118"/>
            <a:ext cx="4231500" cy="14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give a brief description of the topic you want to talk about. For example, if you want to talk about Mercury, you could say that it’s the smallest in the entire Solar System</a:t>
            </a:r>
            <a:endParaRPr/>
          </a:p>
        </p:txBody>
      </p:sp>
      <p:sp>
        <p:nvSpPr>
          <p:cNvPr id="1145" name="Google Shape;1145;p43"/>
          <p:cNvSpPr txBox="1">
            <a:spLocks noGrp="1"/>
          </p:cNvSpPr>
          <p:nvPr>
            <p:ph type="title"/>
          </p:nvPr>
        </p:nvSpPr>
        <p:spPr>
          <a:xfrm>
            <a:off x="4190125" y="1365582"/>
            <a:ext cx="4231500" cy="72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grpSp>
        <p:nvGrpSpPr>
          <p:cNvPr id="1146" name="Google Shape;1146;p43"/>
          <p:cNvGrpSpPr/>
          <p:nvPr/>
        </p:nvGrpSpPr>
        <p:grpSpPr>
          <a:xfrm>
            <a:off x="725327" y="1305329"/>
            <a:ext cx="3013269" cy="2532842"/>
            <a:chOff x="467279" y="1290842"/>
            <a:chExt cx="3013269" cy="2532842"/>
          </a:xfrm>
        </p:grpSpPr>
        <p:grpSp>
          <p:nvGrpSpPr>
            <p:cNvPr id="1147" name="Google Shape;1147;p43"/>
            <p:cNvGrpSpPr/>
            <p:nvPr/>
          </p:nvGrpSpPr>
          <p:grpSpPr>
            <a:xfrm>
              <a:off x="467279" y="3016105"/>
              <a:ext cx="954346" cy="807579"/>
              <a:chOff x="575162" y="3714864"/>
              <a:chExt cx="1291752" cy="1093095"/>
            </a:xfrm>
          </p:grpSpPr>
          <p:sp>
            <p:nvSpPr>
              <p:cNvPr id="1148" name="Google Shape;1148;p43"/>
              <p:cNvSpPr/>
              <p:nvPr/>
            </p:nvSpPr>
            <p:spPr>
              <a:xfrm rot="-4499958" flipH="1">
                <a:off x="701922" y="4225922"/>
                <a:ext cx="343196" cy="351952"/>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3"/>
              <p:cNvGrpSpPr/>
              <p:nvPr/>
            </p:nvGrpSpPr>
            <p:grpSpPr>
              <a:xfrm flipH="1">
                <a:off x="575162" y="3714864"/>
                <a:ext cx="1291752" cy="1093095"/>
                <a:chOff x="5341900" y="1228588"/>
                <a:chExt cx="717600" cy="607275"/>
              </a:xfrm>
            </p:grpSpPr>
            <p:sp>
              <p:nvSpPr>
                <p:cNvPr id="1150" name="Google Shape;1150;p43"/>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4"/>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43"/>
            <p:cNvGrpSpPr/>
            <p:nvPr/>
          </p:nvGrpSpPr>
          <p:grpSpPr>
            <a:xfrm>
              <a:off x="1280031" y="1290842"/>
              <a:ext cx="2200517" cy="2084882"/>
              <a:chOff x="1535231" y="1742367"/>
              <a:chExt cx="2200517" cy="2084882"/>
            </a:xfrm>
          </p:grpSpPr>
          <p:sp>
            <p:nvSpPr>
              <p:cNvPr id="1163" name="Google Shape;1163;p43"/>
              <p:cNvSpPr/>
              <p:nvPr/>
            </p:nvSpPr>
            <p:spPr>
              <a:xfrm>
                <a:off x="2794348" y="2885849"/>
                <a:ext cx="941400" cy="941400"/>
              </a:xfrm>
              <a:prstGeom prst="ellipse">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43"/>
              <p:cNvGrpSpPr/>
              <p:nvPr/>
            </p:nvGrpSpPr>
            <p:grpSpPr>
              <a:xfrm>
                <a:off x="1535231" y="1742367"/>
                <a:ext cx="2100802" cy="1913451"/>
                <a:chOff x="4106750" y="2356563"/>
                <a:chExt cx="1979088" cy="1802591"/>
              </a:xfrm>
            </p:grpSpPr>
            <p:sp>
              <p:nvSpPr>
                <p:cNvPr id="1165" name="Google Shape;1165;p43"/>
                <p:cNvSpPr/>
                <p:nvPr/>
              </p:nvSpPr>
              <p:spPr>
                <a:xfrm>
                  <a:off x="4106750" y="2356563"/>
                  <a:ext cx="1979088" cy="1802591"/>
                </a:xfrm>
                <a:custGeom>
                  <a:avLst/>
                  <a:gdLst/>
                  <a:ahLst/>
                  <a:cxnLst/>
                  <a:rect l="l" t="t" r="r" b="b"/>
                  <a:pathLst>
                    <a:path w="29244" h="26636" extrusionOk="0">
                      <a:moveTo>
                        <a:pt x="14623" y="1"/>
                      </a:moveTo>
                      <a:cubicBezTo>
                        <a:pt x="11215" y="1"/>
                        <a:pt x="7807" y="1301"/>
                        <a:pt x="5208" y="3900"/>
                      </a:cubicBezTo>
                      <a:cubicBezTo>
                        <a:pt x="1" y="9100"/>
                        <a:pt x="1" y="17537"/>
                        <a:pt x="5208" y="22736"/>
                      </a:cubicBezTo>
                      <a:cubicBezTo>
                        <a:pt x="7807" y="25336"/>
                        <a:pt x="11215" y="26636"/>
                        <a:pt x="14623" y="26636"/>
                      </a:cubicBezTo>
                      <a:cubicBezTo>
                        <a:pt x="18031" y="26636"/>
                        <a:pt x="21440" y="25336"/>
                        <a:pt x="24044" y="22736"/>
                      </a:cubicBezTo>
                      <a:cubicBezTo>
                        <a:pt x="29243" y="17537"/>
                        <a:pt x="29243" y="9100"/>
                        <a:pt x="24044" y="3900"/>
                      </a:cubicBezTo>
                      <a:cubicBezTo>
                        <a:pt x="21440" y="1301"/>
                        <a:pt x="18031" y="1"/>
                        <a:pt x="14623"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4231339" y="2469579"/>
                  <a:ext cx="1730382" cy="1576624"/>
                </a:xfrm>
                <a:custGeom>
                  <a:avLst/>
                  <a:gdLst/>
                  <a:ahLst/>
                  <a:cxnLst/>
                  <a:rect l="l" t="t" r="r" b="b"/>
                  <a:pathLst>
                    <a:path w="25569" h="23297" extrusionOk="0">
                      <a:moveTo>
                        <a:pt x="12781" y="1"/>
                      </a:moveTo>
                      <a:cubicBezTo>
                        <a:pt x="9800" y="1"/>
                        <a:pt x="6819" y="1137"/>
                        <a:pt x="4546" y="3410"/>
                      </a:cubicBezTo>
                      <a:cubicBezTo>
                        <a:pt x="1" y="7963"/>
                        <a:pt x="1" y="15334"/>
                        <a:pt x="4546" y="19887"/>
                      </a:cubicBezTo>
                      <a:cubicBezTo>
                        <a:pt x="6819" y="22160"/>
                        <a:pt x="9800" y="23296"/>
                        <a:pt x="12781" y="23296"/>
                      </a:cubicBezTo>
                      <a:cubicBezTo>
                        <a:pt x="15762" y="23296"/>
                        <a:pt x="18743" y="22160"/>
                        <a:pt x="21016" y="19887"/>
                      </a:cubicBezTo>
                      <a:cubicBezTo>
                        <a:pt x="25569" y="15334"/>
                        <a:pt x="25569" y="7963"/>
                        <a:pt x="21016" y="3410"/>
                      </a:cubicBezTo>
                      <a:cubicBezTo>
                        <a:pt x="18743" y="1137"/>
                        <a:pt x="15762" y="1"/>
                        <a:pt x="12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360530" y="2523177"/>
                  <a:ext cx="1472067" cy="1469360"/>
                </a:xfrm>
                <a:custGeom>
                  <a:avLst/>
                  <a:gdLst/>
                  <a:ahLst/>
                  <a:cxnLst/>
                  <a:rect l="l" t="t" r="r" b="b"/>
                  <a:pathLst>
                    <a:path w="21752" h="21712" extrusionOk="0">
                      <a:moveTo>
                        <a:pt x="10846" y="1"/>
                      </a:moveTo>
                      <a:cubicBezTo>
                        <a:pt x="9664" y="1"/>
                        <a:pt x="8516" y="193"/>
                        <a:pt x="7438" y="559"/>
                      </a:cubicBezTo>
                      <a:cubicBezTo>
                        <a:pt x="6364" y="912"/>
                        <a:pt x="5357" y="1438"/>
                        <a:pt x="4456" y="2100"/>
                      </a:cubicBezTo>
                      <a:cubicBezTo>
                        <a:pt x="3930" y="2483"/>
                        <a:pt x="3441" y="2919"/>
                        <a:pt x="2990" y="3392"/>
                      </a:cubicBezTo>
                      <a:cubicBezTo>
                        <a:pt x="2480" y="3933"/>
                        <a:pt x="2014" y="4534"/>
                        <a:pt x="1623" y="5173"/>
                      </a:cubicBezTo>
                      <a:cubicBezTo>
                        <a:pt x="1345" y="5623"/>
                        <a:pt x="1105" y="6089"/>
                        <a:pt x="894" y="6585"/>
                      </a:cubicBezTo>
                      <a:cubicBezTo>
                        <a:pt x="631" y="7186"/>
                        <a:pt x="428" y="7817"/>
                        <a:pt x="286" y="8478"/>
                      </a:cubicBezTo>
                      <a:cubicBezTo>
                        <a:pt x="226" y="8726"/>
                        <a:pt x="180" y="8982"/>
                        <a:pt x="135" y="9245"/>
                      </a:cubicBezTo>
                      <a:cubicBezTo>
                        <a:pt x="105" y="9485"/>
                        <a:pt x="75" y="9718"/>
                        <a:pt x="53" y="9959"/>
                      </a:cubicBezTo>
                      <a:cubicBezTo>
                        <a:pt x="0" y="10635"/>
                        <a:pt x="8" y="11296"/>
                        <a:pt x="68" y="11950"/>
                      </a:cubicBezTo>
                      <a:cubicBezTo>
                        <a:pt x="120" y="12476"/>
                        <a:pt x="218" y="13002"/>
                        <a:pt x="346" y="13505"/>
                      </a:cubicBezTo>
                      <a:cubicBezTo>
                        <a:pt x="526" y="14234"/>
                        <a:pt x="789" y="14940"/>
                        <a:pt x="1112" y="15609"/>
                      </a:cubicBezTo>
                      <a:cubicBezTo>
                        <a:pt x="1398" y="16195"/>
                        <a:pt x="1736" y="16751"/>
                        <a:pt x="2119" y="17277"/>
                      </a:cubicBezTo>
                      <a:cubicBezTo>
                        <a:pt x="2773" y="18171"/>
                        <a:pt x="3562" y="18960"/>
                        <a:pt x="4463" y="19621"/>
                      </a:cubicBezTo>
                      <a:cubicBezTo>
                        <a:pt x="5831" y="20628"/>
                        <a:pt x="7461" y="21319"/>
                        <a:pt x="9257" y="21589"/>
                      </a:cubicBezTo>
                      <a:cubicBezTo>
                        <a:pt x="9803" y="21672"/>
                        <a:pt x="10346" y="21711"/>
                        <a:pt x="10883" y="21711"/>
                      </a:cubicBezTo>
                      <a:cubicBezTo>
                        <a:pt x="12112" y="21711"/>
                        <a:pt x="13307" y="21503"/>
                        <a:pt x="14426" y="21116"/>
                      </a:cubicBezTo>
                      <a:cubicBezTo>
                        <a:pt x="15478" y="20748"/>
                        <a:pt x="16462" y="20229"/>
                        <a:pt x="17349" y="19568"/>
                      </a:cubicBezTo>
                      <a:cubicBezTo>
                        <a:pt x="17875" y="19178"/>
                        <a:pt x="18355" y="18749"/>
                        <a:pt x="18799" y="18268"/>
                      </a:cubicBezTo>
                      <a:cubicBezTo>
                        <a:pt x="19310" y="17727"/>
                        <a:pt x="19768" y="17126"/>
                        <a:pt x="20159" y="16488"/>
                      </a:cubicBezTo>
                      <a:cubicBezTo>
                        <a:pt x="20429" y="16037"/>
                        <a:pt x="20670" y="15571"/>
                        <a:pt x="20872" y="15083"/>
                      </a:cubicBezTo>
                      <a:cubicBezTo>
                        <a:pt x="21128" y="14474"/>
                        <a:pt x="21331" y="13843"/>
                        <a:pt x="21473" y="13182"/>
                      </a:cubicBezTo>
                      <a:cubicBezTo>
                        <a:pt x="21526" y="12949"/>
                        <a:pt x="21571" y="12708"/>
                        <a:pt x="21609" y="12468"/>
                      </a:cubicBezTo>
                      <a:cubicBezTo>
                        <a:pt x="21646" y="12213"/>
                        <a:pt x="21676" y="11957"/>
                        <a:pt x="21699" y="11702"/>
                      </a:cubicBezTo>
                      <a:cubicBezTo>
                        <a:pt x="21751" y="11025"/>
                        <a:pt x="21744" y="10357"/>
                        <a:pt x="21669" y="9703"/>
                      </a:cubicBezTo>
                      <a:cubicBezTo>
                        <a:pt x="21616" y="9177"/>
                        <a:pt x="21519" y="8659"/>
                        <a:pt x="21391" y="8148"/>
                      </a:cubicBezTo>
                      <a:cubicBezTo>
                        <a:pt x="21203" y="7419"/>
                        <a:pt x="20933" y="6713"/>
                        <a:pt x="20602" y="6044"/>
                      </a:cubicBezTo>
                      <a:cubicBezTo>
                        <a:pt x="20309" y="5458"/>
                        <a:pt x="19971" y="4895"/>
                        <a:pt x="19580" y="4369"/>
                      </a:cubicBezTo>
                      <a:cubicBezTo>
                        <a:pt x="18911" y="3475"/>
                        <a:pt x="18107" y="2678"/>
                        <a:pt x="17191" y="2024"/>
                      </a:cubicBezTo>
                      <a:cubicBezTo>
                        <a:pt x="15838" y="1055"/>
                        <a:pt x="14246" y="387"/>
                        <a:pt x="12487" y="124"/>
                      </a:cubicBezTo>
                      <a:cubicBezTo>
                        <a:pt x="11935" y="41"/>
                        <a:pt x="11387" y="1"/>
                        <a:pt x="10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4662020" y="2561007"/>
                  <a:ext cx="1023652" cy="257842"/>
                </a:xfrm>
                <a:custGeom>
                  <a:avLst/>
                  <a:gdLst/>
                  <a:ahLst/>
                  <a:cxnLst/>
                  <a:rect l="l" t="t" r="r" b="b"/>
                  <a:pathLst>
                    <a:path w="15126" h="3810" extrusionOk="0">
                      <a:moveTo>
                        <a:pt x="2983" y="0"/>
                      </a:moveTo>
                      <a:cubicBezTo>
                        <a:pt x="1909" y="353"/>
                        <a:pt x="902" y="879"/>
                        <a:pt x="1" y="1541"/>
                      </a:cubicBezTo>
                      <a:lnTo>
                        <a:pt x="15125" y="3810"/>
                      </a:lnTo>
                      <a:cubicBezTo>
                        <a:pt x="14456" y="2916"/>
                        <a:pt x="13652" y="2119"/>
                        <a:pt x="12736" y="1465"/>
                      </a:cubicBezTo>
                      <a:lnTo>
                        <a:pt x="2983"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4469824" y="2752661"/>
                  <a:ext cx="1338341" cy="321930"/>
                </a:xfrm>
                <a:custGeom>
                  <a:avLst/>
                  <a:gdLst/>
                  <a:ahLst/>
                  <a:cxnLst/>
                  <a:rect l="l" t="t" r="r" b="b"/>
                  <a:pathLst>
                    <a:path w="19776" h="4757" extrusionOk="0">
                      <a:moveTo>
                        <a:pt x="1375" y="1"/>
                      </a:moveTo>
                      <a:cubicBezTo>
                        <a:pt x="857" y="542"/>
                        <a:pt x="399" y="1143"/>
                        <a:pt x="1" y="1782"/>
                      </a:cubicBezTo>
                      <a:lnTo>
                        <a:pt x="19776" y="4757"/>
                      </a:lnTo>
                      <a:cubicBezTo>
                        <a:pt x="19580" y="4028"/>
                        <a:pt x="19318" y="3322"/>
                        <a:pt x="18987" y="2653"/>
                      </a:cubicBezTo>
                      <a:lnTo>
                        <a:pt x="1375"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4379343" y="2968813"/>
                  <a:ext cx="1453253" cy="346293"/>
                </a:xfrm>
                <a:custGeom>
                  <a:avLst/>
                  <a:gdLst/>
                  <a:ahLst/>
                  <a:cxnLst/>
                  <a:rect l="l" t="t" r="r" b="b"/>
                  <a:pathLst>
                    <a:path w="21474" h="5117" extrusionOk="0">
                      <a:moveTo>
                        <a:pt x="616" y="0"/>
                      </a:moveTo>
                      <a:cubicBezTo>
                        <a:pt x="353" y="601"/>
                        <a:pt x="150" y="1232"/>
                        <a:pt x="0" y="1893"/>
                      </a:cubicBezTo>
                      <a:lnTo>
                        <a:pt x="21421" y="5117"/>
                      </a:lnTo>
                      <a:cubicBezTo>
                        <a:pt x="21473" y="4440"/>
                        <a:pt x="21458" y="3772"/>
                        <a:pt x="21391" y="3118"/>
                      </a:cubicBezTo>
                      <a:lnTo>
                        <a:pt x="616" y="0"/>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4360530" y="3197078"/>
                  <a:ext cx="1453253" cy="346361"/>
                </a:xfrm>
                <a:custGeom>
                  <a:avLst/>
                  <a:gdLst/>
                  <a:ahLst/>
                  <a:cxnLst/>
                  <a:rect l="l" t="t" r="r" b="b"/>
                  <a:pathLst>
                    <a:path w="21474" h="5118" extrusionOk="0">
                      <a:moveTo>
                        <a:pt x="53" y="1"/>
                      </a:moveTo>
                      <a:cubicBezTo>
                        <a:pt x="0" y="677"/>
                        <a:pt x="0" y="1338"/>
                        <a:pt x="68" y="1992"/>
                      </a:cubicBezTo>
                      <a:lnTo>
                        <a:pt x="20872" y="5117"/>
                      </a:lnTo>
                      <a:cubicBezTo>
                        <a:pt x="21128" y="4516"/>
                        <a:pt x="21331" y="3885"/>
                        <a:pt x="21473" y="3224"/>
                      </a:cubicBezTo>
                      <a:lnTo>
                        <a:pt x="53"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383877" y="3437052"/>
                  <a:ext cx="1340912" cy="322471"/>
                </a:xfrm>
                <a:custGeom>
                  <a:avLst/>
                  <a:gdLst/>
                  <a:ahLst/>
                  <a:cxnLst/>
                  <a:rect l="l" t="t" r="r" b="b"/>
                  <a:pathLst>
                    <a:path w="19814" h="4765" extrusionOk="0">
                      <a:moveTo>
                        <a:pt x="1" y="1"/>
                      </a:moveTo>
                      <a:lnTo>
                        <a:pt x="1" y="1"/>
                      </a:lnTo>
                      <a:cubicBezTo>
                        <a:pt x="181" y="730"/>
                        <a:pt x="444" y="1436"/>
                        <a:pt x="767" y="2105"/>
                      </a:cubicBezTo>
                      <a:lnTo>
                        <a:pt x="18461" y="4764"/>
                      </a:lnTo>
                      <a:cubicBezTo>
                        <a:pt x="18965" y="4223"/>
                        <a:pt x="19423" y="3622"/>
                        <a:pt x="19814" y="2984"/>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4503864" y="3692320"/>
                  <a:ext cx="1030758" cy="259872"/>
                </a:xfrm>
                <a:custGeom>
                  <a:avLst/>
                  <a:gdLst/>
                  <a:ahLst/>
                  <a:cxnLst/>
                  <a:rect l="l" t="t" r="r" b="b"/>
                  <a:pathLst>
                    <a:path w="15231" h="3840" extrusionOk="0">
                      <a:moveTo>
                        <a:pt x="1" y="1"/>
                      </a:moveTo>
                      <a:lnTo>
                        <a:pt x="1" y="1"/>
                      </a:lnTo>
                      <a:cubicBezTo>
                        <a:pt x="655" y="895"/>
                        <a:pt x="1444" y="1684"/>
                        <a:pt x="2345" y="2345"/>
                      </a:cubicBezTo>
                      <a:lnTo>
                        <a:pt x="12308" y="3840"/>
                      </a:lnTo>
                      <a:cubicBezTo>
                        <a:pt x="13360" y="3472"/>
                        <a:pt x="14344" y="2946"/>
                        <a:pt x="15231" y="2292"/>
                      </a:cubicBezTo>
                      <a:lnTo>
                        <a:pt x="1" y="1"/>
                      </a:ln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74" name="Google Shape;1174;p43"/>
          <p:cNvSpPr/>
          <p:nvPr/>
        </p:nvSpPr>
        <p:spPr>
          <a:xfrm>
            <a:off x="4295773" y="2148726"/>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402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1441261" y="1249206"/>
            <a:ext cx="68755" cy="68697"/>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2260783" y="40916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4"/>
          <p:cNvSpPr txBox="1">
            <a:spLocks noGrp="1"/>
          </p:cNvSpPr>
          <p:nvPr>
            <p:ph type="subTitle" idx="1"/>
          </p:nvPr>
        </p:nvSpPr>
        <p:spPr>
          <a:xfrm>
            <a:off x="2489700" y="2766541"/>
            <a:ext cx="4286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could be the part of the presentation where you can introduce yourself, write your email…</a:t>
            </a:r>
            <a:endParaRPr/>
          </a:p>
        </p:txBody>
      </p:sp>
      <p:sp>
        <p:nvSpPr>
          <p:cNvPr id="1183" name="Google Shape;1183;p44"/>
          <p:cNvSpPr txBox="1">
            <a:spLocks noGrp="1"/>
          </p:cNvSpPr>
          <p:nvPr>
            <p:ph type="title"/>
          </p:nvPr>
        </p:nvSpPr>
        <p:spPr>
          <a:xfrm>
            <a:off x="2489700" y="1363868"/>
            <a:ext cx="4286100" cy="124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1184" name="Google Shape;1184;p44"/>
          <p:cNvSpPr/>
          <p:nvPr/>
        </p:nvSpPr>
        <p:spPr>
          <a:xfrm>
            <a:off x="2981850" y="2574966"/>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5"/>
          <p:cNvSpPr txBox="1">
            <a:spLocks noGrp="1"/>
          </p:cNvSpPr>
          <p:nvPr>
            <p:ph type="title"/>
          </p:nvPr>
        </p:nvSpPr>
        <p:spPr>
          <a:xfrm>
            <a:off x="722375" y="2067883"/>
            <a:ext cx="5159100" cy="17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ASTRONOMICAL OBSERVATORY</a:t>
            </a:r>
            <a:endParaRPr/>
          </a:p>
        </p:txBody>
      </p:sp>
      <p:sp>
        <p:nvSpPr>
          <p:cNvPr id="1190" name="Google Shape;1190;p45"/>
          <p:cNvSpPr txBox="1">
            <a:spLocks noGrp="1"/>
          </p:cNvSpPr>
          <p:nvPr>
            <p:ph type="title" idx="2"/>
          </p:nvPr>
        </p:nvSpPr>
        <p:spPr>
          <a:xfrm>
            <a:off x="825075" y="615688"/>
            <a:ext cx="1313100" cy="13167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91" name="Google Shape;1191;p45"/>
          <p:cNvSpPr txBox="1">
            <a:spLocks noGrp="1"/>
          </p:cNvSpPr>
          <p:nvPr>
            <p:ph type="subTitle" idx="1"/>
          </p:nvPr>
        </p:nvSpPr>
        <p:spPr>
          <a:xfrm>
            <a:off x="722375" y="4158950"/>
            <a:ext cx="5159100"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could enter a subtitle here if you need it</a:t>
            </a:r>
            <a:endParaRPr/>
          </a:p>
        </p:txBody>
      </p:sp>
      <p:grpSp>
        <p:nvGrpSpPr>
          <p:cNvPr id="1192" name="Google Shape;1192;p45"/>
          <p:cNvGrpSpPr/>
          <p:nvPr/>
        </p:nvGrpSpPr>
        <p:grpSpPr>
          <a:xfrm>
            <a:off x="6452970" y="1478107"/>
            <a:ext cx="1968666" cy="2187270"/>
            <a:chOff x="6452970" y="1478107"/>
            <a:chExt cx="1968666" cy="2187270"/>
          </a:xfrm>
        </p:grpSpPr>
        <p:sp>
          <p:nvSpPr>
            <p:cNvPr id="1193" name="Google Shape;1193;p45"/>
            <p:cNvSpPr/>
            <p:nvPr/>
          </p:nvSpPr>
          <p:spPr>
            <a:xfrm rot="5400000">
              <a:off x="6452970" y="2440394"/>
              <a:ext cx="1224984" cy="1224984"/>
            </a:xfrm>
            <a:prstGeom prst="ellipse">
              <a:avLst/>
            </a:prstGeom>
            <a:gradFill>
              <a:gsLst>
                <a:gs pos="0">
                  <a:srgbClr val="FFAB0C">
                    <a:alpha val="58039"/>
                  </a:srgbClr>
                </a:gs>
                <a:gs pos="100000">
                  <a:srgbClr val="FFDD9D">
                    <a:alpha val="745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45"/>
            <p:cNvGrpSpPr/>
            <p:nvPr/>
          </p:nvGrpSpPr>
          <p:grpSpPr>
            <a:xfrm>
              <a:off x="6740230" y="1478107"/>
              <a:ext cx="1681406" cy="1681406"/>
              <a:chOff x="6120868" y="1211319"/>
              <a:chExt cx="1309471" cy="1309471"/>
            </a:xfrm>
          </p:grpSpPr>
          <p:sp>
            <p:nvSpPr>
              <p:cNvPr id="1195" name="Google Shape;1195;p45"/>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1" name="Google Shape;1211;p45"/>
          <p:cNvSpPr/>
          <p:nvPr/>
        </p:nvSpPr>
        <p:spPr>
          <a:xfrm>
            <a:off x="825075" y="39159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CELESTIAL OBJECTS</a:t>
            </a:r>
            <a:endParaRPr/>
          </a:p>
        </p:txBody>
      </p:sp>
      <p:sp>
        <p:nvSpPr>
          <p:cNvPr id="1217" name="Google Shape;1217;p46"/>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is the closest planet to the Sun and the smallest one in the entire Solar System. This planet's name has nothing to do with the liquid metal, since Mercury was named after the Roman messenger god. </a:t>
            </a:r>
            <a:endParaRPr/>
          </a:p>
          <a:p>
            <a:pPr marL="457200" lvl="0" indent="-323850" algn="l" rtl="0">
              <a:spcBef>
                <a:spcPts val="1000"/>
              </a:spcBef>
              <a:spcAft>
                <a:spcPts val="1000"/>
              </a:spcAft>
              <a:buSzPts val="1500"/>
              <a:buChar char="●"/>
            </a:pPr>
            <a:r>
              <a:rPr lang="en"/>
              <a:t>Despite being closer to the Sun than Venus, its temperatures aren't as hot as that planet's.</a:t>
            </a:r>
            <a:endParaRPr/>
          </a:p>
        </p:txBody>
      </p:sp>
      <p:sp>
        <p:nvSpPr>
          <p:cNvPr id="1218" name="Google Shape;1218;p46"/>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takes a little more than 58 days to complete its rotation, so try to imagine how long days must be there! </a:t>
            </a:r>
            <a:endParaRPr/>
          </a:p>
          <a:p>
            <a:pPr marL="457200" lvl="0" indent="-323850" algn="l" rtl="0">
              <a:spcBef>
                <a:spcPts val="1000"/>
              </a:spcBef>
              <a:spcAft>
                <a:spcPts val="1000"/>
              </a:spcAft>
              <a:buSzPts val="1500"/>
              <a:buChar char="●"/>
            </a:pPr>
            <a:r>
              <a:rPr lang="en"/>
              <a:t>Since the temperatures are so extreme, albeit not as extreme as in Venus, and the solar radiation is so high, Mercury has been deemed to be non-habitable for humans</a:t>
            </a:r>
            <a:endParaRPr/>
          </a:p>
        </p:txBody>
      </p:sp>
      <p:sp>
        <p:nvSpPr>
          <p:cNvPr id="1219" name="Google Shape;1219;p4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7878457" y="75901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 Lists like this one:</a:t>
            </a:r>
            <a:endParaRPr/>
          </a:p>
          <a:p>
            <a:pPr marL="457200" lvl="0" indent="-323850" algn="l" rtl="0">
              <a:spcBef>
                <a:spcPts val="1000"/>
              </a:spcBef>
              <a:spcAft>
                <a:spcPts val="0"/>
              </a:spcAft>
              <a:buSzPts val="1500"/>
              <a:buChar char="●"/>
            </a:pPr>
            <a:r>
              <a:rPr lang="en"/>
              <a:t>They’re simple </a:t>
            </a:r>
            <a:endParaRPr/>
          </a:p>
          <a:p>
            <a:pPr marL="457200" lvl="0" indent="-323850" algn="l" rtl="0">
              <a:spcBef>
                <a:spcPts val="0"/>
              </a:spcBef>
              <a:spcAft>
                <a:spcPts val="0"/>
              </a:spcAft>
              <a:buSzPts val="1500"/>
              <a:buChar char="●"/>
            </a:pPr>
            <a:r>
              <a:rPr lang="en"/>
              <a:t>You can organize your ideas clearly</a:t>
            </a:r>
            <a:endParaRPr/>
          </a:p>
          <a:p>
            <a:pPr marL="457200" lvl="0" indent="-323850" algn="l" rtl="0">
              <a:spcBef>
                <a:spcPts val="0"/>
              </a:spcBef>
              <a:spcAft>
                <a:spcPts val="0"/>
              </a:spcAft>
              <a:buSzPts val="15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1226" name="Google Shape;122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ELECTROMAGNETIC SPECTRUM</a:t>
            </a:r>
            <a:endParaRPr/>
          </a:p>
        </p:txBody>
      </p:sp>
      <p:grpSp>
        <p:nvGrpSpPr>
          <p:cNvPr id="1227" name="Google Shape;1227;p47"/>
          <p:cNvGrpSpPr/>
          <p:nvPr/>
        </p:nvGrpSpPr>
        <p:grpSpPr>
          <a:xfrm>
            <a:off x="5098820" y="2728788"/>
            <a:ext cx="3808303" cy="1474649"/>
            <a:chOff x="1517450" y="2662050"/>
            <a:chExt cx="776175" cy="300550"/>
          </a:xfrm>
        </p:grpSpPr>
        <p:sp>
          <p:nvSpPr>
            <p:cNvPr id="1228" name="Google Shape;1228;p4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42" name="Google Shape;1242;p4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243" name="Google Shape;1243;p4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244" name="Google Shape;1244;p4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45" name="Google Shape;1245;p48"/>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OPTICAL OBSERVATORIES</a:t>
            </a:r>
            <a:endParaRPr/>
          </a:p>
        </p:txBody>
      </p:sp>
      <p:sp>
        <p:nvSpPr>
          <p:cNvPr id="1246" name="Google Shape;1246;p48"/>
          <p:cNvSpPr txBox="1">
            <a:spLocks noGrp="1"/>
          </p:cNvSpPr>
          <p:nvPr>
            <p:ph type="title" idx="5"/>
          </p:nvPr>
        </p:nvSpPr>
        <p:spPr>
          <a:xfrm>
            <a:off x="2200238"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A</a:t>
            </a:r>
            <a:endParaRPr/>
          </a:p>
        </p:txBody>
      </p:sp>
      <p:sp>
        <p:nvSpPr>
          <p:cNvPr id="1247" name="Google Shape;1247;p48"/>
          <p:cNvSpPr txBox="1">
            <a:spLocks noGrp="1"/>
          </p:cNvSpPr>
          <p:nvPr>
            <p:ph type="title" idx="6"/>
          </p:nvPr>
        </p:nvSpPr>
        <p:spPr>
          <a:xfrm>
            <a:off x="6057863"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B</a:t>
            </a:r>
            <a:endParaRPr/>
          </a:p>
        </p:txBody>
      </p:sp>
      <p:sp>
        <p:nvSpPr>
          <p:cNvPr id="1248" name="Google Shape;1248;p48"/>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7498690" y="123097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stronomical Observatory by Slidesgo">
  <a:themeElements>
    <a:clrScheme name="Simple Light">
      <a:dk1>
        <a:srgbClr val="0C0019"/>
      </a:dk1>
      <a:lt1>
        <a:srgbClr val="FFFFFF"/>
      </a:lt1>
      <a:dk2>
        <a:srgbClr val="9663D4"/>
      </a:dk2>
      <a:lt2>
        <a:srgbClr val="6384FF"/>
      </a:lt2>
      <a:accent1>
        <a:srgbClr val="370672"/>
      </a:accent1>
      <a:accent2>
        <a:srgbClr val="FF3FEA"/>
      </a:accent2>
      <a:accent3>
        <a:srgbClr val="FFDD9D"/>
      </a:accent3>
      <a:accent4>
        <a:srgbClr val="44CAFF"/>
      </a:accent4>
      <a:accent5>
        <a:srgbClr val="453ECA"/>
      </a:accent5>
      <a:accent6>
        <a:srgbClr val="FFAB0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486</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Chivo</vt:lpstr>
      <vt:lpstr>Arial</vt:lpstr>
      <vt:lpstr>Roboto Condensed Light</vt:lpstr>
      <vt:lpstr>Anek Devanagari ExtraBold</vt:lpstr>
      <vt:lpstr>Palanquin Dark</vt:lpstr>
      <vt:lpstr>Fredoka One</vt:lpstr>
      <vt:lpstr>Astronomical Observatory by Slidesgo</vt:lpstr>
      <vt:lpstr>History of Rocketry</vt:lpstr>
      <vt:lpstr>CONTENTS OF THIS TEMPLATE</vt:lpstr>
      <vt:lpstr>TABLE OF CONTENTS</vt:lpstr>
      <vt:lpstr>INTRODUCTION</vt:lpstr>
      <vt:lpstr>WHOA!</vt:lpstr>
      <vt:lpstr>ASTRONOMICAL OBSERVATORY</vt:lpstr>
      <vt:lpstr>OBSERVE CELESTIAL OBJECTS</vt:lpstr>
      <vt:lpstr>ELECTROMAGNETIC SPECTRUM</vt:lpstr>
      <vt:lpstr>OUR OPTICAL OBSERVATORIES</vt:lpstr>
      <vt:lpstr>COSMIC RADIO WAVE EMITTERS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Li, Eugene J (Student)</cp:lastModifiedBy>
  <cp:revision>2</cp:revision>
  <dcterms:modified xsi:type="dcterms:W3CDTF">2024-07-05T03:56:59Z</dcterms:modified>
</cp:coreProperties>
</file>