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1"/>
  </p:notesMasterIdLst>
  <p:sldIdLst>
    <p:sldId id="256" r:id="rId2"/>
    <p:sldId id="259" r:id="rId3"/>
    <p:sldId id="260" r:id="rId4"/>
    <p:sldId id="262" r:id="rId5"/>
    <p:sldId id="265" r:id="rId6"/>
    <p:sldId id="293" r:id="rId7"/>
    <p:sldId id="263" r:id="rId8"/>
    <p:sldId id="264" r:id="rId9"/>
    <p:sldId id="258" r:id="rId10"/>
  </p:sldIdLst>
  <p:sldSz cx="9144000" cy="5143500" type="screen16x9"/>
  <p:notesSz cx="6858000" cy="9144000"/>
  <p:embeddedFontLst>
    <p:embeddedFont>
      <p:font typeface="Anek Devanagari ExtraBold" panose="020B0604020202020204" charset="0"/>
      <p:bold r:id="rId12"/>
    </p:embeddedFont>
    <p:embeddedFont>
      <p:font typeface="Chivo" panose="020B0604020202020204" charset="0"/>
      <p:regular r:id="rId13"/>
      <p:bold r:id="rId14"/>
      <p:italic r:id="rId15"/>
      <p:boldItalic r:id="rId16"/>
    </p:embeddedFont>
    <p:embeddedFont>
      <p:font typeface="Fredoka One" panose="02000000000000000000" pitchFamily="2" charset="0"/>
      <p:regular r:id="rId17"/>
    </p:embeddedFont>
    <p:embeddedFont>
      <p:font typeface="Palanquin Dark" panose="020B0604020202020204" charset="0"/>
      <p:regular r:id="rId18"/>
      <p:bold r:id="rId19"/>
    </p:embeddedFont>
    <p:embeddedFont>
      <p:font typeface="Roboto Condensed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C8A825-2F9E-4793-9A7C-394699BC621E}">
  <a:tblStyle styleId="{1FC8A825-2F9E-4793-9A7C-394699BC62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8" d="100"/>
          <a:sy n="138" d="100"/>
        </p:scale>
        <p:origin x="27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ff189cb9ef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ff189cb9ef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Have the kids answer the question first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difference between rocket and airplane?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do these three laws relate to rocketry?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Talk about velocity and acceleration at each point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ff189cb9ef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ff189cb9ef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Drag – depends on surface area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Lift – less relevant on rockets, but is due to fins – caused by angle of attack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ff189cb9ef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ff189cb9ef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Drag – depends on surface area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Lift – less relevant on rockets, but is due to fins – caused by angle of attack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281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ff189cb9e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ff189cb9e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ff189cb9ef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ff189cb9ef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Sounding rockets – Rockets carrying scientific instruments into the upper atmosphere to take measurements of things like air quality and radiation in the air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Spin stabilization too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711962" y="866225"/>
            <a:ext cx="9239863" cy="1906909"/>
          </a:xfrm>
          <a:custGeom>
            <a:avLst/>
            <a:gdLst/>
            <a:ahLst/>
            <a:cxnLst/>
            <a:rect l="l" t="t" r="r" b="b"/>
            <a:pathLst>
              <a:path w="163675" h="33779" extrusionOk="0">
                <a:moveTo>
                  <a:pt x="106888" y="0"/>
                </a:moveTo>
                <a:cubicBezTo>
                  <a:pt x="106501" y="0"/>
                  <a:pt x="106111" y="14"/>
                  <a:pt x="105718" y="43"/>
                </a:cubicBezTo>
                <a:cubicBezTo>
                  <a:pt x="98262" y="575"/>
                  <a:pt x="92251" y="6377"/>
                  <a:pt x="85023" y="8298"/>
                </a:cubicBezTo>
                <a:cubicBezTo>
                  <a:pt x="83085" y="8810"/>
                  <a:pt x="81114" y="9031"/>
                  <a:pt x="79132" y="9031"/>
                </a:cubicBezTo>
                <a:cubicBezTo>
                  <a:pt x="74054" y="9031"/>
                  <a:pt x="68905" y="7584"/>
                  <a:pt x="64062" y="5901"/>
                </a:cubicBezTo>
                <a:cubicBezTo>
                  <a:pt x="57310" y="3562"/>
                  <a:pt x="50538" y="708"/>
                  <a:pt x="43406" y="556"/>
                </a:cubicBezTo>
                <a:cubicBezTo>
                  <a:pt x="43231" y="552"/>
                  <a:pt x="43057" y="550"/>
                  <a:pt x="42882" y="550"/>
                </a:cubicBezTo>
                <a:cubicBezTo>
                  <a:pt x="35877" y="550"/>
                  <a:pt x="28392" y="3894"/>
                  <a:pt x="25849" y="10371"/>
                </a:cubicBezTo>
                <a:lnTo>
                  <a:pt x="0" y="30856"/>
                </a:lnTo>
                <a:cubicBezTo>
                  <a:pt x="1579" y="31795"/>
                  <a:pt x="3302" y="32191"/>
                  <a:pt x="5074" y="32191"/>
                </a:cubicBezTo>
                <a:cubicBezTo>
                  <a:pt x="8938" y="32191"/>
                  <a:pt x="13032" y="30309"/>
                  <a:pt x="16358" y="28079"/>
                </a:cubicBezTo>
                <a:cubicBezTo>
                  <a:pt x="21208" y="24827"/>
                  <a:pt x="25963" y="20699"/>
                  <a:pt x="31803" y="20300"/>
                </a:cubicBezTo>
                <a:cubicBezTo>
                  <a:pt x="32121" y="20278"/>
                  <a:pt x="32437" y="20267"/>
                  <a:pt x="32750" y="20267"/>
                </a:cubicBezTo>
                <a:cubicBezTo>
                  <a:pt x="41173" y="20267"/>
                  <a:pt x="47748" y="27943"/>
                  <a:pt x="55579" y="31446"/>
                </a:cubicBezTo>
                <a:cubicBezTo>
                  <a:pt x="59270" y="33093"/>
                  <a:pt x="63173" y="33779"/>
                  <a:pt x="67145" y="33779"/>
                </a:cubicBezTo>
                <a:cubicBezTo>
                  <a:pt x="74821" y="33779"/>
                  <a:pt x="82754" y="31219"/>
                  <a:pt x="89911" y="28098"/>
                </a:cubicBezTo>
                <a:cubicBezTo>
                  <a:pt x="100772" y="23343"/>
                  <a:pt x="111519" y="17256"/>
                  <a:pt x="123369" y="16819"/>
                </a:cubicBezTo>
                <a:cubicBezTo>
                  <a:pt x="123856" y="16801"/>
                  <a:pt x="124344" y="16792"/>
                  <a:pt x="124832" y="16792"/>
                </a:cubicBezTo>
                <a:cubicBezTo>
                  <a:pt x="132945" y="16792"/>
                  <a:pt x="141176" y="19190"/>
                  <a:pt x="149146" y="19190"/>
                </a:cubicBezTo>
                <a:cubicBezTo>
                  <a:pt x="152097" y="19190"/>
                  <a:pt x="155012" y="18861"/>
                  <a:pt x="157873" y="17960"/>
                </a:cubicBezTo>
                <a:cubicBezTo>
                  <a:pt x="160612" y="17085"/>
                  <a:pt x="163674" y="14632"/>
                  <a:pt x="162685" y="11931"/>
                </a:cubicBezTo>
                <a:cubicBezTo>
                  <a:pt x="162115" y="10390"/>
                  <a:pt x="160365" y="9553"/>
                  <a:pt x="158710" y="9515"/>
                </a:cubicBezTo>
                <a:cubicBezTo>
                  <a:pt x="158632" y="9512"/>
                  <a:pt x="158555" y="9511"/>
                  <a:pt x="158478" y="9511"/>
                </a:cubicBezTo>
                <a:cubicBezTo>
                  <a:pt x="156907" y="9511"/>
                  <a:pt x="155403" y="10050"/>
                  <a:pt x="153898" y="10485"/>
                </a:cubicBezTo>
                <a:cubicBezTo>
                  <a:pt x="150581" y="11437"/>
                  <a:pt x="147133" y="11909"/>
                  <a:pt x="143686" y="11909"/>
                </a:cubicBezTo>
                <a:cubicBezTo>
                  <a:pt x="138594" y="11909"/>
                  <a:pt x="133501" y="10880"/>
                  <a:pt x="128828" y="8849"/>
                </a:cubicBezTo>
                <a:cubicBezTo>
                  <a:pt x="121542" y="5659"/>
                  <a:pt x="114723" y="0"/>
                  <a:pt x="106888" y="0"/>
                </a:cubicBezTo>
                <a:close/>
              </a:path>
            </a:pathLst>
          </a:custGeom>
          <a:solidFill>
            <a:srgbClr val="370672">
              <a:alpha val="34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2375" y="3262816"/>
            <a:ext cx="58056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662587" y="-375295"/>
            <a:ext cx="1241509" cy="1241509"/>
            <a:chOff x="6120868" y="1211319"/>
            <a:chExt cx="1309471" cy="1309471"/>
          </a:xfrm>
        </p:grpSpPr>
        <p:sp>
          <p:nvSpPr>
            <p:cNvPr id="13" name="Google Shape;13;p2"/>
            <p:cNvSpPr/>
            <p:nvPr/>
          </p:nvSpPr>
          <p:spPr>
            <a:xfrm>
              <a:off x="6120868" y="1211319"/>
              <a:ext cx="1309471" cy="1309471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7609" y="1"/>
                  </a:moveTo>
                  <a:cubicBezTo>
                    <a:pt x="3406" y="1"/>
                    <a:pt x="1" y="3406"/>
                    <a:pt x="1" y="7609"/>
                  </a:cubicBezTo>
                  <a:cubicBezTo>
                    <a:pt x="1" y="11813"/>
                    <a:pt x="3406" y="15217"/>
                    <a:pt x="7609" y="15217"/>
                  </a:cubicBezTo>
                  <a:cubicBezTo>
                    <a:pt x="11813" y="15217"/>
                    <a:pt x="15217" y="11813"/>
                    <a:pt x="15217" y="7609"/>
                  </a:cubicBezTo>
                  <a:cubicBezTo>
                    <a:pt x="15217" y="3406"/>
                    <a:pt x="11813" y="1"/>
                    <a:pt x="76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183081" y="1523930"/>
              <a:ext cx="1247259" cy="996860"/>
            </a:xfrm>
            <a:custGeom>
              <a:avLst/>
              <a:gdLst/>
              <a:ahLst/>
              <a:cxnLst/>
              <a:rect l="l" t="t" r="r" b="b"/>
              <a:pathLst>
                <a:path w="14495" h="11585" extrusionOk="0">
                  <a:moveTo>
                    <a:pt x="13372" y="1"/>
                  </a:moveTo>
                  <a:cubicBezTo>
                    <a:pt x="13829" y="990"/>
                    <a:pt x="14095" y="2074"/>
                    <a:pt x="14095" y="3234"/>
                  </a:cubicBezTo>
                  <a:cubicBezTo>
                    <a:pt x="14095" y="7419"/>
                    <a:pt x="10690" y="10843"/>
                    <a:pt x="6487" y="10843"/>
                  </a:cubicBezTo>
                  <a:cubicBezTo>
                    <a:pt x="3748" y="10843"/>
                    <a:pt x="1332" y="9378"/>
                    <a:pt x="1" y="7210"/>
                  </a:cubicBezTo>
                  <a:lnTo>
                    <a:pt x="1" y="7210"/>
                  </a:lnTo>
                  <a:cubicBezTo>
                    <a:pt x="1218" y="9796"/>
                    <a:pt x="3843" y="11584"/>
                    <a:pt x="6886" y="11584"/>
                  </a:cubicBezTo>
                  <a:cubicBezTo>
                    <a:pt x="11090" y="11584"/>
                    <a:pt x="14494" y="8180"/>
                    <a:pt x="14494" y="3976"/>
                  </a:cubicBezTo>
                  <a:cubicBezTo>
                    <a:pt x="14494" y="2531"/>
                    <a:pt x="14095" y="1161"/>
                    <a:pt x="13372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20868" y="1211319"/>
              <a:ext cx="1248893" cy="704385"/>
            </a:xfrm>
            <a:custGeom>
              <a:avLst/>
              <a:gdLst/>
              <a:ahLst/>
              <a:cxnLst/>
              <a:rect l="l" t="t" r="r" b="b"/>
              <a:pathLst>
                <a:path w="14514" h="8186" extrusionOk="0">
                  <a:moveTo>
                    <a:pt x="7610" y="0"/>
                  </a:moveTo>
                  <a:cubicBezTo>
                    <a:pt x="7578" y="0"/>
                    <a:pt x="7546" y="0"/>
                    <a:pt x="7514" y="1"/>
                  </a:cubicBezTo>
                  <a:cubicBezTo>
                    <a:pt x="3406" y="58"/>
                    <a:pt x="58" y="3425"/>
                    <a:pt x="1" y="7533"/>
                  </a:cubicBezTo>
                  <a:cubicBezTo>
                    <a:pt x="1" y="7761"/>
                    <a:pt x="20" y="7970"/>
                    <a:pt x="39" y="8180"/>
                  </a:cubicBezTo>
                  <a:cubicBezTo>
                    <a:pt x="39" y="8184"/>
                    <a:pt x="39" y="8185"/>
                    <a:pt x="40" y="8185"/>
                  </a:cubicBezTo>
                  <a:cubicBezTo>
                    <a:pt x="69" y="8185"/>
                    <a:pt x="475" y="760"/>
                    <a:pt x="7824" y="760"/>
                  </a:cubicBezTo>
                  <a:cubicBezTo>
                    <a:pt x="7879" y="760"/>
                    <a:pt x="7934" y="761"/>
                    <a:pt x="7990" y="762"/>
                  </a:cubicBezTo>
                  <a:cubicBezTo>
                    <a:pt x="10748" y="819"/>
                    <a:pt x="13163" y="2207"/>
                    <a:pt x="14514" y="4395"/>
                  </a:cubicBezTo>
                  <a:cubicBezTo>
                    <a:pt x="13290" y="1797"/>
                    <a:pt x="10669" y="0"/>
                    <a:pt x="761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24039" y="1485209"/>
              <a:ext cx="387988" cy="464915"/>
            </a:xfrm>
            <a:custGeom>
              <a:avLst/>
              <a:gdLst/>
              <a:ahLst/>
              <a:cxnLst/>
              <a:rect l="l" t="t" r="r" b="b"/>
              <a:pathLst>
                <a:path w="4509" h="5403" extrusionOk="0">
                  <a:moveTo>
                    <a:pt x="2992" y="0"/>
                  </a:moveTo>
                  <a:cubicBezTo>
                    <a:pt x="2185" y="0"/>
                    <a:pt x="1231" y="776"/>
                    <a:pt x="666" y="1953"/>
                  </a:cubicBezTo>
                  <a:cubicBezTo>
                    <a:pt x="0" y="3380"/>
                    <a:pt x="152" y="4883"/>
                    <a:pt x="1027" y="5301"/>
                  </a:cubicBezTo>
                  <a:cubicBezTo>
                    <a:pt x="1177" y="5370"/>
                    <a:pt x="1338" y="5402"/>
                    <a:pt x="1506" y="5402"/>
                  </a:cubicBezTo>
                  <a:cubicBezTo>
                    <a:pt x="2316" y="5402"/>
                    <a:pt x="3275" y="4638"/>
                    <a:pt x="3842" y="3456"/>
                  </a:cubicBezTo>
                  <a:cubicBezTo>
                    <a:pt x="4508" y="2029"/>
                    <a:pt x="4356" y="527"/>
                    <a:pt x="3481" y="108"/>
                  </a:cubicBezTo>
                  <a:cubicBezTo>
                    <a:pt x="3328" y="35"/>
                    <a:pt x="3163" y="0"/>
                    <a:pt x="2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263277" y="1501041"/>
              <a:ext cx="345395" cy="449082"/>
            </a:xfrm>
            <a:custGeom>
              <a:avLst/>
              <a:gdLst/>
              <a:ahLst/>
              <a:cxnLst/>
              <a:rect l="l" t="t" r="r" b="b"/>
              <a:pathLst>
                <a:path w="4014" h="5219" extrusionOk="0">
                  <a:moveTo>
                    <a:pt x="3158" y="0"/>
                  </a:moveTo>
                  <a:lnTo>
                    <a:pt x="3158" y="0"/>
                  </a:lnTo>
                  <a:cubicBezTo>
                    <a:pt x="3481" y="666"/>
                    <a:pt x="3424" y="1731"/>
                    <a:pt x="2949" y="2739"/>
                  </a:cubicBezTo>
                  <a:cubicBezTo>
                    <a:pt x="2384" y="3917"/>
                    <a:pt x="1430" y="4692"/>
                    <a:pt x="622" y="4692"/>
                  </a:cubicBezTo>
                  <a:cubicBezTo>
                    <a:pt x="451" y="4692"/>
                    <a:pt x="287" y="4658"/>
                    <a:pt x="134" y="4584"/>
                  </a:cubicBezTo>
                  <a:cubicBezTo>
                    <a:pt x="77" y="4565"/>
                    <a:pt x="39" y="4527"/>
                    <a:pt x="1" y="4508"/>
                  </a:cubicBezTo>
                  <a:lnTo>
                    <a:pt x="1" y="4508"/>
                  </a:lnTo>
                  <a:cubicBezTo>
                    <a:pt x="115" y="4775"/>
                    <a:pt x="324" y="4984"/>
                    <a:pt x="571" y="5117"/>
                  </a:cubicBezTo>
                  <a:cubicBezTo>
                    <a:pt x="721" y="5186"/>
                    <a:pt x="882" y="5218"/>
                    <a:pt x="1050" y="5218"/>
                  </a:cubicBezTo>
                  <a:cubicBezTo>
                    <a:pt x="1860" y="5218"/>
                    <a:pt x="2819" y="4454"/>
                    <a:pt x="3386" y="3272"/>
                  </a:cubicBezTo>
                  <a:cubicBezTo>
                    <a:pt x="4014" y="1903"/>
                    <a:pt x="3919" y="495"/>
                    <a:pt x="3158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70798" y="1683548"/>
              <a:ext cx="370004" cy="351160"/>
            </a:xfrm>
            <a:custGeom>
              <a:avLst/>
              <a:gdLst/>
              <a:ahLst/>
              <a:cxnLst/>
              <a:rect l="l" t="t" r="r" b="b"/>
              <a:pathLst>
                <a:path w="4300" h="4081" extrusionOk="0">
                  <a:moveTo>
                    <a:pt x="2842" y="1"/>
                  </a:moveTo>
                  <a:cubicBezTo>
                    <a:pt x="2083" y="1"/>
                    <a:pt x="1179" y="583"/>
                    <a:pt x="647" y="1474"/>
                  </a:cubicBezTo>
                  <a:cubicBezTo>
                    <a:pt x="1" y="2559"/>
                    <a:pt x="153" y="3681"/>
                    <a:pt x="990" y="4004"/>
                  </a:cubicBezTo>
                  <a:cubicBezTo>
                    <a:pt x="1130" y="4056"/>
                    <a:pt x="1281" y="4081"/>
                    <a:pt x="1438" y="4081"/>
                  </a:cubicBezTo>
                  <a:cubicBezTo>
                    <a:pt x="2202" y="4081"/>
                    <a:pt x="3117" y="3499"/>
                    <a:pt x="3653" y="2616"/>
                  </a:cubicBezTo>
                  <a:cubicBezTo>
                    <a:pt x="4299" y="1531"/>
                    <a:pt x="4147" y="390"/>
                    <a:pt x="3310" y="86"/>
                  </a:cubicBezTo>
                  <a:cubicBezTo>
                    <a:pt x="3165" y="28"/>
                    <a:pt x="3007" y="1"/>
                    <a:pt x="28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08487" y="1695767"/>
              <a:ext cx="329046" cy="339113"/>
            </a:xfrm>
            <a:custGeom>
              <a:avLst/>
              <a:gdLst/>
              <a:ahLst/>
              <a:cxnLst/>
              <a:rect l="l" t="t" r="r" b="b"/>
              <a:pathLst>
                <a:path w="3824" h="3941" extrusionOk="0">
                  <a:moveTo>
                    <a:pt x="3006" y="1"/>
                  </a:moveTo>
                  <a:cubicBezTo>
                    <a:pt x="3310" y="495"/>
                    <a:pt x="3253" y="1294"/>
                    <a:pt x="2796" y="2074"/>
                  </a:cubicBezTo>
                  <a:cubicBezTo>
                    <a:pt x="2262" y="2970"/>
                    <a:pt x="1351" y="3541"/>
                    <a:pt x="590" y="3541"/>
                  </a:cubicBezTo>
                  <a:cubicBezTo>
                    <a:pt x="429" y="3541"/>
                    <a:pt x="276" y="3516"/>
                    <a:pt x="133" y="3463"/>
                  </a:cubicBezTo>
                  <a:cubicBezTo>
                    <a:pt x="76" y="3444"/>
                    <a:pt x="38" y="3425"/>
                    <a:pt x="0" y="3406"/>
                  </a:cubicBezTo>
                  <a:lnTo>
                    <a:pt x="0" y="3406"/>
                  </a:lnTo>
                  <a:cubicBezTo>
                    <a:pt x="114" y="3615"/>
                    <a:pt x="305" y="3767"/>
                    <a:pt x="552" y="3862"/>
                  </a:cubicBezTo>
                  <a:cubicBezTo>
                    <a:pt x="694" y="3915"/>
                    <a:pt x="848" y="3940"/>
                    <a:pt x="1008" y="3940"/>
                  </a:cubicBezTo>
                  <a:cubicBezTo>
                    <a:pt x="1770" y="3940"/>
                    <a:pt x="2681" y="3369"/>
                    <a:pt x="3215" y="2474"/>
                  </a:cubicBezTo>
                  <a:cubicBezTo>
                    <a:pt x="3823" y="1447"/>
                    <a:pt x="3728" y="381"/>
                    <a:pt x="3006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78504" y="1963202"/>
              <a:ext cx="262015" cy="303403"/>
            </a:xfrm>
            <a:custGeom>
              <a:avLst/>
              <a:gdLst/>
              <a:ahLst/>
              <a:cxnLst/>
              <a:rect l="l" t="t" r="r" b="b"/>
              <a:pathLst>
                <a:path w="3045" h="3526" extrusionOk="0">
                  <a:moveTo>
                    <a:pt x="2072" y="1"/>
                  </a:moveTo>
                  <a:cubicBezTo>
                    <a:pt x="1543" y="1"/>
                    <a:pt x="912" y="476"/>
                    <a:pt x="514" y="1211"/>
                  </a:cubicBezTo>
                  <a:cubicBezTo>
                    <a:pt x="1" y="2143"/>
                    <a:pt x="58" y="3132"/>
                    <a:pt x="628" y="3436"/>
                  </a:cubicBezTo>
                  <a:cubicBezTo>
                    <a:pt x="738" y="3497"/>
                    <a:pt x="861" y="3526"/>
                    <a:pt x="991" y="3526"/>
                  </a:cubicBezTo>
                  <a:cubicBezTo>
                    <a:pt x="1514" y="3526"/>
                    <a:pt x="2154" y="3060"/>
                    <a:pt x="2549" y="2314"/>
                  </a:cubicBezTo>
                  <a:cubicBezTo>
                    <a:pt x="3044" y="1401"/>
                    <a:pt x="3006" y="393"/>
                    <a:pt x="2435" y="88"/>
                  </a:cubicBezTo>
                  <a:cubicBezTo>
                    <a:pt x="2324" y="29"/>
                    <a:pt x="2201" y="1"/>
                    <a:pt x="2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981773" y="1963202"/>
              <a:ext cx="237405" cy="290841"/>
            </a:xfrm>
            <a:custGeom>
              <a:avLst/>
              <a:gdLst/>
              <a:ahLst/>
              <a:cxnLst/>
              <a:rect l="l" t="t" r="r" b="b"/>
              <a:pathLst>
                <a:path w="2759" h="3380" extrusionOk="0">
                  <a:moveTo>
                    <a:pt x="2034" y="1"/>
                  </a:moveTo>
                  <a:cubicBezTo>
                    <a:pt x="1505" y="1"/>
                    <a:pt x="874" y="476"/>
                    <a:pt x="476" y="1211"/>
                  </a:cubicBezTo>
                  <a:cubicBezTo>
                    <a:pt x="1" y="2086"/>
                    <a:pt x="20" y="3018"/>
                    <a:pt x="495" y="3379"/>
                  </a:cubicBezTo>
                  <a:cubicBezTo>
                    <a:pt x="305" y="2923"/>
                    <a:pt x="381" y="2238"/>
                    <a:pt x="743" y="1572"/>
                  </a:cubicBezTo>
                  <a:cubicBezTo>
                    <a:pt x="1140" y="838"/>
                    <a:pt x="1784" y="362"/>
                    <a:pt x="2308" y="362"/>
                  </a:cubicBezTo>
                  <a:cubicBezTo>
                    <a:pt x="2435" y="362"/>
                    <a:pt x="2556" y="390"/>
                    <a:pt x="2664" y="450"/>
                  </a:cubicBezTo>
                  <a:cubicBezTo>
                    <a:pt x="2702" y="469"/>
                    <a:pt x="2721" y="488"/>
                    <a:pt x="2759" y="507"/>
                  </a:cubicBezTo>
                  <a:cubicBezTo>
                    <a:pt x="2683" y="336"/>
                    <a:pt x="2569" y="184"/>
                    <a:pt x="2397" y="88"/>
                  </a:cubicBezTo>
                  <a:cubicBezTo>
                    <a:pt x="2286" y="29"/>
                    <a:pt x="2163" y="1"/>
                    <a:pt x="2034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55245" y="1580979"/>
              <a:ext cx="139225" cy="164265"/>
            </a:xfrm>
            <a:custGeom>
              <a:avLst/>
              <a:gdLst/>
              <a:ahLst/>
              <a:cxnLst/>
              <a:rect l="l" t="t" r="r" b="b"/>
              <a:pathLst>
                <a:path w="1618" h="1909" extrusionOk="0">
                  <a:moveTo>
                    <a:pt x="548" y="1"/>
                  </a:moveTo>
                  <a:cubicBezTo>
                    <a:pt x="484" y="1"/>
                    <a:pt x="421" y="14"/>
                    <a:pt x="362" y="42"/>
                  </a:cubicBezTo>
                  <a:cubicBezTo>
                    <a:pt x="58" y="194"/>
                    <a:pt x="1" y="726"/>
                    <a:pt x="248" y="1240"/>
                  </a:cubicBezTo>
                  <a:cubicBezTo>
                    <a:pt x="450" y="1644"/>
                    <a:pt x="792" y="1909"/>
                    <a:pt x="1077" y="1909"/>
                  </a:cubicBezTo>
                  <a:cubicBezTo>
                    <a:pt x="1140" y="1909"/>
                    <a:pt x="1201" y="1895"/>
                    <a:pt x="1256" y="1868"/>
                  </a:cubicBezTo>
                  <a:cubicBezTo>
                    <a:pt x="1561" y="1734"/>
                    <a:pt x="1618" y="1183"/>
                    <a:pt x="1370" y="688"/>
                  </a:cubicBezTo>
                  <a:cubicBezTo>
                    <a:pt x="1168" y="268"/>
                    <a:pt x="838" y="1"/>
                    <a:pt x="5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55245" y="1581066"/>
              <a:ext cx="103257" cy="163920"/>
            </a:xfrm>
            <a:custGeom>
              <a:avLst/>
              <a:gdLst/>
              <a:ahLst/>
              <a:cxnLst/>
              <a:rect l="l" t="t" r="r" b="b"/>
              <a:pathLst>
                <a:path w="1200" h="1905" extrusionOk="0">
                  <a:moveTo>
                    <a:pt x="543" y="1"/>
                  </a:moveTo>
                  <a:cubicBezTo>
                    <a:pt x="480" y="1"/>
                    <a:pt x="421" y="17"/>
                    <a:pt x="362" y="41"/>
                  </a:cubicBezTo>
                  <a:cubicBezTo>
                    <a:pt x="58" y="193"/>
                    <a:pt x="1" y="725"/>
                    <a:pt x="248" y="1220"/>
                  </a:cubicBezTo>
                  <a:cubicBezTo>
                    <a:pt x="462" y="1648"/>
                    <a:pt x="790" y="1905"/>
                    <a:pt x="1071" y="1905"/>
                  </a:cubicBezTo>
                  <a:cubicBezTo>
                    <a:pt x="1115" y="1905"/>
                    <a:pt x="1158" y="1898"/>
                    <a:pt x="1199" y="1886"/>
                  </a:cubicBezTo>
                  <a:cubicBezTo>
                    <a:pt x="952" y="1828"/>
                    <a:pt x="667" y="1581"/>
                    <a:pt x="495" y="1220"/>
                  </a:cubicBezTo>
                  <a:cubicBezTo>
                    <a:pt x="248" y="725"/>
                    <a:pt x="305" y="193"/>
                    <a:pt x="610" y="41"/>
                  </a:cubicBezTo>
                  <a:cubicBezTo>
                    <a:pt x="629" y="21"/>
                    <a:pt x="648" y="21"/>
                    <a:pt x="667" y="21"/>
                  </a:cubicBezTo>
                  <a:cubicBezTo>
                    <a:pt x="623" y="7"/>
                    <a:pt x="582" y="1"/>
                    <a:pt x="543" y="1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10122" y="1379714"/>
              <a:ext cx="319236" cy="199458"/>
            </a:xfrm>
            <a:custGeom>
              <a:avLst/>
              <a:gdLst/>
              <a:ahLst/>
              <a:cxnLst/>
              <a:rect l="l" t="t" r="r" b="b"/>
              <a:pathLst>
                <a:path w="3710" h="2318" extrusionOk="0">
                  <a:moveTo>
                    <a:pt x="1372" y="1"/>
                  </a:moveTo>
                  <a:cubicBezTo>
                    <a:pt x="780" y="1"/>
                    <a:pt x="304" y="232"/>
                    <a:pt x="171" y="631"/>
                  </a:cubicBezTo>
                  <a:cubicBezTo>
                    <a:pt x="0" y="1182"/>
                    <a:pt x="609" y="1886"/>
                    <a:pt x="1522" y="2190"/>
                  </a:cubicBezTo>
                  <a:cubicBezTo>
                    <a:pt x="1802" y="2276"/>
                    <a:pt x="2079" y="2317"/>
                    <a:pt x="2334" y="2317"/>
                  </a:cubicBezTo>
                  <a:cubicBezTo>
                    <a:pt x="2928" y="2317"/>
                    <a:pt x="3405" y="2095"/>
                    <a:pt x="3538" y="1696"/>
                  </a:cubicBezTo>
                  <a:cubicBezTo>
                    <a:pt x="3709" y="1125"/>
                    <a:pt x="3120" y="421"/>
                    <a:pt x="2188" y="136"/>
                  </a:cubicBezTo>
                  <a:cubicBezTo>
                    <a:pt x="1906" y="44"/>
                    <a:pt x="1628" y="1"/>
                    <a:pt x="1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10122" y="1399591"/>
              <a:ext cx="301252" cy="179409"/>
            </a:xfrm>
            <a:custGeom>
              <a:avLst/>
              <a:gdLst/>
              <a:ahLst/>
              <a:cxnLst/>
              <a:rect l="l" t="t" r="r" b="b"/>
              <a:pathLst>
                <a:path w="3501" h="2085" extrusionOk="0">
                  <a:moveTo>
                    <a:pt x="495" y="0"/>
                  </a:moveTo>
                  <a:lnTo>
                    <a:pt x="495" y="0"/>
                  </a:lnTo>
                  <a:cubicBezTo>
                    <a:pt x="343" y="95"/>
                    <a:pt x="229" y="228"/>
                    <a:pt x="171" y="400"/>
                  </a:cubicBezTo>
                  <a:cubicBezTo>
                    <a:pt x="0" y="951"/>
                    <a:pt x="609" y="1655"/>
                    <a:pt x="1522" y="1959"/>
                  </a:cubicBezTo>
                  <a:cubicBezTo>
                    <a:pt x="1800" y="2044"/>
                    <a:pt x="2076" y="2084"/>
                    <a:pt x="2331" y="2084"/>
                  </a:cubicBezTo>
                  <a:cubicBezTo>
                    <a:pt x="2879" y="2084"/>
                    <a:pt x="3331" y="1897"/>
                    <a:pt x="3500" y="1560"/>
                  </a:cubicBezTo>
                  <a:lnTo>
                    <a:pt x="3500" y="1560"/>
                  </a:lnTo>
                  <a:cubicBezTo>
                    <a:pt x="3286" y="1699"/>
                    <a:pt x="2988" y="1772"/>
                    <a:pt x="2650" y="1772"/>
                  </a:cubicBezTo>
                  <a:cubicBezTo>
                    <a:pt x="2387" y="1772"/>
                    <a:pt x="2099" y="1728"/>
                    <a:pt x="1807" y="1636"/>
                  </a:cubicBezTo>
                  <a:cubicBezTo>
                    <a:pt x="875" y="1351"/>
                    <a:pt x="286" y="647"/>
                    <a:pt x="457" y="76"/>
                  </a:cubicBezTo>
                  <a:cubicBezTo>
                    <a:pt x="476" y="57"/>
                    <a:pt x="476" y="19"/>
                    <a:pt x="49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90971" y="2072827"/>
              <a:ext cx="455019" cy="330336"/>
            </a:xfrm>
            <a:custGeom>
              <a:avLst/>
              <a:gdLst/>
              <a:ahLst/>
              <a:cxnLst/>
              <a:rect l="l" t="t" r="r" b="b"/>
              <a:pathLst>
                <a:path w="5288" h="3839" extrusionOk="0">
                  <a:moveTo>
                    <a:pt x="1665" y="0"/>
                  </a:moveTo>
                  <a:cubicBezTo>
                    <a:pt x="1141" y="0"/>
                    <a:pt x="706" y="176"/>
                    <a:pt x="476" y="526"/>
                  </a:cubicBezTo>
                  <a:cubicBezTo>
                    <a:pt x="0" y="1268"/>
                    <a:pt x="609" y="2485"/>
                    <a:pt x="1807" y="3246"/>
                  </a:cubicBezTo>
                  <a:cubicBezTo>
                    <a:pt x="2425" y="3639"/>
                    <a:pt x="3084" y="3839"/>
                    <a:pt x="3642" y="3839"/>
                  </a:cubicBezTo>
                  <a:cubicBezTo>
                    <a:pt x="4166" y="3839"/>
                    <a:pt x="4601" y="3663"/>
                    <a:pt x="4832" y="3303"/>
                  </a:cubicBezTo>
                  <a:cubicBezTo>
                    <a:pt x="5288" y="2581"/>
                    <a:pt x="4698" y="1363"/>
                    <a:pt x="3500" y="602"/>
                  </a:cubicBezTo>
                  <a:cubicBezTo>
                    <a:pt x="2882" y="200"/>
                    <a:pt x="2223" y="0"/>
                    <a:pt x="1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15495" y="2072655"/>
              <a:ext cx="425591" cy="274664"/>
            </a:xfrm>
            <a:custGeom>
              <a:avLst/>
              <a:gdLst/>
              <a:ahLst/>
              <a:cxnLst/>
              <a:rect l="l" t="t" r="r" b="b"/>
              <a:pathLst>
                <a:path w="4946" h="3192" extrusionOk="0">
                  <a:moveTo>
                    <a:pt x="1390" y="0"/>
                  </a:moveTo>
                  <a:cubicBezTo>
                    <a:pt x="862" y="0"/>
                    <a:pt x="422" y="176"/>
                    <a:pt x="191" y="528"/>
                  </a:cubicBezTo>
                  <a:cubicBezTo>
                    <a:pt x="58" y="757"/>
                    <a:pt x="1" y="1004"/>
                    <a:pt x="39" y="1270"/>
                  </a:cubicBezTo>
                  <a:cubicBezTo>
                    <a:pt x="58" y="1232"/>
                    <a:pt x="77" y="1194"/>
                    <a:pt x="115" y="1137"/>
                  </a:cubicBezTo>
                  <a:cubicBezTo>
                    <a:pt x="336" y="787"/>
                    <a:pt x="766" y="611"/>
                    <a:pt x="1288" y="611"/>
                  </a:cubicBezTo>
                  <a:cubicBezTo>
                    <a:pt x="1843" y="611"/>
                    <a:pt x="2502" y="811"/>
                    <a:pt x="3120" y="1213"/>
                  </a:cubicBezTo>
                  <a:cubicBezTo>
                    <a:pt x="3976" y="1746"/>
                    <a:pt x="4527" y="2525"/>
                    <a:pt x="4604" y="3191"/>
                  </a:cubicBezTo>
                  <a:cubicBezTo>
                    <a:pt x="4946" y="2449"/>
                    <a:pt x="4337" y="1327"/>
                    <a:pt x="3215" y="585"/>
                  </a:cubicBezTo>
                  <a:cubicBezTo>
                    <a:pt x="2601" y="195"/>
                    <a:pt x="1946" y="0"/>
                    <a:pt x="1390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206379" y="1399593"/>
              <a:ext cx="581337" cy="843352"/>
            </a:xfrm>
            <a:custGeom>
              <a:avLst/>
              <a:gdLst/>
              <a:ahLst/>
              <a:cxnLst/>
              <a:rect l="l" t="t" r="r" b="b"/>
              <a:pathLst>
                <a:path w="6756" h="9801" extrusionOk="0">
                  <a:moveTo>
                    <a:pt x="4520" y="1"/>
                  </a:moveTo>
                  <a:cubicBezTo>
                    <a:pt x="3247" y="1"/>
                    <a:pt x="1943" y="949"/>
                    <a:pt x="1145" y="2265"/>
                  </a:cubicBezTo>
                  <a:cubicBezTo>
                    <a:pt x="536" y="3235"/>
                    <a:pt x="155" y="4433"/>
                    <a:pt x="98" y="5650"/>
                  </a:cubicBezTo>
                  <a:cubicBezTo>
                    <a:pt x="1" y="7698"/>
                    <a:pt x="1125" y="9801"/>
                    <a:pt x="2759" y="9801"/>
                  </a:cubicBezTo>
                  <a:cubicBezTo>
                    <a:pt x="3038" y="9801"/>
                    <a:pt x="3331" y="9740"/>
                    <a:pt x="3636" y="9607"/>
                  </a:cubicBezTo>
                  <a:cubicBezTo>
                    <a:pt x="4587" y="9207"/>
                    <a:pt x="5310" y="8104"/>
                    <a:pt x="5462" y="6887"/>
                  </a:cubicBezTo>
                  <a:cubicBezTo>
                    <a:pt x="5595" y="5707"/>
                    <a:pt x="5253" y="4376"/>
                    <a:pt x="5786" y="3387"/>
                  </a:cubicBezTo>
                  <a:cubicBezTo>
                    <a:pt x="6033" y="2930"/>
                    <a:pt x="6451" y="2588"/>
                    <a:pt x="6565" y="2074"/>
                  </a:cubicBezTo>
                  <a:cubicBezTo>
                    <a:pt x="6756" y="1276"/>
                    <a:pt x="6185" y="534"/>
                    <a:pt x="5595" y="248"/>
                  </a:cubicBezTo>
                  <a:cubicBezTo>
                    <a:pt x="5248" y="79"/>
                    <a:pt x="4885" y="1"/>
                    <a:pt x="4520" y="1"/>
                  </a:cubicBez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828156" y="240377"/>
            <a:ext cx="1069592" cy="811484"/>
            <a:chOff x="7249163" y="338511"/>
            <a:chExt cx="720313" cy="546527"/>
          </a:xfrm>
        </p:grpSpPr>
        <p:sp>
          <p:nvSpPr>
            <p:cNvPr id="30" name="Google Shape;30;p2"/>
            <p:cNvSpPr/>
            <p:nvPr/>
          </p:nvSpPr>
          <p:spPr>
            <a:xfrm>
              <a:off x="7937670" y="853234"/>
              <a:ext cx="31805" cy="31805"/>
            </a:xfrm>
            <a:custGeom>
              <a:avLst/>
              <a:gdLst/>
              <a:ahLst/>
              <a:cxnLst/>
              <a:rect l="l" t="t" r="r" b="b"/>
              <a:pathLst>
                <a:path w="724" h="724" extrusionOk="0">
                  <a:moveTo>
                    <a:pt x="362" y="0"/>
                  </a:moveTo>
                  <a:lnTo>
                    <a:pt x="248" y="248"/>
                  </a:lnTo>
                  <a:lnTo>
                    <a:pt x="1" y="362"/>
                  </a:lnTo>
                  <a:lnTo>
                    <a:pt x="248" y="495"/>
                  </a:lnTo>
                  <a:lnTo>
                    <a:pt x="362" y="723"/>
                  </a:lnTo>
                  <a:lnTo>
                    <a:pt x="495" y="495"/>
                  </a:lnTo>
                  <a:lnTo>
                    <a:pt x="723" y="362"/>
                  </a:lnTo>
                  <a:lnTo>
                    <a:pt x="495" y="248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249163" y="338511"/>
              <a:ext cx="51837" cy="51837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246252" y="4091642"/>
            <a:ext cx="4423609" cy="811484"/>
            <a:chOff x="246252" y="4091641"/>
            <a:chExt cx="4423609" cy="811484"/>
          </a:xfrm>
        </p:grpSpPr>
        <p:grpSp>
          <p:nvGrpSpPr>
            <p:cNvPr id="33" name="Google Shape;33;p2"/>
            <p:cNvGrpSpPr/>
            <p:nvPr/>
          </p:nvGrpSpPr>
          <p:grpSpPr>
            <a:xfrm rot="10800000">
              <a:off x="246252" y="4091641"/>
              <a:ext cx="1069592" cy="811484"/>
              <a:chOff x="7249163" y="338511"/>
              <a:chExt cx="720313" cy="546527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7937670" y="853234"/>
                <a:ext cx="31805" cy="3180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49163" y="338511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4548072" y="4542149"/>
              <a:ext cx="121788" cy="121732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8302498" y="2169125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16898" y="623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521658" y="226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463508" y="47626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529683" y="110090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083983" y="6999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5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6"/>
          <p:cNvSpPr/>
          <p:nvPr/>
        </p:nvSpPr>
        <p:spPr>
          <a:xfrm>
            <a:off x="-682000" y="3871648"/>
            <a:ext cx="3574339" cy="1169360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36"/>
          <p:cNvGrpSpPr/>
          <p:nvPr/>
        </p:nvGrpSpPr>
        <p:grpSpPr>
          <a:xfrm>
            <a:off x="398352" y="4171124"/>
            <a:ext cx="1413632" cy="1081084"/>
            <a:chOff x="5213975" y="3063259"/>
            <a:chExt cx="779763" cy="596328"/>
          </a:xfrm>
        </p:grpSpPr>
        <p:sp>
          <p:nvSpPr>
            <p:cNvPr id="1023" name="Google Shape;1023;p36"/>
            <p:cNvSpPr/>
            <p:nvPr/>
          </p:nvSpPr>
          <p:spPr>
            <a:xfrm>
              <a:off x="5237673" y="3090004"/>
              <a:ext cx="733003" cy="546100"/>
            </a:xfrm>
            <a:custGeom>
              <a:avLst/>
              <a:gdLst/>
              <a:ahLst/>
              <a:cxnLst/>
              <a:rect l="l" t="t" r="r" b="b"/>
              <a:pathLst>
                <a:path w="13950" h="10393" extrusionOk="0">
                  <a:moveTo>
                    <a:pt x="8234" y="2688"/>
                  </a:moveTo>
                  <a:cubicBezTo>
                    <a:pt x="8407" y="3489"/>
                    <a:pt x="8580" y="4290"/>
                    <a:pt x="8753" y="5090"/>
                  </a:cubicBezTo>
                  <a:cubicBezTo>
                    <a:pt x="8790" y="5231"/>
                    <a:pt x="9193" y="5409"/>
                    <a:pt x="9296" y="5474"/>
                  </a:cubicBezTo>
                  <a:cubicBezTo>
                    <a:pt x="9773" y="5793"/>
                    <a:pt x="10260" y="6111"/>
                    <a:pt x="10737" y="6439"/>
                  </a:cubicBezTo>
                  <a:cubicBezTo>
                    <a:pt x="11046" y="6635"/>
                    <a:pt x="11346" y="6841"/>
                    <a:pt x="11655" y="7038"/>
                  </a:cubicBezTo>
                  <a:cubicBezTo>
                    <a:pt x="11739" y="7094"/>
                    <a:pt x="11964" y="7712"/>
                    <a:pt x="12048" y="7880"/>
                  </a:cubicBezTo>
                  <a:cubicBezTo>
                    <a:pt x="12425" y="8652"/>
                    <a:pt x="12794" y="9432"/>
                    <a:pt x="13170" y="10204"/>
                  </a:cubicBezTo>
                  <a:lnTo>
                    <a:pt x="13170" y="10204"/>
                  </a:lnTo>
                  <a:cubicBezTo>
                    <a:pt x="10780" y="9535"/>
                    <a:pt x="8390" y="8858"/>
                    <a:pt x="6000" y="8180"/>
                  </a:cubicBezTo>
                  <a:cubicBezTo>
                    <a:pt x="5810" y="8126"/>
                    <a:pt x="5532" y="7992"/>
                    <a:pt x="5327" y="7992"/>
                  </a:cubicBezTo>
                  <a:cubicBezTo>
                    <a:pt x="5320" y="7992"/>
                    <a:pt x="5314" y="7993"/>
                    <a:pt x="5307" y="7993"/>
                  </a:cubicBezTo>
                  <a:cubicBezTo>
                    <a:pt x="4811" y="8030"/>
                    <a:pt x="4315" y="8058"/>
                    <a:pt x="3818" y="8096"/>
                  </a:cubicBezTo>
                  <a:cubicBezTo>
                    <a:pt x="2652" y="8175"/>
                    <a:pt x="1485" y="8254"/>
                    <a:pt x="318" y="8333"/>
                  </a:cubicBezTo>
                  <a:lnTo>
                    <a:pt x="318" y="8333"/>
                  </a:lnTo>
                  <a:cubicBezTo>
                    <a:pt x="2415" y="6775"/>
                    <a:pt x="4513" y="5278"/>
                    <a:pt x="6665" y="3798"/>
                  </a:cubicBezTo>
                  <a:cubicBezTo>
                    <a:pt x="7205" y="3431"/>
                    <a:pt x="7725" y="3070"/>
                    <a:pt x="8234" y="2688"/>
                  </a:cubicBezTo>
                  <a:close/>
                  <a:moveTo>
                    <a:pt x="11383" y="0"/>
                  </a:moveTo>
                  <a:cubicBezTo>
                    <a:pt x="11251" y="0"/>
                    <a:pt x="11155" y="79"/>
                    <a:pt x="10925" y="278"/>
                  </a:cubicBezTo>
                  <a:cubicBezTo>
                    <a:pt x="9979" y="1074"/>
                    <a:pt x="9015" y="2010"/>
                    <a:pt x="8022" y="2694"/>
                  </a:cubicBezTo>
                  <a:cubicBezTo>
                    <a:pt x="5691" y="4295"/>
                    <a:pt x="3369" y="5877"/>
                    <a:pt x="1094" y="7572"/>
                  </a:cubicBezTo>
                  <a:cubicBezTo>
                    <a:pt x="747" y="7834"/>
                    <a:pt x="401" y="8096"/>
                    <a:pt x="55" y="8358"/>
                  </a:cubicBezTo>
                  <a:cubicBezTo>
                    <a:pt x="1" y="8394"/>
                    <a:pt x="7" y="8490"/>
                    <a:pt x="82" y="8490"/>
                  </a:cubicBezTo>
                  <a:cubicBezTo>
                    <a:pt x="85" y="8490"/>
                    <a:pt x="88" y="8489"/>
                    <a:pt x="92" y="8489"/>
                  </a:cubicBezTo>
                  <a:cubicBezTo>
                    <a:pt x="1300" y="8414"/>
                    <a:pt x="2508" y="8330"/>
                    <a:pt x="3715" y="8246"/>
                  </a:cubicBezTo>
                  <a:cubicBezTo>
                    <a:pt x="4240" y="8208"/>
                    <a:pt x="4764" y="8180"/>
                    <a:pt x="5288" y="8143"/>
                  </a:cubicBezTo>
                  <a:cubicBezTo>
                    <a:pt x="5293" y="8142"/>
                    <a:pt x="5299" y="8142"/>
                    <a:pt x="5304" y="8142"/>
                  </a:cubicBezTo>
                  <a:cubicBezTo>
                    <a:pt x="5479" y="8142"/>
                    <a:pt x="5837" y="8285"/>
                    <a:pt x="6028" y="8349"/>
                  </a:cubicBezTo>
                  <a:cubicBezTo>
                    <a:pt x="8453" y="9032"/>
                    <a:pt x="10869" y="9706"/>
                    <a:pt x="13293" y="10390"/>
                  </a:cubicBezTo>
                  <a:cubicBezTo>
                    <a:pt x="13301" y="10392"/>
                    <a:pt x="13309" y="10393"/>
                    <a:pt x="13316" y="10393"/>
                  </a:cubicBezTo>
                  <a:cubicBezTo>
                    <a:pt x="13369" y="10393"/>
                    <a:pt x="13402" y="10336"/>
                    <a:pt x="13378" y="10287"/>
                  </a:cubicBezTo>
                  <a:cubicBezTo>
                    <a:pt x="12994" y="9491"/>
                    <a:pt x="12610" y="8704"/>
                    <a:pt x="12226" y="7909"/>
                  </a:cubicBezTo>
                  <a:cubicBezTo>
                    <a:pt x="12067" y="7590"/>
                    <a:pt x="11917" y="7272"/>
                    <a:pt x="11758" y="6954"/>
                  </a:cubicBezTo>
                  <a:cubicBezTo>
                    <a:pt x="11683" y="6785"/>
                    <a:pt x="11290" y="6626"/>
                    <a:pt x="11149" y="6532"/>
                  </a:cubicBezTo>
                  <a:cubicBezTo>
                    <a:pt x="10663" y="6214"/>
                    <a:pt x="10185" y="5896"/>
                    <a:pt x="9698" y="5568"/>
                  </a:cubicBezTo>
                  <a:cubicBezTo>
                    <a:pt x="9502" y="5437"/>
                    <a:pt x="9305" y="5306"/>
                    <a:pt x="9108" y="5175"/>
                  </a:cubicBezTo>
                  <a:cubicBezTo>
                    <a:pt x="9047" y="5136"/>
                    <a:pt x="8936" y="5036"/>
                    <a:pt x="8908" y="5036"/>
                  </a:cubicBezTo>
                  <a:cubicBezTo>
                    <a:pt x="8902" y="5036"/>
                    <a:pt x="8900" y="5039"/>
                    <a:pt x="8901" y="5046"/>
                  </a:cubicBezTo>
                  <a:lnTo>
                    <a:pt x="8901" y="5046"/>
                  </a:lnTo>
                  <a:cubicBezTo>
                    <a:pt x="8724" y="4228"/>
                    <a:pt x="8538" y="3410"/>
                    <a:pt x="8361" y="2591"/>
                  </a:cubicBezTo>
                  <a:lnTo>
                    <a:pt x="8361" y="2591"/>
                  </a:lnTo>
                  <a:cubicBezTo>
                    <a:pt x="8664" y="2361"/>
                    <a:pt x="8962" y="2122"/>
                    <a:pt x="9258" y="1870"/>
                  </a:cubicBezTo>
                  <a:cubicBezTo>
                    <a:pt x="9904" y="1327"/>
                    <a:pt x="10550" y="784"/>
                    <a:pt x="11187" y="241"/>
                  </a:cubicBezTo>
                  <a:cubicBezTo>
                    <a:pt x="11245" y="199"/>
                    <a:pt x="11295" y="158"/>
                    <a:pt x="11345" y="110"/>
                  </a:cubicBezTo>
                  <a:lnTo>
                    <a:pt x="11345" y="110"/>
                  </a:lnTo>
                  <a:cubicBezTo>
                    <a:pt x="11335" y="122"/>
                    <a:pt x="11358" y="119"/>
                    <a:pt x="11449" y="147"/>
                  </a:cubicBezTo>
                  <a:cubicBezTo>
                    <a:pt x="11842" y="287"/>
                    <a:pt x="12235" y="418"/>
                    <a:pt x="12629" y="559"/>
                  </a:cubicBezTo>
                  <a:cubicBezTo>
                    <a:pt x="13022" y="690"/>
                    <a:pt x="13425" y="830"/>
                    <a:pt x="13827" y="971"/>
                  </a:cubicBezTo>
                  <a:cubicBezTo>
                    <a:pt x="13836" y="973"/>
                    <a:pt x="13844" y="975"/>
                    <a:pt x="13851" y="975"/>
                  </a:cubicBezTo>
                  <a:cubicBezTo>
                    <a:pt x="13926" y="975"/>
                    <a:pt x="13950" y="856"/>
                    <a:pt x="13865" y="830"/>
                  </a:cubicBezTo>
                  <a:cubicBezTo>
                    <a:pt x="13200" y="596"/>
                    <a:pt x="12526" y="362"/>
                    <a:pt x="11852" y="128"/>
                  </a:cubicBezTo>
                  <a:cubicBezTo>
                    <a:pt x="11616" y="50"/>
                    <a:pt x="11488" y="0"/>
                    <a:pt x="11383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5213975" y="350599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5386111" y="3376635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0"/>
                  </a:lnTo>
                  <a:lnTo>
                    <a:pt x="544" y="853"/>
                  </a:lnTo>
                  <a:lnTo>
                    <a:pt x="872" y="1030"/>
                  </a:lnTo>
                  <a:lnTo>
                    <a:pt x="806" y="656"/>
                  </a:lnTo>
                  <a:lnTo>
                    <a:pt x="1078" y="394"/>
                  </a:lnTo>
                  <a:lnTo>
                    <a:pt x="703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5672952" y="3323039"/>
              <a:ext cx="57116" cy="53648"/>
            </a:xfrm>
            <a:custGeom>
              <a:avLst/>
              <a:gdLst/>
              <a:ahLst/>
              <a:cxnLst/>
              <a:rect l="l" t="t" r="r" b="b"/>
              <a:pathLst>
                <a:path w="1087" h="102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5"/>
                  </a:lnTo>
                  <a:lnTo>
                    <a:pt x="206" y="1021"/>
                  </a:lnTo>
                  <a:lnTo>
                    <a:pt x="543" y="852"/>
                  </a:lnTo>
                  <a:lnTo>
                    <a:pt x="881" y="1021"/>
                  </a:lnTo>
                  <a:lnTo>
                    <a:pt x="815" y="655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5644894" y="3199507"/>
              <a:ext cx="56644" cy="54174"/>
            </a:xfrm>
            <a:custGeom>
              <a:avLst/>
              <a:gdLst/>
              <a:ahLst/>
              <a:cxnLst/>
              <a:rect l="l" t="t" r="r" b="b"/>
              <a:pathLst>
                <a:path w="1078" h="1031" extrusionOk="0">
                  <a:moveTo>
                    <a:pt x="534" y="1"/>
                  </a:moveTo>
                  <a:lnTo>
                    <a:pt x="375" y="338"/>
                  </a:lnTo>
                  <a:lnTo>
                    <a:pt x="1" y="394"/>
                  </a:lnTo>
                  <a:lnTo>
                    <a:pt x="272" y="656"/>
                  </a:lnTo>
                  <a:lnTo>
                    <a:pt x="207" y="1031"/>
                  </a:lnTo>
                  <a:lnTo>
                    <a:pt x="534" y="853"/>
                  </a:lnTo>
                  <a:lnTo>
                    <a:pt x="871" y="1031"/>
                  </a:lnTo>
                  <a:lnTo>
                    <a:pt x="806" y="656"/>
                  </a:lnTo>
                  <a:lnTo>
                    <a:pt x="1077" y="394"/>
                  </a:lnTo>
                  <a:lnTo>
                    <a:pt x="703" y="338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5802843" y="3063259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5937147" y="3110970"/>
              <a:ext cx="56591" cy="5370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5823493" y="3429757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31"/>
                  </a:lnTo>
                  <a:lnTo>
                    <a:pt x="543" y="853"/>
                  </a:lnTo>
                  <a:lnTo>
                    <a:pt x="881" y="1031"/>
                  </a:lnTo>
                  <a:lnTo>
                    <a:pt x="815" y="656"/>
                  </a:lnTo>
                  <a:lnTo>
                    <a:pt x="1086" y="394"/>
                  </a:lnTo>
                  <a:lnTo>
                    <a:pt x="71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5908615" y="3605414"/>
              <a:ext cx="57116" cy="54174"/>
            </a:xfrm>
            <a:custGeom>
              <a:avLst/>
              <a:gdLst/>
              <a:ahLst/>
              <a:cxnLst/>
              <a:rect l="l" t="t" r="r" b="b"/>
              <a:pathLst>
                <a:path w="1087" h="1031" extrusionOk="0">
                  <a:moveTo>
                    <a:pt x="543" y="0"/>
                  </a:moveTo>
                  <a:lnTo>
                    <a:pt x="375" y="337"/>
                  </a:lnTo>
                  <a:lnTo>
                    <a:pt x="0" y="393"/>
                  </a:lnTo>
                  <a:lnTo>
                    <a:pt x="272" y="656"/>
                  </a:lnTo>
                  <a:lnTo>
                    <a:pt x="206" y="1030"/>
                  </a:lnTo>
                  <a:lnTo>
                    <a:pt x="543" y="852"/>
                  </a:lnTo>
                  <a:lnTo>
                    <a:pt x="871" y="1030"/>
                  </a:lnTo>
                  <a:lnTo>
                    <a:pt x="815" y="656"/>
                  </a:lnTo>
                  <a:lnTo>
                    <a:pt x="1086" y="393"/>
                  </a:lnTo>
                  <a:lnTo>
                    <a:pt x="712" y="33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5485999" y="3483878"/>
              <a:ext cx="57116" cy="53701"/>
            </a:xfrm>
            <a:custGeom>
              <a:avLst/>
              <a:gdLst/>
              <a:ahLst/>
              <a:cxnLst/>
              <a:rect l="l" t="t" r="r" b="b"/>
              <a:pathLst>
                <a:path w="1087" h="1022" extrusionOk="0">
                  <a:moveTo>
                    <a:pt x="544" y="1"/>
                  </a:moveTo>
                  <a:lnTo>
                    <a:pt x="375" y="338"/>
                  </a:lnTo>
                  <a:lnTo>
                    <a:pt x="1" y="384"/>
                  </a:lnTo>
                  <a:lnTo>
                    <a:pt x="272" y="647"/>
                  </a:lnTo>
                  <a:lnTo>
                    <a:pt x="207" y="1021"/>
                  </a:lnTo>
                  <a:lnTo>
                    <a:pt x="544" y="853"/>
                  </a:lnTo>
                  <a:lnTo>
                    <a:pt x="881" y="1021"/>
                  </a:lnTo>
                  <a:lnTo>
                    <a:pt x="815" y="647"/>
                  </a:lnTo>
                  <a:lnTo>
                    <a:pt x="1087" y="384"/>
                  </a:lnTo>
                  <a:lnTo>
                    <a:pt x="712" y="33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3" name="Google Shape;1033;p36"/>
          <p:cNvSpPr/>
          <p:nvPr/>
        </p:nvSpPr>
        <p:spPr>
          <a:xfrm>
            <a:off x="7781425" y="4395147"/>
            <a:ext cx="1081200" cy="1081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 flipH="1">
            <a:off x="-835339" y="468750"/>
            <a:ext cx="1967559" cy="2102995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 flipH="1">
            <a:off x="3439213" y="-954397"/>
            <a:ext cx="6124321" cy="200359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18823"/>
                </a:srgbClr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36"/>
          <p:cNvGrpSpPr/>
          <p:nvPr/>
        </p:nvGrpSpPr>
        <p:grpSpPr>
          <a:xfrm>
            <a:off x="208349" y="315515"/>
            <a:ext cx="8727302" cy="3791976"/>
            <a:chOff x="208358" y="1363400"/>
            <a:chExt cx="8727302" cy="3791976"/>
          </a:xfrm>
        </p:grpSpPr>
        <p:grpSp>
          <p:nvGrpSpPr>
            <p:cNvPr id="1037" name="Google Shape;1037;p36"/>
            <p:cNvGrpSpPr/>
            <p:nvPr/>
          </p:nvGrpSpPr>
          <p:grpSpPr>
            <a:xfrm>
              <a:off x="511400" y="1702284"/>
              <a:ext cx="8424259" cy="2926709"/>
              <a:chOff x="511400" y="1702284"/>
              <a:chExt cx="8424259" cy="2926709"/>
            </a:xfrm>
          </p:grpSpPr>
          <p:grpSp>
            <p:nvGrpSpPr>
              <p:cNvPr id="1038" name="Google Shape;1038;p36"/>
              <p:cNvGrpSpPr/>
              <p:nvPr/>
            </p:nvGrpSpPr>
            <p:grpSpPr>
              <a:xfrm rot="10800000">
                <a:off x="511400" y="1702284"/>
                <a:ext cx="334213" cy="611667"/>
                <a:chOff x="4055884" y="6679399"/>
                <a:chExt cx="334213" cy="611667"/>
              </a:xfrm>
            </p:grpSpPr>
            <p:sp>
              <p:nvSpPr>
                <p:cNvPr id="1039" name="Google Shape;1039;p36"/>
                <p:cNvSpPr/>
                <p:nvPr/>
              </p:nvSpPr>
              <p:spPr>
                <a:xfrm rot="10800000">
                  <a:off x="4055884" y="72127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36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1" name="Google Shape;1041;p36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6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3" name="Google Shape;1043;p36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"/>
          <p:cNvSpPr/>
          <p:nvPr/>
        </p:nvSpPr>
        <p:spPr>
          <a:xfrm rot="8999956">
            <a:off x="6811448" y="32421"/>
            <a:ext cx="4119384" cy="886505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3"/>
          <p:cNvSpPr/>
          <p:nvPr/>
        </p:nvSpPr>
        <p:spPr>
          <a:xfrm rot="9000006" flipH="1">
            <a:off x="8252562" y="2989462"/>
            <a:ext cx="1967565" cy="2103010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"/>
          <p:cNvSpPr/>
          <p:nvPr/>
        </p:nvSpPr>
        <p:spPr>
          <a:xfrm>
            <a:off x="7634874" y="4375353"/>
            <a:ext cx="1374300" cy="1374300"/>
          </a:xfrm>
          <a:prstGeom prst="ellipse">
            <a:avLst/>
          </a:prstGeom>
          <a:gradFill>
            <a:gsLst>
              <a:gs pos="0">
                <a:srgbClr val="44CAFF">
                  <a:alpha val="0"/>
                </a:srgbClr>
              </a:gs>
              <a:gs pos="100000">
                <a:srgbClr val="44CAFF">
                  <a:alpha val="56078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hasCustomPrompt="1"/>
          </p:nvPr>
        </p:nvSpPr>
        <p:spPr>
          <a:xfrm>
            <a:off x="1526335" y="1840325"/>
            <a:ext cx="804600" cy="804600"/>
          </a:xfrm>
          <a:prstGeom prst="rect">
            <a:avLst/>
          </a:prstGeom>
          <a:gradFill>
            <a:gsLst>
              <a:gs pos="0">
                <a:srgbClr val="FF3FEA">
                  <a:alpha val="58431"/>
                </a:srgbClr>
              </a:gs>
              <a:gs pos="100000">
                <a:srgbClr val="FF3FEA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1"/>
          </p:nvPr>
        </p:nvSpPr>
        <p:spPr>
          <a:xfrm>
            <a:off x="827035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2"/>
          </p:nvPr>
        </p:nvSpPr>
        <p:spPr>
          <a:xfrm>
            <a:off x="827035" y="3282487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3" hasCustomPrompt="1"/>
          </p:nvPr>
        </p:nvSpPr>
        <p:spPr>
          <a:xfrm>
            <a:off x="4260624" y="1840325"/>
            <a:ext cx="804600" cy="804600"/>
          </a:xfrm>
          <a:prstGeom prst="rect">
            <a:avLst/>
          </a:prstGeom>
          <a:gradFill>
            <a:gsLst>
              <a:gs pos="0">
                <a:srgbClr val="6372D4">
                  <a:alpha val="57647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4"/>
          </p:nvPr>
        </p:nvSpPr>
        <p:spPr>
          <a:xfrm>
            <a:off x="3561324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5"/>
          </p:nvPr>
        </p:nvSpPr>
        <p:spPr>
          <a:xfrm>
            <a:off x="3561324" y="3282486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6" hasCustomPrompt="1"/>
          </p:nvPr>
        </p:nvSpPr>
        <p:spPr>
          <a:xfrm>
            <a:off x="6813065" y="1840325"/>
            <a:ext cx="804600" cy="804600"/>
          </a:xfrm>
          <a:prstGeom prst="rect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DD9D">
                  <a:alpha val="745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7"/>
          </p:nvPr>
        </p:nvSpPr>
        <p:spPr>
          <a:xfrm>
            <a:off x="6113765" y="2758686"/>
            <a:ext cx="220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8"/>
          </p:nvPr>
        </p:nvSpPr>
        <p:spPr>
          <a:xfrm>
            <a:off x="6113765" y="3282487"/>
            <a:ext cx="2203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255" name="Google Shape;255;p13"/>
          <p:cNvGrpSpPr/>
          <p:nvPr/>
        </p:nvGrpSpPr>
        <p:grpSpPr>
          <a:xfrm>
            <a:off x="208358" y="467838"/>
            <a:ext cx="8727302" cy="4433851"/>
            <a:chOff x="208358" y="467838"/>
            <a:chExt cx="8727302" cy="4433851"/>
          </a:xfrm>
        </p:grpSpPr>
        <p:grpSp>
          <p:nvGrpSpPr>
            <p:cNvPr id="256" name="Google Shape;256;p13"/>
            <p:cNvGrpSpPr/>
            <p:nvPr/>
          </p:nvGrpSpPr>
          <p:grpSpPr>
            <a:xfrm>
              <a:off x="646875" y="467838"/>
              <a:ext cx="8288784" cy="4433851"/>
              <a:chOff x="646875" y="467838"/>
              <a:chExt cx="8288784" cy="4433851"/>
            </a:xfrm>
          </p:grpSpPr>
          <p:grpSp>
            <p:nvGrpSpPr>
              <p:cNvPr id="257" name="Google Shape;257;p13"/>
              <p:cNvGrpSpPr/>
              <p:nvPr/>
            </p:nvGrpSpPr>
            <p:grpSpPr>
              <a:xfrm rot="10800000">
                <a:off x="646875" y="4668495"/>
                <a:ext cx="2408157" cy="233194"/>
                <a:chOff x="1846466" y="4091661"/>
                <a:chExt cx="2408157" cy="233194"/>
              </a:xfrm>
            </p:grpSpPr>
            <p:grpSp>
              <p:nvGrpSpPr>
                <p:cNvPr id="258" name="Google Shape;258;p13"/>
                <p:cNvGrpSpPr/>
                <p:nvPr/>
              </p:nvGrpSpPr>
              <p:grpSpPr>
                <a:xfrm rot="10800000">
                  <a:off x="1846466" y="4091661"/>
                  <a:ext cx="1390157" cy="189730"/>
                  <a:chOff x="5955622" y="757244"/>
                  <a:chExt cx="936196" cy="127781"/>
                </a:xfrm>
              </p:grpSpPr>
              <p:sp>
                <p:nvSpPr>
                  <p:cNvPr id="259" name="Google Shape;259;p13"/>
                  <p:cNvSpPr/>
                  <p:nvPr/>
                </p:nvSpPr>
                <p:spPr>
                  <a:xfrm>
                    <a:off x="6809792" y="802994"/>
                    <a:ext cx="82026" cy="82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13"/>
                  <p:cNvSpPr/>
                  <p:nvPr/>
                </p:nvSpPr>
                <p:spPr>
                  <a:xfrm>
                    <a:off x="5955622" y="757244"/>
                    <a:ext cx="52672" cy="52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9" h="1200" extrusionOk="0">
                        <a:moveTo>
                          <a:pt x="609" y="1"/>
                        </a:moveTo>
                        <a:lnTo>
                          <a:pt x="400" y="381"/>
                        </a:lnTo>
                        <a:lnTo>
                          <a:pt x="1" y="591"/>
                        </a:lnTo>
                        <a:lnTo>
                          <a:pt x="400" y="800"/>
                        </a:lnTo>
                        <a:lnTo>
                          <a:pt x="609" y="1199"/>
                        </a:lnTo>
                        <a:lnTo>
                          <a:pt x="818" y="800"/>
                        </a:lnTo>
                        <a:lnTo>
                          <a:pt x="1199" y="591"/>
                        </a:lnTo>
                        <a:lnTo>
                          <a:pt x="818" y="381"/>
                        </a:lnTo>
                        <a:lnTo>
                          <a:pt x="609" y="1"/>
                        </a:lnTo>
                        <a:close/>
                      </a:path>
                    </a:pathLst>
                  </a:custGeom>
                  <a:solidFill>
                    <a:srgbClr val="F9FBF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1" name="Google Shape;261;p13"/>
                <p:cNvSpPr/>
                <p:nvPr/>
              </p:nvSpPr>
              <p:spPr>
                <a:xfrm>
                  <a:off x="4132835" y="4203124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2" name="Google Shape;262;p13"/>
              <p:cNvGrpSpPr/>
              <p:nvPr/>
            </p:nvGrpSpPr>
            <p:grpSpPr>
              <a:xfrm rot="5400000">
                <a:off x="7353518" y="3277475"/>
                <a:ext cx="1221998" cy="1942285"/>
                <a:chOff x="7043896" y="441152"/>
                <a:chExt cx="822949" cy="1308112"/>
              </a:xfrm>
            </p:grpSpPr>
            <p:sp>
              <p:nvSpPr>
                <p:cNvPr id="263" name="Google Shape;263;p13"/>
                <p:cNvSpPr/>
                <p:nvPr/>
              </p:nvSpPr>
              <p:spPr>
                <a:xfrm>
                  <a:off x="7791925" y="1674337"/>
                  <a:ext cx="74921" cy="74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13"/>
                <p:cNvSpPr/>
                <p:nvPr/>
              </p:nvSpPr>
              <p:spPr>
                <a:xfrm>
                  <a:off x="7043896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5" name="Google Shape;265;p13"/>
              <p:cNvGrpSpPr/>
              <p:nvPr/>
            </p:nvGrpSpPr>
            <p:grpSpPr>
              <a:xfrm>
                <a:off x="7101431" y="467838"/>
                <a:ext cx="1519888" cy="1172640"/>
                <a:chOff x="6633364" y="441152"/>
                <a:chExt cx="1023563" cy="789763"/>
              </a:xfrm>
            </p:grpSpPr>
            <p:sp>
              <p:nvSpPr>
                <p:cNvPr id="266" name="Google Shape;266;p13"/>
                <p:cNvSpPr/>
                <p:nvPr/>
              </p:nvSpPr>
              <p:spPr>
                <a:xfrm>
                  <a:off x="7582009" y="1155997"/>
                  <a:ext cx="74917" cy="74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2" h="2892" extrusionOk="0">
                      <a:moveTo>
                        <a:pt x="1446" y="0"/>
                      </a:moveTo>
                      <a:lnTo>
                        <a:pt x="932" y="932"/>
                      </a:lnTo>
                      <a:lnTo>
                        <a:pt x="0" y="1446"/>
                      </a:lnTo>
                      <a:lnTo>
                        <a:pt x="932" y="1959"/>
                      </a:lnTo>
                      <a:lnTo>
                        <a:pt x="1446" y="2891"/>
                      </a:lnTo>
                      <a:lnTo>
                        <a:pt x="1959" y="1959"/>
                      </a:lnTo>
                      <a:lnTo>
                        <a:pt x="2891" y="1446"/>
                      </a:lnTo>
                      <a:lnTo>
                        <a:pt x="1959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13"/>
                <p:cNvSpPr/>
                <p:nvPr/>
              </p:nvSpPr>
              <p:spPr>
                <a:xfrm>
                  <a:off x="6633364" y="441152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68" name="Google Shape;268;p13"/>
            <p:cNvSpPr/>
            <p:nvPr/>
          </p:nvSpPr>
          <p:spPr>
            <a:xfrm>
              <a:off x="208358" y="3649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340420" y="46085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806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body" idx="2"/>
          </p:nvPr>
        </p:nvSpPr>
        <p:spPr>
          <a:xfrm>
            <a:off x="4854900" y="1401575"/>
            <a:ext cx="35691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/>
          <p:nvPr/>
        </p:nvSpPr>
        <p:spPr>
          <a:xfrm rot="10800000">
            <a:off x="-1282184" y="4364247"/>
            <a:ext cx="4551196" cy="979433"/>
          </a:xfrm>
          <a:custGeom>
            <a:avLst/>
            <a:gdLst/>
            <a:ahLst/>
            <a:cxnLst/>
            <a:rect l="l" t="t" r="r" b="b"/>
            <a:pathLst>
              <a:path w="164779" h="35461" extrusionOk="0">
                <a:moveTo>
                  <a:pt x="97179" y="0"/>
                </a:moveTo>
                <a:cubicBezTo>
                  <a:pt x="89454" y="0"/>
                  <a:pt x="81464" y="2689"/>
                  <a:pt x="74258" y="5973"/>
                </a:cubicBezTo>
                <a:cubicBezTo>
                  <a:pt x="63340" y="10956"/>
                  <a:pt x="52498" y="17347"/>
                  <a:pt x="40591" y="17823"/>
                </a:cubicBezTo>
                <a:cubicBezTo>
                  <a:pt x="40123" y="17840"/>
                  <a:pt x="39655" y="17848"/>
                  <a:pt x="39186" y="17848"/>
                </a:cubicBezTo>
                <a:cubicBezTo>
                  <a:pt x="30995" y="17848"/>
                  <a:pt x="22678" y="15315"/>
                  <a:pt x="14627" y="15315"/>
                </a:cubicBezTo>
                <a:cubicBezTo>
                  <a:pt x="11655" y="15315"/>
                  <a:pt x="8719" y="15660"/>
                  <a:pt x="5840" y="16605"/>
                </a:cubicBezTo>
                <a:cubicBezTo>
                  <a:pt x="3082" y="17518"/>
                  <a:pt x="1" y="20105"/>
                  <a:pt x="1009" y="22939"/>
                </a:cubicBezTo>
                <a:cubicBezTo>
                  <a:pt x="1579" y="24556"/>
                  <a:pt x="3348" y="25431"/>
                  <a:pt x="5003" y="25488"/>
                </a:cubicBezTo>
                <a:cubicBezTo>
                  <a:pt x="5054" y="25489"/>
                  <a:pt x="5105" y="25490"/>
                  <a:pt x="5156" y="25490"/>
                </a:cubicBezTo>
                <a:cubicBezTo>
                  <a:pt x="6757" y="25490"/>
                  <a:pt x="8305" y="24922"/>
                  <a:pt x="9853" y="24461"/>
                </a:cubicBezTo>
                <a:cubicBezTo>
                  <a:pt x="13187" y="23454"/>
                  <a:pt x="16658" y="22957"/>
                  <a:pt x="20129" y="22957"/>
                </a:cubicBezTo>
                <a:cubicBezTo>
                  <a:pt x="25254" y="22957"/>
                  <a:pt x="30381" y="24041"/>
                  <a:pt x="35075" y="26173"/>
                </a:cubicBezTo>
                <a:cubicBezTo>
                  <a:pt x="42421" y="29528"/>
                  <a:pt x="49282" y="35460"/>
                  <a:pt x="57192" y="35460"/>
                </a:cubicBezTo>
                <a:cubicBezTo>
                  <a:pt x="57578" y="35460"/>
                  <a:pt x="57966" y="35446"/>
                  <a:pt x="58357" y="35417"/>
                </a:cubicBezTo>
                <a:cubicBezTo>
                  <a:pt x="65851" y="34865"/>
                  <a:pt x="71918" y="28779"/>
                  <a:pt x="79184" y="26762"/>
                </a:cubicBezTo>
                <a:cubicBezTo>
                  <a:pt x="81143" y="26220"/>
                  <a:pt x="83136" y="25987"/>
                  <a:pt x="85141" y="25987"/>
                </a:cubicBezTo>
                <a:cubicBezTo>
                  <a:pt x="90243" y="25987"/>
                  <a:pt x="95422" y="27498"/>
                  <a:pt x="100298" y="29273"/>
                </a:cubicBezTo>
                <a:cubicBezTo>
                  <a:pt x="107088" y="31727"/>
                  <a:pt x="113897" y="34713"/>
                  <a:pt x="121087" y="34884"/>
                </a:cubicBezTo>
                <a:cubicBezTo>
                  <a:pt x="121255" y="34888"/>
                  <a:pt x="121423" y="34890"/>
                  <a:pt x="121592" y="34890"/>
                </a:cubicBezTo>
                <a:cubicBezTo>
                  <a:pt x="128642" y="34890"/>
                  <a:pt x="136213" y="31393"/>
                  <a:pt x="138777" y="24575"/>
                </a:cubicBezTo>
                <a:lnTo>
                  <a:pt x="164778" y="3062"/>
                </a:lnTo>
                <a:cubicBezTo>
                  <a:pt x="163189" y="2082"/>
                  <a:pt x="161456" y="1669"/>
                  <a:pt x="159676" y="1669"/>
                </a:cubicBezTo>
                <a:cubicBezTo>
                  <a:pt x="155791" y="1669"/>
                  <a:pt x="151678" y="3638"/>
                  <a:pt x="148325" y="5973"/>
                </a:cubicBezTo>
                <a:cubicBezTo>
                  <a:pt x="143437" y="9396"/>
                  <a:pt x="138644" y="13733"/>
                  <a:pt x="132785" y="14152"/>
                </a:cubicBezTo>
                <a:cubicBezTo>
                  <a:pt x="132469" y="14174"/>
                  <a:pt x="132156" y="14184"/>
                  <a:pt x="131846" y="14184"/>
                </a:cubicBezTo>
                <a:cubicBezTo>
                  <a:pt x="123345" y="14184"/>
                  <a:pt x="116728" y="6124"/>
                  <a:pt x="108819" y="2454"/>
                </a:cubicBezTo>
                <a:cubicBezTo>
                  <a:pt x="105107" y="721"/>
                  <a:pt x="101179" y="0"/>
                  <a:pt x="97179" y="0"/>
                </a:cubicBezTo>
                <a:close/>
              </a:path>
            </a:pathLst>
          </a:custGeom>
          <a:gradFill>
            <a:gsLst>
              <a:gs pos="0">
                <a:srgbClr val="FFAB0C">
                  <a:alpha val="31372"/>
                </a:srgbClr>
              </a:gs>
              <a:gs pos="100000">
                <a:srgbClr val="FFFFFF">
                  <a:alpha val="0"/>
                </a:srgbClr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7750291" y="4241520"/>
            <a:ext cx="1224900" cy="12249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5"/>
          <p:cNvGrpSpPr/>
          <p:nvPr/>
        </p:nvGrpSpPr>
        <p:grpSpPr>
          <a:xfrm>
            <a:off x="306799" y="326200"/>
            <a:ext cx="8530403" cy="4491097"/>
            <a:chOff x="314993" y="326200"/>
            <a:chExt cx="8530403" cy="4491097"/>
          </a:xfrm>
        </p:grpSpPr>
        <p:grpSp>
          <p:nvGrpSpPr>
            <p:cNvPr id="79" name="Google Shape;79;p5"/>
            <p:cNvGrpSpPr/>
            <p:nvPr/>
          </p:nvGrpSpPr>
          <p:grpSpPr>
            <a:xfrm rot="10800000">
              <a:off x="7088039" y="326200"/>
              <a:ext cx="1680408" cy="648440"/>
              <a:chOff x="246252" y="4091641"/>
              <a:chExt cx="1680408" cy="648440"/>
            </a:xfrm>
          </p:grpSpPr>
          <p:sp>
            <p:nvSpPr>
              <p:cNvPr id="80" name="Google Shape;80;p5"/>
              <p:cNvSpPr/>
              <p:nvPr/>
            </p:nvSpPr>
            <p:spPr>
              <a:xfrm rot="10800000">
                <a:off x="246252" y="4091641"/>
                <a:ext cx="47228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1804872" y="4618349"/>
                <a:ext cx="121788" cy="121732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892" extrusionOk="0">
                    <a:moveTo>
                      <a:pt x="1446" y="0"/>
                    </a:moveTo>
                    <a:lnTo>
                      <a:pt x="933" y="932"/>
                    </a:lnTo>
                    <a:lnTo>
                      <a:pt x="1" y="1446"/>
                    </a:lnTo>
                    <a:lnTo>
                      <a:pt x="933" y="1959"/>
                    </a:lnTo>
                    <a:lnTo>
                      <a:pt x="1446" y="2891"/>
                    </a:lnTo>
                    <a:lnTo>
                      <a:pt x="1960" y="1959"/>
                    </a:lnTo>
                    <a:lnTo>
                      <a:pt x="2892" y="1446"/>
                    </a:lnTo>
                    <a:lnTo>
                      <a:pt x="1960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5"/>
            <p:cNvGrpSpPr/>
            <p:nvPr/>
          </p:nvGrpSpPr>
          <p:grpSpPr>
            <a:xfrm rot="5400000">
              <a:off x="-258639" y="4016531"/>
              <a:ext cx="1374398" cy="227134"/>
              <a:chOff x="7043896" y="1828297"/>
              <a:chExt cx="925583" cy="152973"/>
            </a:xfrm>
          </p:grpSpPr>
          <p:sp>
            <p:nvSpPr>
              <p:cNvPr id="83" name="Google Shape;83;p5"/>
              <p:cNvSpPr/>
              <p:nvPr/>
            </p:nvSpPr>
            <p:spPr>
              <a:xfrm>
                <a:off x="7894558" y="1828297"/>
                <a:ext cx="74921" cy="749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4" extrusionOk="0">
                    <a:moveTo>
                      <a:pt x="362" y="0"/>
                    </a:moveTo>
                    <a:lnTo>
                      <a:pt x="248" y="248"/>
                    </a:lnTo>
                    <a:lnTo>
                      <a:pt x="1" y="362"/>
                    </a:lnTo>
                    <a:lnTo>
                      <a:pt x="248" y="495"/>
                    </a:lnTo>
                    <a:lnTo>
                      <a:pt x="362" y="723"/>
                    </a:lnTo>
                    <a:lnTo>
                      <a:pt x="495" y="495"/>
                    </a:lnTo>
                    <a:lnTo>
                      <a:pt x="723" y="362"/>
                    </a:lnTo>
                    <a:lnTo>
                      <a:pt x="495" y="248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7043896" y="1929433"/>
                <a:ext cx="51837" cy="518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85;p5"/>
            <p:cNvSpPr/>
            <p:nvPr/>
          </p:nvSpPr>
          <p:spPr>
            <a:xfrm>
              <a:off x="1648420" y="460857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8682970" y="17701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/>
          <p:nvPr/>
        </p:nvSpPr>
        <p:spPr>
          <a:xfrm>
            <a:off x="329855" y="-808695"/>
            <a:ext cx="3860277" cy="4125998"/>
          </a:xfrm>
          <a:custGeom>
            <a:avLst/>
            <a:gdLst/>
            <a:ahLst/>
            <a:cxnLst/>
            <a:rect l="l" t="t" r="r" b="b"/>
            <a:pathLst>
              <a:path w="8471" h="9054" extrusionOk="0">
                <a:moveTo>
                  <a:pt x="5733" y="1"/>
                </a:moveTo>
                <a:cubicBezTo>
                  <a:pt x="5650" y="1"/>
                  <a:pt x="5565" y="5"/>
                  <a:pt x="5478" y="14"/>
                </a:cubicBezTo>
                <a:cubicBezTo>
                  <a:pt x="4470" y="128"/>
                  <a:pt x="3443" y="946"/>
                  <a:pt x="2930" y="2068"/>
                </a:cubicBezTo>
                <a:cubicBezTo>
                  <a:pt x="2435" y="3152"/>
                  <a:pt x="2378" y="4522"/>
                  <a:pt x="1560" y="5320"/>
                </a:cubicBezTo>
                <a:cubicBezTo>
                  <a:pt x="1180" y="5682"/>
                  <a:pt x="685" y="5872"/>
                  <a:pt x="419" y="6329"/>
                </a:cubicBezTo>
                <a:cubicBezTo>
                  <a:pt x="0" y="7032"/>
                  <a:pt x="324" y="7907"/>
                  <a:pt x="799" y="8364"/>
                </a:cubicBezTo>
                <a:cubicBezTo>
                  <a:pt x="1300" y="8841"/>
                  <a:pt x="1936" y="9053"/>
                  <a:pt x="2614" y="9053"/>
                </a:cubicBezTo>
                <a:cubicBezTo>
                  <a:pt x="3638" y="9053"/>
                  <a:pt x="4757" y="8571"/>
                  <a:pt x="5650" y="7793"/>
                </a:cubicBezTo>
                <a:cubicBezTo>
                  <a:pt x="6525" y="7032"/>
                  <a:pt x="7247" y="6024"/>
                  <a:pt x="7666" y="4883"/>
                </a:cubicBezTo>
                <a:lnTo>
                  <a:pt x="7666" y="4864"/>
                </a:lnTo>
                <a:cubicBezTo>
                  <a:pt x="8471" y="2705"/>
                  <a:pt x="7815" y="1"/>
                  <a:pt x="5733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/>
          <p:nvPr/>
        </p:nvSpPr>
        <p:spPr>
          <a:xfrm>
            <a:off x="-798900" y="3899588"/>
            <a:ext cx="5266222" cy="1722867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21176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4190125" y="2315118"/>
            <a:ext cx="42315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4190125" y="1365582"/>
            <a:ext cx="42315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92" name="Google Shape;192;p9"/>
          <p:cNvSpPr/>
          <p:nvPr/>
        </p:nvSpPr>
        <p:spPr>
          <a:xfrm>
            <a:off x="-404376" y="367174"/>
            <a:ext cx="998100" cy="998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>
            <a:off x="7350202" y="4151069"/>
            <a:ext cx="1544297" cy="726914"/>
            <a:chOff x="4769825" y="756450"/>
            <a:chExt cx="1075041" cy="506031"/>
          </a:xfrm>
        </p:grpSpPr>
        <p:sp>
          <p:nvSpPr>
            <p:cNvPr id="194" name="Google Shape;194;p9"/>
            <p:cNvSpPr/>
            <p:nvPr/>
          </p:nvSpPr>
          <p:spPr>
            <a:xfrm>
              <a:off x="5033166" y="756737"/>
              <a:ext cx="555190" cy="505744"/>
            </a:xfrm>
            <a:custGeom>
              <a:avLst/>
              <a:gdLst/>
              <a:ahLst/>
              <a:cxnLst/>
              <a:rect l="l" t="t" r="r" b="b"/>
              <a:pathLst>
                <a:path w="11610" h="10576" extrusionOk="0">
                  <a:moveTo>
                    <a:pt x="5805" y="1"/>
                  </a:moveTo>
                  <a:cubicBezTo>
                    <a:pt x="4453" y="1"/>
                    <a:pt x="3100" y="517"/>
                    <a:pt x="2067" y="1550"/>
                  </a:cubicBezTo>
                  <a:cubicBezTo>
                    <a:pt x="1" y="3616"/>
                    <a:pt x="1" y="6960"/>
                    <a:pt x="2067" y="9026"/>
                  </a:cubicBezTo>
                  <a:cubicBezTo>
                    <a:pt x="3100" y="10059"/>
                    <a:pt x="4453" y="10576"/>
                    <a:pt x="5805" y="10576"/>
                  </a:cubicBezTo>
                  <a:cubicBezTo>
                    <a:pt x="7157" y="10576"/>
                    <a:pt x="8510" y="10059"/>
                    <a:pt x="9543" y="9026"/>
                  </a:cubicBezTo>
                  <a:cubicBezTo>
                    <a:pt x="11609" y="6960"/>
                    <a:pt x="11609" y="3616"/>
                    <a:pt x="9543" y="1550"/>
                  </a:cubicBezTo>
                  <a:cubicBezTo>
                    <a:pt x="8510" y="517"/>
                    <a:pt x="7157" y="1"/>
                    <a:pt x="5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5362642" y="861748"/>
              <a:ext cx="197688" cy="395280"/>
            </a:xfrm>
            <a:custGeom>
              <a:avLst/>
              <a:gdLst/>
              <a:ahLst/>
              <a:cxnLst/>
              <a:rect l="l" t="t" r="r" b="b"/>
              <a:pathLst>
                <a:path w="4134" h="8266" extrusionOk="0">
                  <a:moveTo>
                    <a:pt x="3201" y="0"/>
                  </a:moveTo>
                  <a:cubicBezTo>
                    <a:pt x="1240" y="1954"/>
                    <a:pt x="639" y="4846"/>
                    <a:pt x="158" y="7574"/>
                  </a:cubicBezTo>
                  <a:cubicBezTo>
                    <a:pt x="113" y="7784"/>
                    <a:pt x="61" y="8025"/>
                    <a:pt x="1" y="8265"/>
                  </a:cubicBezTo>
                  <a:cubicBezTo>
                    <a:pt x="219" y="8220"/>
                    <a:pt x="436" y="8160"/>
                    <a:pt x="662" y="8085"/>
                  </a:cubicBezTo>
                  <a:cubicBezTo>
                    <a:pt x="1195" y="7897"/>
                    <a:pt x="1684" y="7634"/>
                    <a:pt x="2112" y="7303"/>
                  </a:cubicBezTo>
                  <a:cubicBezTo>
                    <a:pt x="1601" y="6590"/>
                    <a:pt x="1714" y="5545"/>
                    <a:pt x="1962" y="4651"/>
                  </a:cubicBezTo>
                  <a:cubicBezTo>
                    <a:pt x="2345" y="3464"/>
                    <a:pt x="3216" y="2833"/>
                    <a:pt x="4133" y="2209"/>
                  </a:cubicBezTo>
                  <a:cubicBezTo>
                    <a:pt x="4080" y="1924"/>
                    <a:pt x="4005" y="1631"/>
                    <a:pt x="3908" y="1345"/>
                  </a:cubicBezTo>
                  <a:cubicBezTo>
                    <a:pt x="3735" y="857"/>
                    <a:pt x="3494" y="399"/>
                    <a:pt x="3201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5168974" y="765823"/>
              <a:ext cx="308343" cy="487573"/>
            </a:xfrm>
            <a:custGeom>
              <a:avLst/>
              <a:gdLst/>
              <a:ahLst/>
              <a:cxnLst/>
              <a:rect l="l" t="t" r="r" b="b"/>
              <a:pathLst>
                <a:path w="6448" h="10196" extrusionOk="0">
                  <a:moveTo>
                    <a:pt x="4374" y="0"/>
                  </a:moveTo>
                  <a:cubicBezTo>
                    <a:pt x="3915" y="669"/>
                    <a:pt x="3540" y="1405"/>
                    <a:pt x="3179" y="2127"/>
                  </a:cubicBezTo>
                  <a:cubicBezTo>
                    <a:pt x="1954" y="4568"/>
                    <a:pt x="1406" y="7100"/>
                    <a:pt x="1" y="9475"/>
                  </a:cubicBezTo>
                  <a:cubicBezTo>
                    <a:pt x="474" y="9798"/>
                    <a:pt x="1008" y="10046"/>
                    <a:pt x="1564" y="10196"/>
                  </a:cubicBezTo>
                  <a:cubicBezTo>
                    <a:pt x="1564" y="10166"/>
                    <a:pt x="1564" y="10136"/>
                    <a:pt x="1571" y="10113"/>
                  </a:cubicBezTo>
                  <a:cubicBezTo>
                    <a:pt x="1879" y="6717"/>
                    <a:pt x="3592" y="3291"/>
                    <a:pt x="6447" y="1120"/>
                  </a:cubicBezTo>
                  <a:cubicBezTo>
                    <a:pt x="5846" y="594"/>
                    <a:pt x="5140" y="211"/>
                    <a:pt x="4374" y="0"/>
                  </a:cubicBez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5061571" y="756450"/>
              <a:ext cx="250481" cy="358267"/>
            </a:xfrm>
            <a:custGeom>
              <a:avLst/>
              <a:gdLst/>
              <a:ahLst/>
              <a:cxnLst/>
              <a:rect l="l" t="t" r="r" b="b"/>
              <a:pathLst>
                <a:path w="5238" h="7492" extrusionOk="0">
                  <a:moveTo>
                    <a:pt x="5237" y="1"/>
                  </a:moveTo>
                  <a:cubicBezTo>
                    <a:pt x="4651" y="1"/>
                    <a:pt x="4050" y="99"/>
                    <a:pt x="3464" y="301"/>
                  </a:cubicBezTo>
                  <a:cubicBezTo>
                    <a:pt x="3284" y="362"/>
                    <a:pt x="3111" y="437"/>
                    <a:pt x="2946" y="512"/>
                  </a:cubicBezTo>
                  <a:cubicBezTo>
                    <a:pt x="2848" y="677"/>
                    <a:pt x="2750" y="842"/>
                    <a:pt x="2660" y="993"/>
                  </a:cubicBezTo>
                  <a:cubicBezTo>
                    <a:pt x="1713" y="2751"/>
                    <a:pt x="917" y="4516"/>
                    <a:pt x="0" y="6199"/>
                  </a:cubicBezTo>
                  <a:cubicBezTo>
                    <a:pt x="53" y="6485"/>
                    <a:pt x="121" y="6763"/>
                    <a:pt x="218" y="7041"/>
                  </a:cubicBezTo>
                  <a:cubicBezTo>
                    <a:pt x="271" y="7199"/>
                    <a:pt x="331" y="7349"/>
                    <a:pt x="399" y="7492"/>
                  </a:cubicBezTo>
                  <a:cubicBezTo>
                    <a:pt x="1593" y="4712"/>
                    <a:pt x="3179" y="2225"/>
                    <a:pt x="5237" y="8"/>
                  </a:cubicBezTo>
                  <a:lnTo>
                    <a:pt x="5237" y="1"/>
                  </a:lnTo>
                  <a:close/>
                </a:path>
              </a:pathLst>
            </a:custGeom>
            <a:solidFill>
              <a:srgbClr val="FFDD9D">
                <a:alpha val="4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4769825" y="810438"/>
              <a:ext cx="1075041" cy="434827"/>
            </a:xfrm>
            <a:custGeom>
              <a:avLst/>
              <a:gdLst/>
              <a:ahLst/>
              <a:cxnLst/>
              <a:rect l="l" t="t" r="r" b="b"/>
              <a:pathLst>
                <a:path w="22481" h="9093" extrusionOk="0">
                  <a:moveTo>
                    <a:pt x="20553" y="0"/>
                  </a:moveTo>
                  <a:cubicBezTo>
                    <a:pt x="19965" y="0"/>
                    <a:pt x="19235" y="71"/>
                    <a:pt x="18371" y="209"/>
                  </a:cubicBezTo>
                  <a:cubicBezTo>
                    <a:pt x="17477" y="352"/>
                    <a:pt x="16477" y="562"/>
                    <a:pt x="15418" y="825"/>
                  </a:cubicBezTo>
                  <a:cubicBezTo>
                    <a:pt x="15546" y="983"/>
                    <a:pt x="15666" y="1148"/>
                    <a:pt x="15779" y="1329"/>
                  </a:cubicBezTo>
                  <a:cubicBezTo>
                    <a:pt x="16740" y="1088"/>
                    <a:pt x="17650" y="901"/>
                    <a:pt x="18461" y="773"/>
                  </a:cubicBezTo>
                  <a:cubicBezTo>
                    <a:pt x="19380" y="625"/>
                    <a:pt x="20067" y="570"/>
                    <a:pt x="20572" y="570"/>
                  </a:cubicBezTo>
                  <a:cubicBezTo>
                    <a:pt x="21427" y="570"/>
                    <a:pt x="21757" y="728"/>
                    <a:pt x="21804" y="855"/>
                  </a:cubicBezTo>
                  <a:cubicBezTo>
                    <a:pt x="21872" y="1058"/>
                    <a:pt x="21429" y="1765"/>
                    <a:pt x="19242" y="2997"/>
                  </a:cubicBezTo>
                  <a:cubicBezTo>
                    <a:pt x="18468" y="3433"/>
                    <a:pt x="17582" y="3883"/>
                    <a:pt x="16598" y="4327"/>
                  </a:cubicBezTo>
                  <a:cubicBezTo>
                    <a:pt x="15163" y="4980"/>
                    <a:pt x="13540" y="5626"/>
                    <a:pt x="11827" y="6228"/>
                  </a:cubicBezTo>
                  <a:cubicBezTo>
                    <a:pt x="10256" y="6776"/>
                    <a:pt x="8724" y="7242"/>
                    <a:pt x="7304" y="7610"/>
                  </a:cubicBezTo>
                  <a:cubicBezTo>
                    <a:pt x="6109" y="7926"/>
                    <a:pt x="4997" y="8166"/>
                    <a:pt x="4013" y="8316"/>
                  </a:cubicBezTo>
                  <a:cubicBezTo>
                    <a:pt x="3082" y="8466"/>
                    <a:pt x="2390" y="8521"/>
                    <a:pt x="1884" y="8521"/>
                  </a:cubicBezTo>
                  <a:cubicBezTo>
                    <a:pt x="1043" y="8521"/>
                    <a:pt x="719" y="8368"/>
                    <a:pt x="677" y="8241"/>
                  </a:cubicBezTo>
                  <a:cubicBezTo>
                    <a:pt x="609" y="8038"/>
                    <a:pt x="1052" y="7332"/>
                    <a:pt x="3239" y="6092"/>
                  </a:cubicBezTo>
                  <a:cubicBezTo>
                    <a:pt x="4058" y="5634"/>
                    <a:pt x="5004" y="5161"/>
                    <a:pt x="6049" y="4687"/>
                  </a:cubicBezTo>
                  <a:cubicBezTo>
                    <a:pt x="6026" y="4484"/>
                    <a:pt x="6019" y="4282"/>
                    <a:pt x="6026" y="4071"/>
                  </a:cubicBezTo>
                  <a:lnTo>
                    <a:pt x="6026" y="4071"/>
                  </a:lnTo>
                  <a:cubicBezTo>
                    <a:pt x="4877" y="4582"/>
                    <a:pt x="3840" y="5093"/>
                    <a:pt x="2953" y="5596"/>
                  </a:cubicBezTo>
                  <a:cubicBezTo>
                    <a:pt x="2007" y="6130"/>
                    <a:pt x="1278" y="6626"/>
                    <a:pt x="797" y="7062"/>
                  </a:cubicBezTo>
                  <a:cubicBezTo>
                    <a:pt x="218" y="7595"/>
                    <a:pt x="1" y="8038"/>
                    <a:pt x="136" y="8429"/>
                  </a:cubicBezTo>
                  <a:cubicBezTo>
                    <a:pt x="271" y="8812"/>
                    <a:pt x="714" y="9023"/>
                    <a:pt x="1503" y="9083"/>
                  </a:cubicBezTo>
                  <a:cubicBezTo>
                    <a:pt x="1619" y="9089"/>
                    <a:pt x="1741" y="9093"/>
                    <a:pt x="1871" y="9093"/>
                  </a:cubicBezTo>
                  <a:cubicBezTo>
                    <a:pt x="2470" y="9093"/>
                    <a:pt x="3220" y="9022"/>
                    <a:pt x="4103" y="8880"/>
                  </a:cubicBezTo>
                  <a:cubicBezTo>
                    <a:pt x="5192" y="8707"/>
                    <a:pt x="6432" y="8436"/>
                    <a:pt x="7762" y="8083"/>
                  </a:cubicBezTo>
                  <a:cubicBezTo>
                    <a:pt x="9107" y="7723"/>
                    <a:pt x="10549" y="7279"/>
                    <a:pt x="12014" y="6761"/>
                  </a:cubicBezTo>
                  <a:cubicBezTo>
                    <a:pt x="13622" y="6197"/>
                    <a:pt x="15163" y="5596"/>
                    <a:pt x="16538" y="4980"/>
                  </a:cubicBezTo>
                  <a:cubicBezTo>
                    <a:pt x="17650" y="4484"/>
                    <a:pt x="18656" y="3981"/>
                    <a:pt x="19520" y="3493"/>
                  </a:cubicBezTo>
                  <a:cubicBezTo>
                    <a:pt x="20475" y="2959"/>
                    <a:pt x="21196" y="2463"/>
                    <a:pt x="21677" y="2028"/>
                  </a:cubicBezTo>
                  <a:cubicBezTo>
                    <a:pt x="22263" y="1494"/>
                    <a:pt x="22481" y="1051"/>
                    <a:pt x="22345" y="660"/>
                  </a:cubicBezTo>
                  <a:cubicBezTo>
                    <a:pt x="22210" y="277"/>
                    <a:pt x="21759" y="59"/>
                    <a:pt x="20978" y="14"/>
                  </a:cubicBezTo>
                  <a:lnTo>
                    <a:pt x="20970" y="14"/>
                  </a:lnTo>
                  <a:cubicBezTo>
                    <a:pt x="20840" y="5"/>
                    <a:pt x="20701" y="0"/>
                    <a:pt x="20553" y="0"/>
                  </a:cubicBezTo>
                  <a:close/>
                </a:path>
              </a:pathLst>
            </a:cu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9"/>
          <p:cNvGrpSpPr/>
          <p:nvPr/>
        </p:nvGrpSpPr>
        <p:grpSpPr>
          <a:xfrm>
            <a:off x="246251" y="226750"/>
            <a:ext cx="8651497" cy="4690001"/>
            <a:chOff x="246251" y="226748"/>
            <a:chExt cx="8651497" cy="4690001"/>
          </a:xfrm>
        </p:grpSpPr>
        <p:sp>
          <p:nvSpPr>
            <p:cNvPr id="200" name="Google Shape;200;p9"/>
            <p:cNvSpPr/>
            <p:nvPr/>
          </p:nvSpPr>
          <p:spPr>
            <a:xfrm>
              <a:off x="8521658" y="22674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463508" y="47625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453483" y="16342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p9"/>
            <p:cNvGrpSpPr/>
            <p:nvPr/>
          </p:nvGrpSpPr>
          <p:grpSpPr>
            <a:xfrm>
              <a:off x="246251" y="240375"/>
              <a:ext cx="8651497" cy="4499705"/>
              <a:chOff x="246251" y="240375"/>
              <a:chExt cx="8651497" cy="4499705"/>
            </a:xfrm>
          </p:grpSpPr>
          <p:sp>
            <p:nvSpPr>
              <p:cNvPr id="204" name="Google Shape;204;p9"/>
              <p:cNvSpPr/>
              <p:nvPr/>
            </p:nvSpPr>
            <p:spPr>
              <a:xfrm>
                <a:off x="1234152" y="44938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" name="Google Shape;205;p9"/>
              <p:cNvGrpSpPr/>
              <p:nvPr/>
            </p:nvGrpSpPr>
            <p:grpSpPr>
              <a:xfrm>
                <a:off x="246251" y="240375"/>
                <a:ext cx="8651497" cy="4499705"/>
                <a:chOff x="246251" y="240375"/>
                <a:chExt cx="8651497" cy="4499705"/>
              </a:xfrm>
            </p:grpSpPr>
            <p:grpSp>
              <p:nvGrpSpPr>
                <p:cNvPr id="206" name="Google Shape;206;p9"/>
                <p:cNvGrpSpPr/>
                <p:nvPr/>
              </p:nvGrpSpPr>
              <p:grpSpPr>
                <a:xfrm>
                  <a:off x="7828156" y="240375"/>
                  <a:ext cx="1069592" cy="811484"/>
                  <a:chOff x="7249163" y="338511"/>
                  <a:chExt cx="720313" cy="546527"/>
                </a:xfrm>
              </p:grpSpPr>
              <p:sp>
                <p:nvSpPr>
                  <p:cNvPr id="207" name="Google Shape;207;p9"/>
                  <p:cNvSpPr/>
                  <p:nvPr/>
                </p:nvSpPr>
                <p:spPr>
                  <a:xfrm>
                    <a:off x="7937670" y="853234"/>
                    <a:ext cx="31805" cy="318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9"/>
                  <p:cNvSpPr/>
                  <p:nvPr/>
                </p:nvSpPr>
                <p:spPr>
                  <a:xfrm>
                    <a:off x="7249163" y="338511"/>
                    <a:ext cx="51837" cy="518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0" h="1180" extrusionOk="0">
                        <a:moveTo>
                          <a:pt x="590" y="1"/>
                        </a:moveTo>
                        <a:lnTo>
                          <a:pt x="381" y="381"/>
                        </a:lnTo>
                        <a:lnTo>
                          <a:pt x="0" y="590"/>
                        </a:lnTo>
                        <a:lnTo>
                          <a:pt x="381" y="799"/>
                        </a:lnTo>
                        <a:lnTo>
                          <a:pt x="590" y="1180"/>
                        </a:lnTo>
                        <a:lnTo>
                          <a:pt x="799" y="799"/>
                        </a:lnTo>
                        <a:lnTo>
                          <a:pt x="1180" y="590"/>
                        </a:lnTo>
                        <a:lnTo>
                          <a:pt x="799" y="381"/>
                        </a:lnTo>
                        <a:lnTo>
                          <a:pt x="59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9" name="Google Shape;209;p9"/>
                <p:cNvGrpSpPr/>
                <p:nvPr/>
              </p:nvGrpSpPr>
              <p:grpSpPr>
                <a:xfrm>
                  <a:off x="246251" y="4091641"/>
                  <a:ext cx="3433009" cy="648440"/>
                  <a:chOff x="246251" y="4091641"/>
                  <a:chExt cx="3433009" cy="648440"/>
                </a:xfrm>
              </p:grpSpPr>
              <p:sp>
                <p:nvSpPr>
                  <p:cNvPr id="210" name="Google Shape;210;p9"/>
                  <p:cNvSpPr/>
                  <p:nvPr/>
                </p:nvSpPr>
                <p:spPr>
                  <a:xfrm rot="10800000">
                    <a:off x="246251" y="4091641"/>
                    <a:ext cx="47228" cy="47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4" h="724" extrusionOk="0">
                        <a:moveTo>
                          <a:pt x="362" y="0"/>
                        </a:moveTo>
                        <a:lnTo>
                          <a:pt x="248" y="248"/>
                        </a:lnTo>
                        <a:lnTo>
                          <a:pt x="1" y="362"/>
                        </a:lnTo>
                        <a:lnTo>
                          <a:pt x="248" y="495"/>
                        </a:lnTo>
                        <a:lnTo>
                          <a:pt x="362" y="723"/>
                        </a:lnTo>
                        <a:lnTo>
                          <a:pt x="495" y="495"/>
                        </a:lnTo>
                        <a:lnTo>
                          <a:pt x="723" y="362"/>
                        </a:lnTo>
                        <a:lnTo>
                          <a:pt x="495" y="248"/>
                        </a:lnTo>
                        <a:lnTo>
                          <a:pt x="36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211;p9"/>
                  <p:cNvSpPr/>
                  <p:nvPr/>
                </p:nvSpPr>
                <p:spPr>
                  <a:xfrm>
                    <a:off x="3557472" y="4618349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2" name="Google Shape;212;p9"/>
                <p:cNvGrpSpPr/>
                <p:nvPr/>
              </p:nvGrpSpPr>
              <p:grpSpPr>
                <a:xfrm>
                  <a:off x="908629" y="632099"/>
                  <a:ext cx="6647830" cy="146534"/>
                  <a:chOff x="3534978" y="2407638"/>
                  <a:chExt cx="2854739" cy="62925"/>
                </a:xfrm>
              </p:grpSpPr>
              <p:sp>
                <p:nvSpPr>
                  <p:cNvPr id="213" name="Google Shape;213;p9"/>
                  <p:cNvSpPr/>
                  <p:nvPr/>
                </p:nvSpPr>
                <p:spPr>
                  <a:xfrm>
                    <a:off x="6337419" y="2407638"/>
                    <a:ext cx="52298" cy="522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214;p9"/>
                  <p:cNvSpPr/>
                  <p:nvPr/>
                </p:nvSpPr>
                <p:spPr>
                  <a:xfrm>
                    <a:off x="3534978" y="2441063"/>
                    <a:ext cx="30000" cy="2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0" h="1180" extrusionOk="0">
                        <a:moveTo>
                          <a:pt x="591" y="0"/>
                        </a:moveTo>
                        <a:lnTo>
                          <a:pt x="381" y="380"/>
                        </a:lnTo>
                        <a:lnTo>
                          <a:pt x="1" y="590"/>
                        </a:lnTo>
                        <a:lnTo>
                          <a:pt x="381" y="799"/>
                        </a:lnTo>
                        <a:lnTo>
                          <a:pt x="591" y="1179"/>
                        </a:lnTo>
                        <a:lnTo>
                          <a:pt x="800" y="799"/>
                        </a:lnTo>
                        <a:lnTo>
                          <a:pt x="1199" y="590"/>
                        </a:lnTo>
                        <a:lnTo>
                          <a:pt x="800" y="380"/>
                        </a:lnTo>
                        <a:lnTo>
                          <a:pt x="59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3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>
            <a:spLocks noGrp="1"/>
          </p:cNvSpPr>
          <p:nvPr>
            <p:ph type="subTitle" idx="1"/>
          </p:nvPr>
        </p:nvSpPr>
        <p:spPr>
          <a:xfrm>
            <a:off x="1254788" y="2758686"/>
            <a:ext cx="27768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398" name="Google Shape;398;p18"/>
          <p:cNvSpPr txBox="1">
            <a:spLocks noGrp="1"/>
          </p:cNvSpPr>
          <p:nvPr>
            <p:ph type="subTitle" idx="2"/>
          </p:nvPr>
        </p:nvSpPr>
        <p:spPr>
          <a:xfrm>
            <a:off x="1254788" y="3282487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8"/>
          <p:cNvSpPr txBox="1">
            <a:spLocks noGrp="1"/>
          </p:cNvSpPr>
          <p:nvPr>
            <p:ph type="subTitle" idx="3"/>
          </p:nvPr>
        </p:nvSpPr>
        <p:spPr>
          <a:xfrm>
            <a:off x="5112413" y="2758686"/>
            <a:ext cx="27768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00" name="Google Shape;400;p18"/>
          <p:cNvSpPr txBox="1">
            <a:spLocks noGrp="1"/>
          </p:cNvSpPr>
          <p:nvPr>
            <p:ph type="subTitle" idx="4"/>
          </p:nvPr>
        </p:nvSpPr>
        <p:spPr>
          <a:xfrm>
            <a:off x="5112413" y="3282487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02" name="Google Shape;402;p18"/>
          <p:cNvSpPr txBox="1">
            <a:spLocks noGrp="1"/>
          </p:cNvSpPr>
          <p:nvPr>
            <p:ph type="title" idx="5" hasCustomPrompt="1"/>
          </p:nvPr>
        </p:nvSpPr>
        <p:spPr>
          <a:xfrm>
            <a:off x="2200238" y="1840325"/>
            <a:ext cx="804600" cy="804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3" name="Google Shape;403;p18"/>
          <p:cNvSpPr txBox="1">
            <a:spLocks noGrp="1"/>
          </p:cNvSpPr>
          <p:nvPr>
            <p:ph type="title" idx="6" hasCustomPrompt="1"/>
          </p:nvPr>
        </p:nvSpPr>
        <p:spPr>
          <a:xfrm>
            <a:off x="6057863" y="1840325"/>
            <a:ext cx="804600" cy="804600"/>
          </a:xfrm>
          <a:prstGeom prst="rect">
            <a:avLst/>
          </a:prstGeom>
          <a:gradFill>
            <a:gsLst>
              <a:gs pos="0">
                <a:srgbClr val="6372D4">
                  <a:alpha val="57647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04" name="Google Shape;404;p18"/>
          <p:cNvGrpSpPr/>
          <p:nvPr/>
        </p:nvGrpSpPr>
        <p:grpSpPr>
          <a:xfrm>
            <a:off x="-371887" y="173322"/>
            <a:ext cx="11016561" cy="6305165"/>
            <a:chOff x="-371887" y="173322"/>
            <a:chExt cx="11016561" cy="6305165"/>
          </a:xfrm>
        </p:grpSpPr>
        <p:sp>
          <p:nvSpPr>
            <p:cNvPr id="405" name="Google Shape;405;p18"/>
            <p:cNvSpPr/>
            <p:nvPr/>
          </p:nvSpPr>
          <p:spPr>
            <a:xfrm rot="10800000" flipH="1">
              <a:off x="-371887" y="4397450"/>
              <a:ext cx="6361031" cy="2081038"/>
            </a:xfrm>
            <a:custGeom>
              <a:avLst/>
              <a:gdLst/>
              <a:ahLst/>
              <a:cxnLst/>
              <a:rect l="l" t="t" r="r" b="b"/>
              <a:pathLst>
                <a:path w="83129" h="27196" extrusionOk="0">
                  <a:moveTo>
                    <a:pt x="46687" y="1"/>
                  </a:moveTo>
                  <a:cubicBezTo>
                    <a:pt x="44527" y="1"/>
                    <a:pt x="42352" y="644"/>
                    <a:pt x="40468" y="1725"/>
                  </a:cubicBezTo>
                  <a:cubicBezTo>
                    <a:pt x="37800" y="3242"/>
                    <a:pt x="35667" y="5564"/>
                    <a:pt x="33961" y="8111"/>
                  </a:cubicBezTo>
                  <a:cubicBezTo>
                    <a:pt x="30745" y="12912"/>
                    <a:pt x="28604" y="18908"/>
                    <a:pt x="23540" y="21673"/>
                  </a:cubicBezTo>
                  <a:cubicBezTo>
                    <a:pt x="22288" y="22363"/>
                    <a:pt x="20864" y="22807"/>
                    <a:pt x="19443" y="22807"/>
                  </a:cubicBezTo>
                  <a:cubicBezTo>
                    <a:pt x="19039" y="22807"/>
                    <a:pt x="18635" y="22771"/>
                    <a:pt x="18236" y="22694"/>
                  </a:cubicBezTo>
                  <a:cubicBezTo>
                    <a:pt x="15380" y="22146"/>
                    <a:pt x="13284" y="19659"/>
                    <a:pt x="11999" y="17052"/>
                  </a:cubicBezTo>
                  <a:cubicBezTo>
                    <a:pt x="10707" y="14445"/>
                    <a:pt x="9971" y="11575"/>
                    <a:pt x="8483" y="9073"/>
                  </a:cubicBezTo>
                  <a:cubicBezTo>
                    <a:pt x="6830" y="6308"/>
                    <a:pt x="4261" y="4091"/>
                    <a:pt x="1278" y="2859"/>
                  </a:cubicBezTo>
                  <a:lnTo>
                    <a:pt x="0" y="21748"/>
                  </a:lnTo>
                  <a:cubicBezTo>
                    <a:pt x="1431" y="20333"/>
                    <a:pt x="3447" y="19569"/>
                    <a:pt x="5454" y="19569"/>
                  </a:cubicBezTo>
                  <a:cubicBezTo>
                    <a:pt x="6494" y="19569"/>
                    <a:pt x="7531" y="19774"/>
                    <a:pt x="8483" y="20200"/>
                  </a:cubicBezTo>
                  <a:cubicBezTo>
                    <a:pt x="11894" y="21725"/>
                    <a:pt x="13908" y="25580"/>
                    <a:pt x="17432" y="26797"/>
                  </a:cubicBezTo>
                  <a:cubicBezTo>
                    <a:pt x="18237" y="27074"/>
                    <a:pt x="19050" y="27196"/>
                    <a:pt x="19865" y="27196"/>
                  </a:cubicBezTo>
                  <a:cubicBezTo>
                    <a:pt x="23045" y="27196"/>
                    <a:pt x="26258" y="25350"/>
                    <a:pt x="29153" y="23724"/>
                  </a:cubicBezTo>
                  <a:cubicBezTo>
                    <a:pt x="32692" y="21740"/>
                    <a:pt x="36643" y="19972"/>
                    <a:pt x="40626" y="19972"/>
                  </a:cubicBezTo>
                  <a:cubicBezTo>
                    <a:pt x="41455" y="19972"/>
                    <a:pt x="42285" y="20048"/>
                    <a:pt x="43112" y="20215"/>
                  </a:cubicBezTo>
                  <a:cubicBezTo>
                    <a:pt x="47395" y="21079"/>
                    <a:pt x="50889" y="24227"/>
                    <a:pt x="55081" y="25467"/>
                  </a:cubicBezTo>
                  <a:cubicBezTo>
                    <a:pt x="56386" y="25857"/>
                    <a:pt x="57750" y="26053"/>
                    <a:pt x="59114" y="26053"/>
                  </a:cubicBezTo>
                  <a:cubicBezTo>
                    <a:pt x="60217" y="26053"/>
                    <a:pt x="61320" y="25925"/>
                    <a:pt x="62392" y="25670"/>
                  </a:cubicBezTo>
                  <a:cubicBezTo>
                    <a:pt x="68643" y="24175"/>
                    <a:pt x="73144" y="18682"/>
                    <a:pt x="79079" y="16210"/>
                  </a:cubicBezTo>
                  <a:cubicBezTo>
                    <a:pt x="80003" y="15820"/>
                    <a:pt x="80988" y="15497"/>
                    <a:pt x="81776" y="14873"/>
                  </a:cubicBezTo>
                  <a:cubicBezTo>
                    <a:pt x="82565" y="14242"/>
                    <a:pt x="83129" y="13213"/>
                    <a:pt x="82866" y="12236"/>
                  </a:cubicBezTo>
                  <a:cubicBezTo>
                    <a:pt x="82590" y="11204"/>
                    <a:pt x="81499" y="10675"/>
                    <a:pt x="80401" y="10675"/>
                  </a:cubicBezTo>
                  <a:cubicBezTo>
                    <a:pt x="80004" y="10675"/>
                    <a:pt x="79606" y="10744"/>
                    <a:pt x="79244" y="10883"/>
                  </a:cubicBezTo>
                  <a:cubicBezTo>
                    <a:pt x="77892" y="11417"/>
                    <a:pt x="76923" y="12604"/>
                    <a:pt x="75901" y="13641"/>
                  </a:cubicBezTo>
                  <a:cubicBezTo>
                    <a:pt x="74210" y="15361"/>
                    <a:pt x="72219" y="16774"/>
                    <a:pt x="70040" y="17811"/>
                  </a:cubicBezTo>
                  <a:cubicBezTo>
                    <a:pt x="68767" y="18415"/>
                    <a:pt x="67342" y="18884"/>
                    <a:pt x="65957" y="18884"/>
                  </a:cubicBezTo>
                  <a:cubicBezTo>
                    <a:pt x="65275" y="18884"/>
                    <a:pt x="64602" y="18770"/>
                    <a:pt x="63962" y="18502"/>
                  </a:cubicBezTo>
                  <a:cubicBezTo>
                    <a:pt x="61475" y="17458"/>
                    <a:pt x="60431" y="14587"/>
                    <a:pt x="59492" y="12070"/>
                  </a:cubicBezTo>
                  <a:cubicBezTo>
                    <a:pt x="57613" y="7029"/>
                    <a:pt x="54525" y="1740"/>
                    <a:pt x="49326" y="342"/>
                  </a:cubicBezTo>
                  <a:cubicBezTo>
                    <a:pt x="48463" y="110"/>
                    <a:pt x="47576" y="1"/>
                    <a:pt x="46687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4124100" y="4608587"/>
              <a:ext cx="895800" cy="895800"/>
            </a:xfrm>
            <a:prstGeom prst="ellipse">
              <a:avLst/>
            </a:pr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 rot="1799994">
              <a:off x="8283167" y="524354"/>
              <a:ext cx="1967565" cy="2102998"/>
            </a:xfrm>
            <a:custGeom>
              <a:avLst/>
              <a:gdLst/>
              <a:ahLst/>
              <a:cxnLst/>
              <a:rect l="l" t="t" r="r" b="b"/>
              <a:pathLst>
                <a:path w="8471" h="9054" extrusionOk="0">
                  <a:moveTo>
                    <a:pt x="5733" y="1"/>
                  </a:moveTo>
                  <a:cubicBezTo>
                    <a:pt x="5650" y="1"/>
                    <a:pt x="5565" y="5"/>
                    <a:pt x="5478" y="14"/>
                  </a:cubicBezTo>
                  <a:cubicBezTo>
                    <a:pt x="4470" y="128"/>
                    <a:pt x="3443" y="946"/>
                    <a:pt x="2930" y="2068"/>
                  </a:cubicBezTo>
                  <a:cubicBezTo>
                    <a:pt x="2435" y="3152"/>
                    <a:pt x="2378" y="4522"/>
                    <a:pt x="1560" y="5320"/>
                  </a:cubicBezTo>
                  <a:cubicBezTo>
                    <a:pt x="1180" y="5682"/>
                    <a:pt x="685" y="5872"/>
                    <a:pt x="419" y="6329"/>
                  </a:cubicBezTo>
                  <a:cubicBezTo>
                    <a:pt x="0" y="7032"/>
                    <a:pt x="324" y="7907"/>
                    <a:pt x="799" y="8364"/>
                  </a:cubicBezTo>
                  <a:cubicBezTo>
                    <a:pt x="1300" y="8841"/>
                    <a:pt x="1936" y="9053"/>
                    <a:pt x="2614" y="9053"/>
                  </a:cubicBezTo>
                  <a:cubicBezTo>
                    <a:pt x="3638" y="9053"/>
                    <a:pt x="4757" y="8571"/>
                    <a:pt x="5650" y="7793"/>
                  </a:cubicBezTo>
                  <a:cubicBezTo>
                    <a:pt x="6525" y="7032"/>
                    <a:pt x="7247" y="6024"/>
                    <a:pt x="7666" y="4883"/>
                  </a:cubicBezTo>
                  <a:lnTo>
                    <a:pt x="7666" y="4864"/>
                  </a:lnTo>
                  <a:cubicBezTo>
                    <a:pt x="8471" y="2705"/>
                    <a:pt x="7815" y="1"/>
                    <a:pt x="5733" y="1"/>
                  </a:cubicBezTo>
                  <a:close/>
                </a:path>
              </a:pathLst>
            </a:custGeom>
            <a:gradFill>
              <a:gsLst>
                <a:gs pos="0">
                  <a:srgbClr val="44CAFF">
                    <a:alpha val="0"/>
                  </a:srgbClr>
                </a:gs>
                <a:gs pos="100000">
                  <a:srgbClr val="44CAFF">
                    <a:alpha val="5607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8" name="Google Shape;408;p18"/>
            <p:cNvGrpSpPr/>
            <p:nvPr/>
          </p:nvGrpSpPr>
          <p:grpSpPr>
            <a:xfrm>
              <a:off x="7911242" y="173322"/>
              <a:ext cx="1020754" cy="1020754"/>
              <a:chOff x="3373650" y="2281500"/>
              <a:chExt cx="537975" cy="537975"/>
            </a:xfrm>
          </p:grpSpPr>
          <p:sp>
            <p:nvSpPr>
              <p:cNvPr id="409" name="Google Shape;409;p18"/>
              <p:cNvSpPr/>
              <p:nvPr/>
            </p:nvSpPr>
            <p:spPr>
              <a:xfrm>
                <a:off x="3373650" y="2281500"/>
                <a:ext cx="537975" cy="537975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6702"/>
                      <a:pt x="4816" y="21519"/>
                      <a:pt x="10760" y="21519"/>
                    </a:cubicBezTo>
                    <a:cubicBezTo>
                      <a:pt x="16703" y="21519"/>
                      <a:pt x="21519" y="16702"/>
                      <a:pt x="21519" y="10759"/>
                    </a:cubicBezTo>
                    <a:cubicBezTo>
                      <a:pt x="21519" y="4816"/>
                      <a:pt x="16703" y="0"/>
                      <a:pt x="107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3607875" y="2473825"/>
                <a:ext cx="30375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3826" extrusionOk="0">
                    <a:moveTo>
                      <a:pt x="11706" y="1"/>
                    </a:moveTo>
                    <a:cubicBezTo>
                      <a:pt x="6635" y="2450"/>
                      <a:pt x="3524" y="7597"/>
                      <a:pt x="767" y="12518"/>
                    </a:cubicBezTo>
                    <a:cubicBezTo>
                      <a:pt x="534" y="12886"/>
                      <a:pt x="279" y="13315"/>
                      <a:pt x="1" y="13735"/>
                    </a:cubicBezTo>
                    <a:cubicBezTo>
                      <a:pt x="451" y="13795"/>
                      <a:pt x="917" y="13826"/>
                      <a:pt x="1391" y="13826"/>
                    </a:cubicBezTo>
                    <a:cubicBezTo>
                      <a:pt x="2548" y="13826"/>
                      <a:pt x="3660" y="13645"/>
                      <a:pt x="4704" y="13307"/>
                    </a:cubicBezTo>
                    <a:cubicBezTo>
                      <a:pt x="4208" y="11579"/>
                      <a:pt x="5125" y="9656"/>
                      <a:pt x="6192" y="8100"/>
                    </a:cubicBezTo>
                    <a:cubicBezTo>
                      <a:pt x="7724" y="6079"/>
                      <a:pt x="9828" y="5456"/>
                      <a:pt x="11999" y="4877"/>
                    </a:cubicBezTo>
                    <a:cubicBezTo>
                      <a:pt x="12097" y="4291"/>
                      <a:pt x="12150" y="3682"/>
                      <a:pt x="12150" y="3066"/>
                    </a:cubicBezTo>
                    <a:cubicBezTo>
                      <a:pt x="12150" y="1999"/>
                      <a:pt x="11992" y="978"/>
                      <a:pt x="1170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3426625" y="2329400"/>
                <a:ext cx="450075" cy="442550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7702" extrusionOk="0">
                    <a:moveTo>
                      <a:pt x="14772" y="0"/>
                    </a:moveTo>
                    <a:cubicBezTo>
                      <a:pt x="13449" y="977"/>
                      <a:pt x="12224" y="2149"/>
                      <a:pt x="11045" y="3283"/>
                    </a:cubicBezTo>
                    <a:cubicBezTo>
                      <a:pt x="7055" y="7153"/>
                      <a:pt x="4305" y="11638"/>
                      <a:pt x="0" y="15260"/>
                    </a:cubicBezTo>
                    <a:cubicBezTo>
                      <a:pt x="706" y="16206"/>
                      <a:pt x="1563" y="17033"/>
                      <a:pt x="2532" y="17702"/>
                    </a:cubicBezTo>
                    <a:cubicBezTo>
                      <a:pt x="2547" y="17642"/>
                      <a:pt x="2570" y="17589"/>
                      <a:pt x="2592" y="17536"/>
                    </a:cubicBezTo>
                    <a:cubicBezTo>
                      <a:pt x="5470" y="11233"/>
                      <a:pt x="11060" y="5800"/>
                      <a:pt x="18002" y="3539"/>
                    </a:cubicBezTo>
                    <a:cubicBezTo>
                      <a:pt x="17206" y="2134"/>
                      <a:pt x="16094" y="924"/>
                      <a:pt x="14772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3373650" y="2281500"/>
                <a:ext cx="358975" cy="293975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11759" extrusionOk="0">
                    <a:moveTo>
                      <a:pt x="10760" y="0"/>
                    </a:moveTo>
                    <a:cubicBezTo>
                      <a:pt x="10376" y="0"/>
                      <a:pt x="9993" y="23"/>
                      <a:pt x="9618" y="60"/>
                    </a:cubicBezTo>
                    <a:cubicBezTo>
                      <a:pt x="9317" y="308"/>
                      <a:pt x="9024" y="556"/>
                      <a:pt x="8746" y="782"/>
                    </a:cubicBezTo>
                    <a:cubicBezTo>
                      <a:pt x="5748" y="3524"/>
                      <a:pt x="3036" y="6387"/>
                      <a:pt x="143" y="9009"/>
                    </a:cubicBezTo>
                    <a:cubicBezTo>
                      <a:pt x="53" y="9580"/>
                      <a:pt x="0" y="10158"/>
                      <a:pt x="0" y="10759"/>
                    </a:cubicBezTo>
                    <a:cubicBezTo>
                      <a:pt x="0" y="11097"/>
                      <a:pt x="15" y="11428"/>
                      <a:pt x="45" y="11759"/>
                    </a:cubicBezTo>
                    <a:cubicBezTo>
                      <a:pt x="4208" y="7213"/>
                      <a:pt x="8919" y="3501"/>
                      <a:pt x="14358" y="616"/>
                    </a:cubicBezTo>
                    <a:cubicBezTo>
                      <a:pt x="13239" y="218"/>
                      <a:pt x="12022" y="0"/>
                      <a:pt x="10760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3373650" y="2281500"/>
                <a:ext cx="352600" cy="380575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15223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2352"/>
                      <a:pt x="346" y="13862"/>
                      <a:pt x="970" y="15222"/>
                    </a:cubicBezTo>
                    <a:cubicBezTo>
                      <a:pt x="6221" y="14358"/>
                      <a:pt x="10827" y="11128"/>
                      <a:pt x="13036" y="6334"/>
                    </a:cubicBezTo>
                    <a:cubicBezTo>
                      <a:pt x="14005" y="4388"/>
                      <a:pt x="14103" y="2104"/>
                      <a:pt x="13254" y="293"/>
                    </a:cubicBezTo>
                    <a:cubicBezTo>
                      <a:pt x="12450" y="105"/>
                      <a:pt x="11616" y="0"/>
                      <a:pt x="1076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3FA3">
                      <a:alpha val="44705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oogle Shape;414;p18"/>
          <p:cNvGrpSpPr/>
          <p:nvPr/>
        </p:nvGrpSpPr>
        <p:grpSpPr>
          <a:xfrm>
            <a:off x="270918" y="1538036"/>
            <a:ext cx="8602163" cy="3407917"/>
            <a:chOff x="270918" y="1538036"/>
            <a:chExt cx="8602163" cy="3407917"/>
          </a:xfrm>
        </p:grpSpPr>
        <p:sp>
          <p:nvSpPr>
            <p:cNvPr id="415" name="Google Shape;415;p18"/>
            <p:cNvSpPr/>
            <p:nvPr/>
          </p:nvSpPr>
          <p:spPr>
            <a:xfrm>
              <a:off x="8825854" y="1538036"/>
              <a:ext cx="47228" cy="47225"/>
            </a:xfrm>
            <a:custGeom>
              <a:avLst/>
              <a:gdLst/>
              <a:ahLst/>
              <a:cxnLst/>
              <a:rect l="l" t="t" r="r" b="b"/>
              <a:pathLst>
                <a:path w="724" h="724" extrusionOk="0">
                  <a:moveTo>
                    <a:pt x="362" y="0"/>
                  </a:moveTo>
                  <a:lnTo>
                    <a:pt x="248" y="248"/>
                  </a:lnTo>
                  <a:lnTo>
                    <a:pt x="1" y="362"/>
                  </a:lnTo>
                  <a:lnTo>
                    <a:pt x="248" y="495"/>
                  </a:lnTo>
                  <a:lnTo>
                    <a:pt x="362" y="723"/>
                  </a:lnTo>
                  <a:lnTo>
                    <a:pt x="495" y="495"/>
                  </a:lnTo>
                  <a:lnTo>
                    <a:pt x="723" y="362"/>
                  </a:lnTo>
                  <a:lnTo>
                    <a:pt x="495" y="248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18"/>
            <p:cNvGrpSpPr/>
            <p:nvPr/>
          </p:nvGrpSpPr>
          <p:grpSpPr>
            <a:xfrm>
              <a:off x="270918" y="4216263"/>
              <a:ext cx="8552831" cy="729690"/>
              <a:chOff x="295585" y="4216263"/>
              <a:chExt cx="8552831" cy="729690"/>
            </a:xfrm>
          </p:grpSpPr>
          <p:sp>
            <p:nvSpPr>
              <p:cNvPr id="417" name="Google Shape;417;p18"/>
              <p:cNvSpPr/>
              <p:nvPr/>
            </p:nvSpPr>
            <p:spPr>
              <a:xfrm>
                <a:off x="463508" y="4762600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8" name="Google Shape;418;p18"/>
              <p:cNvGrpSpPr/>
              <p:nvPr/>
            </p:nvGrpSpPr>
            <p:grpSpPr>
              <a:xfrm>
                <a:off x="295585" y="4216263"/>
                <a:ext cx="8552831" cy="729690"/>
                <a:chOff x="1833428" y="2310175"/>
                <a:chExt cx="3672792" cy="313347"/>
              </a:xfrm>
            </p:grpSpPr>
            <p:sp>
              <p:nvSpPr>
                <p:cNvPr id="419" name="Google Shape;419;p18"/>
                <p:cNvSpPr/>
                <p:nvPr/>
              </p:nvSpPr>
              <p:spPr>
                <a:xfrm>
                  <a:off x="5453921" y="2571249"/>
                  <a:ext cx="52298" cy="52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18"/>
                <p:cNvSpPr/>
                <p:nvPr/>
              </p:nvSpPr>
              <p:spPr>
                <a:xfrm>
                  <a:off x="5418245" y="2421272"/>
                  <a:ext cx="29500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800"/>
                      </a:lnTo>
                      <a:lnTo>
                        <a:pt x="590" y="1180"/>
                      </a:lnTo>
                      <a:lnTo>
                        <a:pt x="799" y="800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18"/>
                <p:cNvSpPr/>
                <p:nvPr/>
              </p:nvSpPr>
              <p:spPr>
                <a:xfrm>
                  <a:off x="2258485" y="2476306"/>
                  <a:ext cx="29525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" h="1180" extrusionOk="0">
                      <a:moveTo>
                        <a:pt x="591" y="0"/>
                      </a:moveTo>
                      <a:lnTo>
                        <a:pt x="381" y="381"/>
                      </a:lnTo>
                      <a:lnTo>
                        <a:pt x="1" y="590"/>
                      </a:lnTo>
                      <a:lnTo>
                        <a:pt x="381" y="799"/>
                      </a:lnTo>
                      <a:lnTo>
                        <a:pt x="591" y="1179"/>
                      </a:lnTo>
                      <a:lnTo>
                        <a:pt x="800" y="799"/>
                      </a:lnTo>
                      <a:lnTo>
                        <a:pt x="1180" y="590"/>
                      </a:lnTo>
                      <a:lnTo>
                        <a:pt x="800" y="381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18"/>
                <p:cNvSpPr/>
                <p:nvPr/>
              </p:nvSpPr>
              <p:spPr>
                <a:xfrm>
                  <a:off x="1833428" y="2310175"/>
                  <a:ext cx="30000" cy="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180" extrusionOk="0">
                      <a:moveTo>
                        <a:pt x="591" y="0"/>
                      </a:moveTo>
                      <a:lnTo>
                        <a:pt x="381" y="380"/>
                      </a:lnTo>
                      <a:lnTo>
                        <a:pt x="1" y="590"/>
                      </a:lnTo>
                      <a:lnTo>
                        <a:pt x="381" y="799"/>
                      </a:lnTo>
                      <a:lnTo>
                        <a:pt x="591" y="1179"/>
                      </a:lnTo>
                      <a:lnTo>
                        <a:pt x="800" y="799"/>
                      </a:lnTo>
                      <a:lnTo>
                        <a:pt x="1199" y="590"/>
                      </a:lnTo>
                      <a:lnTo>
                        <a:pt x="800" y="380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1"/>
          <p:cNvSpPr/>
          <p:nvPr/>
        </p:nvSpPr>
        <p:spPr>
          <a:xfrm>
            <a:off x="6979487" y="-415800"/>
            <a:ext cx="2685099" cy="1699600"/>
          </a:xfrm>
          <a:custGeom>
            <a:avLst/>
            <a:gdLst/>
            <a:ahLst/>
            <a:cxnLst/>
            <a:rect l="l" t="t" r="r" b="b"/>
            <a:pathLst>
              <a:path w="22023" h="13940" extrusionOk="0">
                <a:moveTo>
                  <a:pt x="22015" y="1"/>
                </a:moveTo>
                <a:lnTo>
                  <a:pt x="1" y="2863"/>
                </a:lnTo>
                <a:cubicBezTo>
                  <a:pt x="44" y="2861"/>
                  <a:pt x="86" y="2860"/>
                  <a:pt x="128" y="2860"/>
                </a:cubicBezTo>
                <a:cubicBezTo>
                  <a:pt x="1335" y="2860"/>
                  <a:pt x="2351" y="3774"/>
                  <a:pt x="3156" y="4689"/>
                </a:cubicBezTo>
                <a:cubicBezTo>
                  <a:pt x="4404" y="6109"/>
                  <a:pt x="5478" y="7672"/>
                  <a:pt x="6365" y="9340"/>
                </a:cubicBezTo>
                <a:cubicBezTo>
                  <a:pt x="7311" y="11121"/>
                  <a:pt x="8258" y="13232"/>
                  <a:pt x="10189" y="13803"/>
                </a:cubicBezTo>
                <a:cubicBezTo>
                  <a:pt x="10507" y="13896"/>
                  <a:pt x="10827" y="13939"/>
                  <a:pt x="11145" y="13939"/>
                </a:cubicBezTo>
                <a:cubicBezTo>
                  <a:pt x="12775" y="13939"/>
                  <a:pt x="14362" y="12809"/>
                  <a:pt x="15418" y="11489"/>
                </a:cubicBezTo>
                <a:cubicBezTo>
                  <a:pt x="16688" y="9911"/>
                  <a:pt x="17545" y="7995"/>
                  <a:pt x="19032" y="6620"/>
                </a:cubicBezTo>
                <a:cubicBezTo>
                  <a:pt x="19671" y="6026"/>
                  <a:pt x="20430" y="5538"/>
                  <a:pt x="20963" y="4839"/>
                </a:cubicBezTo>
                <a:cubicBezTo>
                  <a:pt x="21985" y="3502"/>
                  <a:pt x="22023" y="1684"/>
                  <a:pt x="22015" y="1"/>
                </a:cubicBezTo>
                <a:close/>
              </a:path>
            </a:pathLst>
          </a:custGeom>
          <a:gradFill>
            <a:gsLst>
              <a:gs pos="0">
                <a:srgbClr val="FF3FEA">
                  <a:alpha val="16862"/>
                </a:srgbClr>
              </a:gs>
              <a:gs pos="100000">
                <a:srgbClr val="FF3FEA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1"/>
          <p:cNvSpPr txBox="1">
            <a:spLocks noGrp="1"/>
          </p:cNvSpPr>
          <p:nvPr>
            <p:ph type="subTitle" idx="1"/>
          </p:nvPr>
        </p:nvSpPr>
        <p:spPr>
          <a:xfrm>
            <a:off x="825075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79" name="Google Shape;479;p21"/>
          <p:cNvSpPr txBox="1">
            <a:spLocks noGrp="1"/>
          </p:cNvSpPr>
          <p:nvPr>
            <p:ph type="subTitle" idx="2"/>
          </p:nvPr>
        </p:nvSpPr>
        <p:spPr>
          <a:xfrm>
            <a:off x="825075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21"/>
          <p:cNvSpPr txBox="1">
            <a:spLocks noGrp="1"/>
          </p:cNvSpPr>
          <p:nvPr>
            <p:ph type="subTitle" idx="3"/>
          </p:nvPr>
        </p:nvSpPr>
        <p:spPr>
          <a:xfrm>
            <a:off x="3443491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81" name="Google Shape;481;p21"/>
          <p:cNvSpPr txBox="1">
            <a:spLocks noGrp="1"/>
          </p:cNvSpPr>
          <p:nvPr>
            <p:ph type="subTitle" idx="4"/>
          </p:nvPr>
        </p:nvSpPr>
        <p:spPr>
          <a:xfrm>
            <a:off x="3443491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21"/>
          <p:cNvSpPr txBox="1">
            <a:spLocks noGrp="1"/>
          </p:cNvSpPr>
          <p:nvPr>
            <p:ph type="subTitle" idx="5"/>
          </p:nvPr>
        </p:nvSpPr>
        <p:spPr>
          <a:xfrm>
            <a:off x="6061907" y="2758686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483" name="Google Shape;483;p21"/>
          <p:cNvSpPr txBox="1">
            <a:spLocks noGrp="1"/>
          </p:cNvSpPr>
          <p:nvPr>
            <p:ph type="subTitle" idx="6"/>
          </p:nvPr>
        </p:nvSpPr>
        <p:spPr>
          <a:xfrm>
            <a:off x="6061907" y="3282479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85" name="Google Shape;485;p21"/>
          <p:cNvSpPr/>
          <p:nvPr/>
        </p:nvSpPr>
        <p:spPr>
          <a:xfrm>
            <a:off x="-3562125" y="3776825"/>
            <a:ext cx="6204749" cy="2029909"/>
          </a:xfrm>
          <a:custGeom>
            <a:avLst/>
            <a:gdLst/>
            <a:ahLst/>
            <a:cxnLst/>
            <a:rect l="l" t="t" r="r" b="b"/>
            <a:pathLst>
              <a:path w="83129" h="27196" extrusionOk="0">
                <a:moveTo>
                  <a:pt x="46687" y="1"/>
                </a:moveTo>
                <a:cubicBezTo>
                  <a:pt x="44527" y="1"/>
                  <a:pt x="42352" y="644"/>
                  <a:pt x="40468" y="1725"/>
                </a:cubicBezTo>
                <a:cubicBezTo>
                  <a:pt x="37800" y="3242"/>
                  <a:pt x="35667" y="5564"/>
                  <a:pt x="33961" y="8111"/>
                </a:cubicBezTo>
                <a:cubicBezTo>
                  <a:pt x="30745" y="12912"/>
                  <a:pt x="28604" y="18908"/>
                  <a:pt x="23540" y="21673"/>
                </a:cubicBezTo>
                <a:cubicBezTo>
                  <a:pt x="22288" y="22363"/>
                  <a:pt x="20864" y="22807"/>
                  <a:pt x="19443" y="22807"/>
                </a:cubicBezTo>
                <a:cubicBezTo>
                  <a:pt x="19039" y="22807"/>
                  <a:pt x="18635" y="22771"/>
                  <a:pt x="18236" y="22694"/>
                </a:cubicBezTo>
                <a:cubicBezTo>
                  <a:pt x="15380" y="22146"/>
                  <a:pt x="13284" y="19659"/>
                  <a:pt x="11999" y="17052"/>
                </a:cubicBezTo>
                <a:cubicBezTo>
                  <a:pt x="10707" y="14445"/>
                  <a:pt x="9971" y="11575"/>
                  <a:pt x="8483" y="9073"/>
                </a:cubicBezTo>
                <a:cubicBezTo>
                  <a:pt x="6830" y="6308"/>
                  <a:pt x="4261" y="4091"/>
                  <a:pt x="1278" y="2859"/>
                </a:cubicBezTo>
                <a:lnTo>
                  <a:pt x="0" y="21748"/>
                </a:lnTo>
                <a:cubicBezTo>
                  <a:pt x="1431" y="20333"/>
                  <a:pt x="3447" y="19569"/>
                  <a:pt x="5454" y="19569"/>
                </a:cubicBezTo>
                <a:cubicBezTo>
                  <a:pt x="6494" y="19569"/>
                  <a:pt x="7531" y="19774"/>
                  <a:pt x="8483" y="20200"/>
                </a:cubicBezTo>
                <a:cubicBezTo>
                  <a:pt x="11894" y="21725"/>
                  <a:pt x="13908" y="25580"/>
                  <a:pt x="17432" y="26797"/>
                </a:cubicBezTo>
                <a:cubicBezTo>
                  <a:pt x="18237" y="27074"/>
                  <a:pt x="19050" y="27196"/>
                  <a:pt x="19865" y="27196"/>
                </a:cubicBezTo>
                <a:cubicBezTo>
                  <a:pt x="23045" y="27196"/>
                  <a:pt x="26258" y="25350"/>
                  <a:pt x="29153" y="23724"/>
                </a:cubicBezTo>
                <a:cubicBezTo>
                  <a:pt x="32692" y="21740"/>
                  <a:pt x="36643" y="19972"/>
                  <a:pt x="40626" y="19972"/>
                </a:cubicBezTo>
                <a:cubicBezTo>
                  <a:pt x="41455" y="19972"/>
                  <a:pt x="42285" y="20048"/>
                  <a:pt x="43112" y="20215"/>
                </a:cubicBezTo>
                <a:cubicBezTo>
                  <a:pt x="47395" y="21079"/>
                  <a:pt x="50889" y="24227"/>
                  <a:pt x="55081" y="25467"/>
                </a:cubicBezTo>
                <a:cubicBezTo>
                  <a:pt x="56386" y="25857"/>
                  <a:pt x="57750" y="26053"/>
                  <a:pt x="59114" y="26053"/>
                </a:cubicBezTo>
                <a:cubicBezTo>
                  <a:pt x="60217" y="26053"/>
                  <a:pt x="61320" y="25925"/>
                  <a:pt x="62392" y="25670"/>
                </a:cubicBezTo>
                <a:cubicBezTo>
                  <a:pt x="68643" y="24175"/>
                  <a:pt x="73144" y="18682"/>
                  <a:pt x="79079" y="16210"/>
                </a:cubicBezTo>
                <a:cubicBezTo>
                  <a:pt x="80003" y="15820"/>
                  <a:pt x="80988" y="15497"/>
                  <a:pt x="81776" y="14873"/>
                </a:cubicBezTo>
                <a:cubicBezTo>
                  <a:pt x="82565" y="14242"/>
                  <a:pt x="83129" y="13213"/>
                  <a:pt x="82866" y="12236"/>
                </a:cubicBezTo>
                <a:cubicBezTo>
                  <a:pt x="82590" y="11204"/>
                  <a:pt x="81499" y="10675"/>
                  <a:pt x="80401" y="10675"/>
                </a:cubicBezTo>
                <a:cubicBezTo>
                  <a:pt x="80004" y="10675"/>
                  <a:pt x="79606" y="10744"/>
                  <a:pt x="79244" y="10883"/>
                </a:cubicBezTo>
                <a:cubicBezTo>
                  <a:pt x="77892" y="11417"/>
                  <a:pt x="76923" y="12604"/>
                  <a:pt x="75901" y="13641"/>
                </a:cubicBezTo>
                <a:cubicBezTo>
                  <a:pt x="74210" y="15361"/>
                  <a:pt x="72219" y="16774"/>
                  <a:pt x="70040" y="17811"/>
                </a:cubicBezTo>
                <a:cubicBezTo>
                  <a:pt x="68767" y="18415"/>
                  <a:pt x="67342" y="18884"/>
                  <a:pt x="65957" y="18884"/>
                </a:cubicBezTo>
                <a:cubicBezTo>
                  <a:pt x="65275" y="18884"/>
                  <a:pt x="64602" y="18770"/>
                  <a:pt x="63962" y="18502"/>
                </a:cubicBezTo>
                <a:cubicBezTo>
                  <a:pt x="61475" y="17458"/>
                  <a:pt x="60431" y="14587"/>
                  <a:pt x="59492" y="12070"/>
                </a:cubicBezTo>
                <a:cubicBezTo>
                  <a:pt x="57613" y="7029"/>
                  <a:pt x="54525" y="1740"/>
                  <a:pt x="49326" y="342"/>
                </a:cubicBezTo>
                <a:cubicBezTo>
                  <a:pt x="48463" y="110"/>
                  <a:pt x="47576" y="1"/>
                  <a:pt x="46687" y="1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55294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21"/>
          <p:cNvGrpSpPr/>
          <p:nvPr/>
        </p:nvGrpSpPr>
        <p:grpSpPr>
          <a:xfrm>
            <a:off x="7391913" y="153406"/>
            <a:ext cx="2005201" cy="1917401"/>
            <a:chOff x="7391913" y="153406"/>
            <a:chExt cx="2005201" cy="1917401"/>
          </a:xfrm>
        </p:grpSpPr>
        <p:grpSp>
          <p:nvGrpSpPr>
            <p:cNvPr id="487" name="Google Shape;487;p21"/>
            <p:cNvGrpSpPr/>
            <p:nvPr/>
          </p:nvGrpSpPr>
          <p:grpSpPr>
            <a:xfrm>
              <a:off x="7391913" y="153406"/>
              <a:ext cx="2005201" cy="1522402"/>
              <a:chOff x="5220333" y="1760050"/>
              <a:chExt cx="868353" cy="659277"/>
            </a:xfrm>
          </p:grpSpPr>
          <p:sp>
            <p:nvSpPr>
              <p:cNvPr id="488" name="Google Shape;488;p21"/>
              <p:cNvSpPr/>
              <p:nvPr/>
            </p:nvSpPr>
            <p:spPr>
              <a:xfrm>
                <a:off x="5242559" y="1783380"/>
                <a:ext cx="822067" cy="619716"/>
              </a:xfrm>
              <a:custGeom>
                <a:avLst/>
                <a:gdLst/>
                <a:ahLst/>
                <a:cxnLst/>
                <a:rect l="l" t="t" r="r" b="b"/>
                <a:pathLst>
                  <a:path w="15645" h="11794" extrusionOk="0">
                    <a:moveTo>
                      <a:pt x="15504" y="2113"/>
                    </a:moveTo>
                    <a:cubicBezTo>
                      <a:pt x="15503" y="2115"/>
                      <a:pt x="15502" y="2117"/>
                      <a:pt x="15501" y="2119"/>
                    </a:cubicBezTo>
                    <a:lnTo>
                      <a:pt x="15501" y="2119"/>
                    </a:lnTo>
                    <a:cubicBezTo>
                      <a:pt x="15502" y="2117"/>
                      <a:pt x="15503" y="2115"/>
                      <a:pt x="15504" y="2113"/>
                    </a:cubicBezTo>
                    <a:close/>
                    <a:moveTo>
                      <a:pt x="9413" y="8861"/>
                    </a:moveTo>
                    <a:lnTo>
                      <a:pt x="9413" y="8861"/>
                    </a:lnTo>
                    <a:cubicBezTo>
                      <a:pt x="9412" y="8862"/>
                      <a:pt x="9410" y="8863"/>
                      <a:pt x="9409" y="8863"/>
                    </a:cubicBezTo>
                    <a:cubicBezTo>
                      <a:pt x="9410" y="8863"/>
                      <a:pt x="9412" y="8862"/>
                      <a:pt x="9413" y="8861"/>
                    </a:cubicBezTo>
                    <a:close/>
                    <a:moveTo>
                      <a:pt x="10470" y="1"/>
                    </a:moveTo>
                    <a:cubicBezTo>
                      <a:pt x="10444" y="1"/>
                      <a:pt x="10424" y="6"/>
                      <a:pt x="10410" y="15"/>
                    </a:cubicBezTo>
                    <a:cubicBezTo>
                      <a:pt x="9895" y="399"/>
                      <a:pt x="9390" y="783"/>
                      <a:pt x="8875" y="1167"/>
                    </a:cubicBezTo>
                    <a:cubicBezTo>
                      <a:pt x="8266" y="1626"/>
                      <a:pt x="7658" y="2085"/>
                      <a:pt x="7049" y="2534"/>
                    </a:cubicBezTo>
                    <a:cubicBezTo>
                      <a:pt x="6956" y="2618"/>
                      <a:pt x="6853" y="2609"/>
                      <a:pt x="6703" y="2628"/>
                    </a:cubicBezTo>
                    <a:cubicBezTo>
                      <a:pt x="6291" y="2693"/>
                      <a:pt x="5869" y="2759"/>
                      <a:pt x="5458" y="2824"/>
                    </a:cubicBezTo>
                    <a:cubicBezTo>
                      <a:pt x="5027" y="2880"/>
                      <a:pt x="4606" y="2946"/>
                      <a:pt x="4175" y="3012"/>
                    </a:cubicBezTo>
                    <a:cubicBezTo>
                      <a:pt x="4034" y="3030"/>
                      <a:pt x="3885" y="3058"/>
                      <a:pt x="3744" y="3077"/>
                    </a:cubicBezTo>
                    <a:cubicBezTo>
                      <a:pt x="3651" y="3086"/>
                      <a:pt x="3566" y="3077"/>
                      <a:pt x="3613" y="3105"/>
                    </a:cubicBezTo>
                    <a:cubicBezTo>
                      <a:pt x="2958" y="2806"/>
                      <a:pt x="2293" y="2515"/>
                      <a:pt x="1628" y="2225"/>
                    </a:cubicBezTo>
                    <a:cubicBezTo>
                      <a:pt x="1132" y="2000"/>
                      <a:pt x="645" y="1785"/>
                      <a:pt x="149" y="1570"/>
                    </a:cubicBezTo>
                    <a:cubicBezTo>
                      <a:pt x="138" y="1565"/>
                      <a:pt x="127" y="1563"/>
                      <a:pt x="117" y="1563"/>
                    </a:cubicBezTo>
                    <a:cubicBezTo>
                      <a:pt x="48" y="1563"/>
                      <a:pt x="1" y="1660"/>
                      <a:pt x="74" y="1701"/>
                    </a:cubicBezTo>
                    <a:lnTo>
                      <a:pt x="83" y="1691"/>
                    </a:lnTo>
                    <a:lnTo>
                      <a:pt x="1872" y="2487"/>
                    </a:lnTo>
                    <a:cubicBezTo>
                      <a:pt x="2424" y="2731"/>
                      <a:pt x="3004" y="3086"/>
                      <a:pt x="3576" y="3246"/>
                    </a:cubicBezTo>
                    <a:cubicBezTo>
                      <a:pt x="3596" y="3250"/>
                      <a:pt x="3618" y="3252"/>
                      <a:pt x="3642" y="3252"/>
                    </a:cubicBezTo>
                    <a:cubicBezTo>
                      <a:pt x="3771" y="3252"/>
                      <a:pt x="3941" y="3196"/>
                      <a:pt x="4044" y="3180"/>
                    </a:cubicBezTo>
                    <a:cubicBezTo>
                      <a:pt x="4493" y="3115"/>
                      <a:pt x="4933" y="3040"/>
                      <a:pt x="5383" y="2974"/>
                    </a:cubicBezTo>
                    <a:cubicBezTo>
                      <a:pt x="5785" y="2918"/>
                      <a:pt x="6197" y="2852"/>
                      <a:pt x="6600" y="2796"/>
                    </a:cubicBezTo>
                    <a:cubicBezTo>
                      <a:pt x="6721" y="2777"/>
                      <a:pt x="6956" y="2787"/>
                      <a:pt x="7059" y="2712"/>
                    </a:cubicBezTo>
                    <a:cubicBezTo>
                      <a:pt x="8191" y="1869"/>
                      <a:pt x="9315" y="1017"/>
                      <a:pt x="10438" y="175"/>
                    </a:cubicBezTo>
                    <a:cubicBezTo>
                      <a:pt x="10448" y="167"/>
                      <a:pt x="10455" y="162"/>
                      <a:pt x="10460" y="157"/>
                    </a:cubicBezTo>
                    <a:lnTo>
                      <a:pt x="10460" y="157"/>
                    </a:lnTo>
                    <a:cubicBezTo>
                      <a:pt x="10524" y="185"/>
                      <a:pt x="10589" y="212"/>
                      <a:pt x="10654" y="240"/>
                    </a:cubicBezTo>
                    <a:cubicBezTo>
                      <a:pt x="10972" y="362"/>
                      <a:pt x="11290" y="493"/>
                      <a:pt x="11599" y="624"/>
                    </a:cubicBezTo>
                    <a:lnTo>
                      <a:pt x="14193" y="1663"/>
                    </a:lnTo>
                    <a:cubicBezTo>
                      <a:pt x="14511" y="1794"/>
                      <a:pt x="14839" y="1925"/>
                      <a:pt x="15157" y="2057"/>
                    </a:cubicBezTo>
                    <a:cubicBezTo>
                      <a:pt x="15251" y="2094"/>
                      <a:pt x="15345" y="2131"/>
                      <a:pt x="15448" y="2178"/>
                    </a:cubicBezTo>
                    <a:cubicBezTo>
                      <a:pt x="15456" y="2182"/>
                      <a:pt x="15463" y="2185"/>
                      <a:pt x="15469" y="2187"/>
                    </a:cubicBezTo>
                    <a:lnTo>
                      <a:pt x="15469" y="2187"/>
                    </a:lnTo>
                    <a:cubicBezTo>
                      <a:pt x="15265" y="2630"/>
                      <a:pt x="15061" y="3065"/>
                      <a:pt x="14848" y="3508"/>
                    </a:cubicBezTo>
                    <a:cubicBezTo>
                      <a:pt x="14474" y="4313"/>
                      <a:pt x="14099" y="5118"/>
                      <a:pt x="13725" y="5933"/>
                    </a:cubicBezTo>
                    <a:cubicBezTo>
                      <a:pt x="13584" y="6223"/>
                      <a:pt x="13453" y="6523"/>
                      <a:pt x="13313" y="6822"/>
                    </a:cubicBezTo>
                    <a:cubicBezTo>
                      <a:pt x="13269" y="6910"/>
                      <a:pt x="13150" y="7115"/>
                      <a:pt x="13183" y="7115"/>
                    </a:cubicBezTo>
                    <a:cubicBezTo>
                      <a:pt x="13184" y="7115"/>
                      <a:pt x="13186" y="7115"/>
                      <a:pt x="13187" y="7114"/>
                    </a:cubicBezTo>
                    <a:lnTo>
                      <a:pt x="13187" y="7114"/>
                    </a:lnTo>
                    <a:cubicBezTo>
                      <a:pt x="11925" y="7647"/>
                      <a:pt x="10671" y="8171"/>
                      <a:pt x="9418" y="8704"/>
                    </a:cubicBezTo>
                    <a:cubicBezTo>
                      <a:pt x="9128" y="8816"/>
                      <a:pt x="9034" y="9509"/>
                      <a:pt x="8940" y="9762"/>
                    </a:cubicBezTo>
                    <a:lnTo>
                      <a:pt x="8220" y="11700"/>
                    </a:lnTo>
                    <a:cubicBezTo>
                      <a:pt x="8202" y="11758"/>
                      <a:pt x="8249" y="11794"/>
                      <a:pt x="8293" y="11794"/>
                    </a:cubicBezTo>
                    <a:cubicBezTo>
                      <a:pt x="8321" y="11794"/>
                      <a:pt x="8349" y="11780"/>
                      <a:pt x="8360" y="11747"/>
                    </a:cubicBezTo>
                    <a:cubicBezTo>
                      <a:pt x="8547" y="11241"/>
                      <a:pt x="8734" y="10736"/>
                      <a:pt x="8922" y="10221"/>
                    </a:cubicBezTo>
                    <a:cubicBezTo>
                      <a:pt x="9043" y="9902"/>
                      <a:pt x="9165" y="9575"/>
                      <a:pt x="9277" y="9256"/>
                    </a:cubicBezTo>
                    <a:cubicBezTo>
                      <a:pt x="9315" y="9144"/>
                      <a:pt x="9362" y="9041"/>
                      <a:pt x="9399" y="8938"/>
                    </a:cubicBezTo>
                    <a:cubicBezTo>
                      <a:pt x="9417" y="8883"/>
                      <a:pt x="9431" y="8860"/>
                      <a:pt x="9435" y="8852"/>
                    </a:cubicBezTo>
                    <a:lnTo>
                      <a:pt x="9435" y="8852"/>
                    </a:lnTo>
                    <a:cubicBezTo>
                      <a:pt x="10587" y="8369"/>
                      <a:pt x="11739" y="7876"/>
                      <a:pt x="12892" y="7393"/>
                    </a:cubicBezTo>
                    <a:cubicBezTo>
                      <a:pt x="13144" y="7290"/>
                      <a:pt x="13257" y="7281"/>
                      <a:pt x="13369" y="7047"/>
                    </a:cubicBezTo>
                    <a:cubicBezTo>
                      <a:pt x="13612" y="6504"/>
                      <a:pt x="13865" y="5961"/>
                      <a:pt x="14118" y="5427"/>
                    </a:cubicBezTo>
                    <a:cubicBezTo>
                      <a:pt x="14624" y="4341"/>
                      <a:pt x="15120" y="3264"/>
                      <a:pt x="15625" y="2188"/>
                    </a:cubicBezTo>
                    <a:cubicBezTo>
                      <a:pt x="15644" y="2141"/>
                      <a:pt x="15625" y="2094"/>
                      <a:pt x="15579" y="2075"/>
                    </a:cubicBezTo>
                    <a:cubicBezTo>
                      <a:pt x="14240" y="1532"/>
                      <a:pt x="12892" y="989"/>
                      <a:pt x="11543" y="446"/>
                    </a:cubicBezTo>
                    <a:cubicBezTo>
                      <a:pt x="11416" y="395"/>
                      <a:pt x="10709" y="1"/>
                      <a:pt x="10470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1"/>
              <p:cNvSpPr/>
              <p:nvPr/>
            </p:nvSpPr>
            <p:spPr>
              <a:xfrm>
                <a:off x="5787342" y="1788056"/>
                <a:ext cx="153011" cy="372544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7090" extrusionOk="0">
                    <a:moveTo>
                      <a:pt x="89" y="1"/>
                    </a:moveTo>
                    <a:cubicBezTo>
                      <a:pt x="44" y="1"/>
                      <a:pt x="1" y="35"/>
                      <a:pt x="24" y="86"/>
                    </a:cubicBezTo>
                    <a:cubicBezTo>
                      <a:pt x="932" y="2408"/>
                      <a:pt x="1840" y="4720"/>
                      <a:pt x="2748" y="7042"/>
                    </a:cubicBezTo>
                    <a:cubicBezTo>
                      <a:pt x="2763" y="7075"/>
                      <a:pt x="2794" y="7090"/>
                      <a:pt x="2823" y="7090"/>
                    </a:cubicBezTo>
                    <a:cubicBezTo>
                      <a:pt x="2869" y="7090"/>
                      <a:pt x="2911" y="7056"/>
                      <a:pt x="2889" y="7005"/>
                    </a:cubicBezTo>
                    <a:cubicBezTo>
                      <a:pt x="1980" y="4683"/>
                      <a:pt x="1072" y="2370"/>
                      <a:pt x="164" y="48"/>
                    </a:cubicBezTo>
                    <a:cubicBezTo>
                      <a:pt x="149" y="15"/>
                      <a:pt x="119" y="1"/>
                      <a:pt x="89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1"/>
              <p:cNvSpPr/>
              <p:nvPr/>
            </p:nvSpPr>
            <p:spPr>
              <a:xfrm>
                <a:off x="5763487" y="1760050"/>
                <a:ext cx="56591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31" extrusionOk="0">
                    <a:moveTo>
                      <a:pt x="534" y="1"/>
                    </a:moveTo>
                    <a:lnTo>
                      <a:pt x="375" y="347"/>
                    </a:lnTo>
                    <a:lnTo>
                      <a:pt x="0" y="394"/>
                    </a:lnTo>
                    <a:lnTo>
                      <a:pt x="272" y="665"/>
                    </a:lnTo>
                    <a:lnTo>
                      <a:pt x="206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5" y="665"/>
                    </a:lnTo>
                    <a:lnTo>
                      <a:pt x="1077" y="394"/>
                    </a:lnTo>
                    <a:lnTo>
                      <a:pt x="702" y="347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1"/>
              <p:cNvSpPr/>
              <p:nvPr/>
            </p:nvSpPr>
            <p:spPr>
              <a:xfrm>
                <a:off x="6032095" y="1869290"/>
                <a:ext cx="56591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1" extrusionOk="0">
                    <a:moveTo>
                      <a:pt x="543" y="0"/>
                    </a:moveTo>
                    <a:lnTo>
                      <a:pt x="375" y="337"/>
                    </a:lnTo>
                    <a:lnTo>
                      <a:pt x="0" y="384"/>
                    </a:lnTo>
                    <a:lnTo>
                      <a:pt x="272" y="646"/>
                    </a:lnTo>
                    <a:lnTo>
                      <a:pt x="206" y="1021"/>
                    </a:lnTo>
                    <a:lnTo>
                      <a:pt x="543" y="843"/>
                    </a:lnTo>
                    <a:lnTo>
                      <a:pt x="871" y="1021"/>
                    </a:lnTo>
                    <a:lnTo>
                      <a:pt x="805" y="646"/>
                    </a:lnTo>
                    <a:lnTo>
                      <a:pt x="1077" y="384"/>
                    </a:lnTo>
                    <a:lnTo>
                      <a:pt x="702" y="337"/>
                    </a:lnTo>
                    <a:lnTo>
                      <a:pt x="5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5909088" y="2133431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>
                <a:off x="5582418" y="1895825"/>
                <a:ext cx="57116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81" y="1031"/>
                    </a:lnTo>
                    <a:lnTo>
                      <a:pt x="815" y="656"/>
                    </a:lnTo>
                    <a:lnTo>
                      <a:pt x="1087" y="394"/>
                    </a:lnTo>
                    <a:lnTo>
                      <a:pt x="712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1"/>
              <p:cNvSpPr/>
              <p:nvPr/>
            </p:nvSpPr>
            <p:spPr>
              <a:xfrm>
                <a:off x="5403346" y="1922885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1"/>
              <p:cNvSpPr/>
              <p:nvPr/>
            </p:nvSpPr>
            <p:spPr>
              <a:xfrm>
                <a:off x="5220333" y="1842230"/>
                <a:ext cx="56644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1" extrusionOk="0">
                    <a:moveTo>
                      <a:pt x="544" y="0"/>
                    </a:moveTo>
                    <a:lnTo>
                      <a:pt x="375" y="337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21"/>
                    </a:lnTo>
                    <a:lnTo>
                      <a:pt x="544" y="852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7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1"/>
              <p:cNvSpPr/>
              <p:nvPr/>
            </p:nvSpPr>
            <p:spPr>
              <a:xfrm>
                <a:off x="5706896" y="2218553"/>
                <a:ext cx="56644" cy="5370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2" extrusionOk="0">
                    <a:moveTo>
                      <a:pt x="534" y="1"/>
                    </a:moveTo>
                    <a:lnTo>
                      <a:pt x="366" y="338"/>
                    </a:lnTo>
                    <a:lnTo>
                      <a:pt x="0" y="394"/>
                    </a:lnTo>
                    <a:lnTo>
                      <a:pt x="263" y="656"/>
                    </a:lnTo>
                    <a:lnTo>
                      <a:pt x="206" y="1021"/>
                    </a:lnTo>
                    <a:lnTo>
                      <a:pt x="534" y="853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1"/>
              <p:cNvSpPr/>
              <p:nvPr/>
            </p:nvSpPr>
            <p:spPr>
              <a:xfrm>
                <a:off x="5649833" y="2365153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31"/>
                    </a:lnTo>
                    <a:lnTo>
                      <a:pt x="543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3" y="1"/>
                    </a:lnTo>
                    <a:close/>
                    <a:moveTo>
                      <a:pt x="206" y="1031"/>
                    </a:moveTo>
                    <a:lnTo>
                      <a:pt x="206" y="1031"/>
                    </a:lnTo>
                    <a:lnTo>
                      <a:pt x="206" y="10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8" name="Google Shape;498;p21"/>
            <p:cNvSpPr/>
            <p:nvPr/>
          </p:nvSpPr>
          <p:spPr>
            <a:xfrm rot="10800000">
              <a:off x="8869965" y="1993838"/>
              <a:ext cx="76974" cy="76968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1"/>
          <p:cNvGrpSpPr/>
          <p:nvPr/>
        </p:nvGrpSpPr>
        <p:grpSpPr>
          <a:xfrm>
            <a:off x="219131" y="4140023"/>
            <a:ext cx="2544246" cy="850071"/>
            <a:chOff x="246252" y="4091642"/>
            <a:chExt cx="2544246" cy="850071"/>
          </a:xfrm>
        </p:grpSpPr>
        <p:grpSp>
          <p:nvGrpSpPr>
            <p:cNvPr id="500" name="Google Shape;500;p21"/>
            <p:cNvGrpSpPr/>
            <p:nvPr/>
          </p:nvGrpSpPr>
          <p:grpSpPr>
            <a:xfrm>
              <a:off x="451918" y="4091642"/>
              <a:ext cx="1904314" cy="811484"/>
              <a:chOff x="17652" y="4091641"/>
              <a:chExt cx="1904314" cy="811484"/>
            </a:xfrm>
          </p:grpSpPr>
          <p:sp>
            <p:nvSpPr>
              <p:cNvPr id="501" name="Google Shape;501;p21"/>
              <p:cNvSpPr/>
              <p:nvPr/>
            </p:nvSpPr>
            <p:spPr>
              <a:xfrm>
                <a:off x="1843752" y="44176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2" name="Google Shape;502;p21"/>
              <p:cNvGrpSpPr/>
              <p:nvPr/>
            </p:nvGrpSpPr>
            <p:grpSpPr>
              <a:xfrm rot="10800000">
                <a:off x="17652" y="4091641"/>
                <a:ext cx="840992" cy="811484"/>
                <a:chOff x="7557062" y="338511"/>
                <a:chExt cx="566363" cy="546527"/>
              </a:xfrm>
            </p:grpSpPr>
            <p:sp>
              <p:nvSpPr>
                <p:cNvPr id="503" name="Google Shape;503;p21"/>
                <p:cNvSpPr/>
                <p:nvPr/>
              </p:nvSpPr>
              <p:spPr>
                <a:xfrm>
                  <a:off x="8091620" y="853234"/>
                  <a:ext cx="31805" cy="3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724" extrusionOk="0">
                      <a:moveTo>
                        <a:pt x="362" y="0"/>
                      </a:moveTo>
                      <a:lnTo>
                        <a:pt x="248" y="248"/>
                      </a:lnTo>
                      <a:lnTo>
                        <a:pt x="1" y="362"/>
                      </a:lnTo>
                      <a:lnTo>
                        <a:pt x="248" y="495"/>
                      </a:lnTo>
                      <a:lnTo>
                        <a:pt x="362" y="723"/>
                      </a:lnTo>
                      <a:lnTo>
                        <a:pt x="495" y="495"/>
                      </a:lnTo>
                      <a:lnTo>
                        <a:pt x="723" y="362"/>
                      </a:lnTo>
                      <a:lnTo>
                        <a:pt x="495" y="248"/>
                      </a:lnTo>
                      <a:lnTo>
                        <a:pt x="3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21"/>
                <p:cNvSpPr/>
                <p:nvPr/>
              </p:nvSpPr>
              <p:spPr>
                <a:xfrm>
                  <a:off x="7557062" y="338511"/>
                  <a:ext cx="51837" cy="51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05" name="Google Shape;505;p21"/>
            <p:cNvSpPr/>
            <p:nvPr/>
          </p:nvSpPr>
          <p:spPr>
            <a:xfrm>
              <a:off x="2628073" y="4787562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46252" y="47626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9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7"/>
          <p:cNvSpPr/>
          <p:nvPr/>
        </p:nvSpPr>
        <p:spPr>
          <a:xfrm rot="5400000" flipH="1">
            <a:off x="-2824578" y="1913196"/>
            <a:ext cx="6282291" cy="3358718"/>
          </a:xfrm>
          <a:custGeom>
            <a:avLst/>
            <a:gdLst/>
            <a:ahLst/>
            <a:cxnLst/>
            <a:rect l="l" t="t" r="r" b="b"/>
            <a:pathLst>
              <a:path w="159358" h="85198" extrusionOk="0">
                <a:moveTo>
                  <a:pt x="139785" y="0"/>
                </a:moveTo>
                <a:cubicBezTo>
                  <a:pt x="143018" y="4717"/>
                  <a:pt x="146347" y="9815"/>
                  <a:pt x="146518" y="15540"/>
                </a:cubicBezTo>
                <a:cubicBezTo>
                  <a:pt x="146746" y="22863"/>
                  <a:pt x="142333" y="28417"/>
                  <a:pt x="136475" y="32050"/>
                </a:cubicBezTo>
                <a:cubicBezTo>
                  <a:pt x="132481" y="34523"/>
                  <a:pt x="127801" y="36102"/>
                  <a:pt x="123465" y="36729"/>
                </a:cubicBezTo>
                <a:cubicBezTo>
                  <a:pt x="118900" y="37376"/>
                  <a:pt x="114125" y="36729"/>
                  <a:pt x="109732" y="38365"/>
                </a:cubicBezTo>
                <a:cubicBezTo>
                  <a:pt x="106156" y="39697"/>
                  <a:pt x="103607" y="42455"/>
                  <a:pt x="100564" y="44585"/>
                </a:cubicBezTo>
                <a:cubicBezTo>
                  <a:pt x="97254" y="46905"/>
                  <a:pt x="93393" y="48560"/>
                  <a:pt x="89341" y="48960"/>
                </a:cubicBezTo>
                <a:cubicBezTo>
                  <a:pt x="88695" y="49027"/>
                  <a:pt x="88044" y="49060"/>
                  <a:pt x="87391" y="49060"/>
                </a:cubicBezTo>
                <a:cubicBezTo>
                  <a:pt x="83778" y="49060"/>
                  <a:pt x="80129" y="48033"/>
                  <a:pt x="77149" y="45954"/>
                </a:cubicBezTo>
                <a:cubicBezTo>
                  <a:pt x="73459" y="43368"/>
                  <a:pt x="71329" y="39050"/>
                  <a:pt x="67220" y="36977"/>
                </a:cubicBezTo>
                <a:cubicBezTo>
                  <a:pt x="63017" y="34846"/>
                  <a:pt x="57976" y="35417"/>
                  <a:pt x="53392" y="34295"/>
                </a:cubicBezTo>
                <a:cubicBezTo>
                  <a:pt x="41009" y="31270"/>
                  <a:pt x="33382" y="16415"/>
                  <a:pt x="20657" y="15540"/>
                </a:cubicBezTo>
                <a:cubicBezTo>
                  <a:pt x="20315" y="15517"/>
                  <a:pt x="19974" y="15506"/>
                  <a:pt x="19635" y="15506"/>
                </a:cubicBezTo>
                <a:cubicBezTo>
                  <a:pt x="10174" y="15506"/>
                  <a:pt x="2030" y="24326"/>
                  <a:pt x="799" y="33819"/>
                </a:cubicBezTo>
                <a:cubicBezTo>
                  <a:pt x="0" y="39811"/>
                  <a:pt x="1503" y="45878"/>
                  <a:pt x="4185" y="51242"/>
                </a:cubicBezTo>
                <a:cubicBezTo>
                  <a:pt x="5498" y="53829"/>
                  <a:pt x="7076" y="56701"/>
                  <a:pt x="9054" y="58851"/>
                </a:cubicBezTo>
                <a:cubicBezTo>
                  <a:pt x="10785" y="60677"/>
                  <a:pt x="12706" y="61742"/>
                  <a:pt x="13810" y="64214"/>
                </a:cubicBezTo>
                <a:cubicBezTo>
                  <a:pt x="14761" y="66288"/>
                  <a:pt x="15255" y="68532"/>
                  <a:pt x="16168" y="70605"/>
                </a:cubicBezTo>
                <a:cubicBezTo>
                  <a:pt x="18622" y="76159"/>
                  <a:pt x="24233" y="80173"/>
                  <a:pt x="30282" y="80686"/>
                </a:cubicBezTo>
                <a:cubicBezTo>
                  <a:pt x="30738" y="80724"/>
                  <a:pt x="31181" y="80743"/>
                  <a:pt x="31611" y="80743"/>
                </a:cubicBezTo>
                <a:cubicBezTo>
                  <a:pt x="36770" y="80743"/>
                  <a:pt x="40122" y="78105"/>
                  <a:pt x="44300" y="75208"/>
                </a:cubicBezTo>
                <a:cubicBezTo>
                  <a:pt x="47126" y="73263"/>
                  <a:pt x="51819" y="72458"/>
                  <a:pt x="55674" y="72458"/>
                </a:cubicBezTo>
                <a:cubicBezTo>
                  <a:pt x="56567" y="72458"/>
                  <a:pt x="57416" y="72501"/>
                  <a:pt x="58185" y="72584"/>
                </a:cubicBezTo>
                <a:cubicBezTo>
                  <a:pt x="62845" y="73078"/>
                  <a:pt x="66497" y="75627"/>
                  <a:pt x="70416" y="77928"/>
                </a:cubicBezTo>
                <a:cubicBezTo>
                  <a:pt x="74296" y="80211"/>
                  <a:pt x="78499" y="81980"/>
                  <a:pt x="82855" y="83197"/>
                </a:cubicBezTo>
                <a:cubicBezTo>
                  <a:pt x="87717" y="84552"/>
                  <a:pt x="92719" y="85198"/>
                  <a:pt x="97723" y="85198"/>
                </a:cubicBezTo>
                <a:cubicBezTo>
                  <a:pt x="113724" y="85198"/>
                  <a:pt x="129740" y="78595"/>
                  <a:pt x="141230" y="67467"/>
                </a:cubicBezTo>
                <a:cubicBezTo>
                  <a:pt x="150246" y="58736"/>
                  <a:pt x="156884" y="46126"/>
                  <a:pt x="158520" y="33629"/>
                </a:cubicBezTo>
                <a:cubicBezTo>
                  <a:pt x="159357" y="27124"/>
                  <a:pt x="158406" y="20352"/>
                  <a:pt x="155134" y="14608"/>
                </a:cubicBezTo>
                <a:cubicBezTo>
                  <a:pt x="151597" y="8369"/>
                  <a:pt x="146176" y="3215"/>
                  <a:pt x="139785" y="0"/>
                </a:cubicBezTo>
                <a:close/>
              </a:path>
            </a:pathLst>
          </a:custGeom>
          <a:gradFill>
            <a:gsLst>
              <a:gs pos="0">
                <a:srgbClr val="FF3FA3">
                  <a:alpha val="44705"/>
                  <a:alpha val="82160"/>
                </a:srgbClr>
              </a:gs>
              <a:gs pos="100000">
                <a:srgbClr val="FFFFFF">
                  <a:alpha val="0"/>
                  <a:alpha val="8216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7"/>
          <p:cNvSpPr txBox="1">
            <a:spLocks noGrp="1"/>
          </p:cNvSpPr>
          <p:nvPr>
            <p:ph type="subTitle" idx="1"/>
          </p:nvPr>
        </p:nvSpPr>
        <p:spPr>
          <a:xfrm>
            <a:off x="2489700" y="2766541"/>
            <a:ext cx="4286100" cy="9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699" name="Google Shape;699;p27"/>
          <p:cNvSpPr txBox="1">
            <a:spLocks noGrp="1"/>
          </p:cNvSpPr>
          <p:nvPr>
            <p:ph type="title"/>
          </p:nvPr>
        </p:nvSpPr>
        <p:spPr>
          <a:xfrm>
            <a:off x="2489700" y="1363868"/>
            <a:ext cx="4286100" cy="12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700" name="Google Shape;700;p27"/>
          <p:cNvGrpSpPr/>
          <p:nvPr/>
        </p:nvGrpSpPr>
        <p:grpSpPr>
          <a:xfrm>
            <a:off x="7300698" y="3383397"/>
            <a:ext cx="1348677" cy="1305743"/>
            <a:chOff x="6501379" y="728549"/>
            <a:chExt cx="1575557" cy="1525401"/>
          </a:xfrm>
        </p:grpSpPr>
        <p:grpSp>
          <p:nvGrpSpPr>
            <p:cNvPr id="701" name="Google Shape;701;p27"/>
            <p:cNvGrpSpPr/>
            <p:nvPr/>
          </p:nvGrpSpPr>
          <p:grpSpPr>
            <a:xfrm>
              <a:off x="6501379" y="728549"/>
              <a:ext cx="1478050" cy="1242854"/>
              <a:chOff x="6129004" y="651641"/>
              <a:chExt cx="1722670" cy="1448548"/>
            </a:xfrm>
          </p:grpSpPr>
          <p:sp>
            <p:nvSpPr>
              <p:cNvPr id="702" name="Google Shape;702;p27"/>
              <p:cNvSpPr/>
              <p:nvPr/>
            </p:nvSpPr>
            <p:spPr>
              <a:xfrm>
                <a:off x="6262330" y="651641"/>
                <a:ext cx="1589343" cy="1448548"/>
              </a:xfrm>
              <a:custGeom>
                <a:avLst/>
                <a:gdLst/>
                <a:ahLst/>
                <a:cxnLst/>
                <a:rect l="l" t="t" r="r" b="b"/>
                <a:pathLst>
                  <a:path w="36179" h="32974" extrusionOk="0">
                    <a:moveTo>
                      <a:pt x="18082" y="1"/>
                    </a:moveTo>
                    <a:cubicBezTo>
                      <a:pt x="13862" y="1"/>
                      <a:pt x="9644" y="1613"/>
                      <a:pt x="6430" y="4837"/>
                    </a:cubicBezTo>
                    <a:cubicBezTo>
                      <a:pt x="1" y="11266"/>
                      <a:pt x="1" y="21708"/>
                      <a:pt x="6430" y="28137"/>
                    </a:cubicBezTo>
                    <a:cubicBezTo>
                      <a:pt x="9644" y="31361"/>
                      <a:pt x="13862" y="32973"/>
                      <a:pt x="18082" y="32973"/>
                    </a:cubicBezTo>
                    <a:cubicBezTo>
                      <a:pt x="22303" y="32973"/>
                      <a:pt x="26525" y="31361"/>
                      <a:pt x="29749" y="28137"/>
                    </a:cubicBezTo>
                    <a:cubicBezTo>
                      <a:pt x="36178" y="21708"/>
                      <a:pt x="36178" y="11266"/>
                      <a:pt x="29749" y="4837"/>
                    </a:cubicBezTo>
                    <a:cubicBezTo>
                      <a:pt x="26525" y="1613"/>
                      <a:pt x="22303" y="1"/>
                      <a:pt x="180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6340876" y="678570"/>
                <a:ext cx="1186593" cy="1131461"/>
              </a:xfrm>
              <a:custGeom>
                <a:avLst/>
                <a:gdLst/>
                <a:ahLst/>
                <a:cxnLst/>
                <a:rect l="l" t="t" r="r" b="b"/>
                <a:pathLst>
                  <a:path w="27011" h="25756" extrusionOk="0">
                    <a:moveTo>
                      <a:pt x="20714" y="1"/>
                    </a:moveTo>
                    <a:cubicBezTo>
                      <a:pt x="20353" y="248"/>
                      <a:pt x="20011" y="515"/>
                      <a:pt x="19706" y="800"/>
                    </a:cubicBezTo>
                    <a:cubicBezTo>
                      <a:pt x="18432" y="1998"/>
                      <a:pt x="17747" y="3577"/>
                      <a:pt x="17120" y="5175"/>
                    </a:cubicBezTo>
                    <a:cubicBezTo>
                      <a:pt x="16815" y="5916"/>
                      <a:pt x="16530" y="6677"/>
                      <a:pt x="16149" y="7381"/>
                    </a:cubicBezTo>
                    <a:cubicBezTo>
                      <a:pt x="15712" y="8180"/>
                      <a:pt x="15141" y="8941"/>
                      <a:pt x="14495" y="9587"/>
                    </a:cubicBezTo>
                    <a:cubicBezTo>
                      <a:pt x="13049" y="11033"/>
                      <a:pt x="11166" y="11718"/>
                      <a:pt x="9245" y="12326"/>
                    </a:cubicBezTo>
                    <a:cubicBezTo>
                      <a:pt x="8731" y="12479"/>
                      <a:pt x="8218" y="12650"/>
                      <a:pt x="7685" y="12802"/>
                    </a:cubicBezTo>
                    <a:cubicBezTo>
                      <a:pt x="7172" y="12935"/>
                      <a:pt x="6639" y="13087"/>
                      <a:pt x="6144" y="13258"/>
                    </a:cubicBezTo>
                    <a:cubicBezTo>
                      <a:pt x="5212" y="13563"/>
                      <a:pt x="4299" y="13943"/>
                      <a:pt x="3482" y="14476"/>
                    </a:cubicBezTo>
                    <a:cubicBezTo>
                      <a:pt x="1998" y="15408"/>
                      <a:pt x="819" y="16796"/>
                      <a:pt x="1" y="18337"/>
                    </a:cubicBezTo>
                    <a:cubicBezTo>
                      <a:pt x="324" y="20486"/>
                      <a:pt x="1066" y="22598"/>
                      <a:pt x="2283" y="24557"/>
                    </a:cubicBezTo>
                    <a:cubicBezTo>
                      <a:pt x="2550" y="24975"/>
                      <a:pt x="2816" y="25375"/>
                      <a:pt x="3101" y="25755"/>
                    </a:cubicBezTo>
                    <a:cubicBezTo>
                      <a:pt x="3253" y="25451"/>
                      <a:pt x="3386" y="25146"/>
                      <a:pt x="3520" y="24823"/>
                    </a:cubicBezTo>
                    <a:cubicBezTo>
                      <a:pt x="3786" y="24081"/>
                      <a:pt x="3995" y="23339"/>
                      <a:pt x="4280" y="22617"/>
                    </a:cubicBezTo>
                    <a:cubicBezTo>
                      <a:pt x="4585" y="21875"/>
                      <a:pt x="4946" y="21171"/>
                      <a:pt x="5403" y="20543"/>
                    </a:cubicBezTo>
                    <a:cubicBezTo>
                      <a:pt x="5403" y="20543"/>
                      <a:pt x="5422" y="20543"/>
                      <a:pt x="5422" y="20524"/>
                    </a:cubicBezTo>
                    <a:cubicBezTo>
                      <a:pt x="5479" y="20448"/>
                      <a:pt x="5536" y="20391"/>
                      <a:pt x="5574" y="20315"/>
                    </a:cubicBezTo>
                    <a:lnTo>
                      <a:pt x="5593" y="20315"/>
                    </a:lnTo>
                    <a:cubicBezTo>
                      <a:pt x="5593" y="20315"/>
                      <a:pt x="5593" y="20296"/>
                      <a:pt x="5612" y="20296"/>
                    </a:cubicBezTo>
                    <a:cubicBezTo>
                      <a:pt x="5992" y="19821"/>
                      <a:pt x="6430" y="19383"/>
                      <a:pt x="6962" y="19022"/>
                    </a:cubicBezTo>
                    <a:cubicBezTo>
                      <a:pt x="7685" y="18527"/>
                      <a:pt x="8465" y="18128"/>
                      <a:pt x="9321" y="17976"/>
                    </a:cubicBezTo>
                    <a:cubicBezTo>
                      <a:pt x="9841" y="17874"/>
                      <a:pt x="10361" y="17849"/>
                      <a:pt x="10881" y="17849"/>
                    </a:cubicBezTo>
                    <a:cubicBezTo>
                      <a:pt x="11141" y="17849"/>
                      <a:pt x="11401" y="17855"/>
                      <a:pt x="11661" y="17861"/>
                    </a:cubicBezTo>
                    <a:cubicBezTo>
                      <a:pt x="11956" y="17868"/>
                      <a:pt x="12252" y="17875"/>
                      <a:pt x="12547" y="17875"/>
                    </a:cubicBezTo>
                    <a:cubicBezTo>
                      <a:pt x="13087" y="17875"/>
                      <a:pt x="13624" y="17852"/>
                      <a:pt x="14152" y="17766"/>
                    </a:cubicBezTo>
                    <a:cubicBezTo>
                      <a:pt x="15084" y="17595"/>
                      <a:pt x="15940" y="17177"/>
                      <a:pt x="16777" y="16739"/>
                    </a:cubicBezTo>
                    <a:cubicBezTo>
                      <a:pt x="18546" y="15788"/>
                      <a:pt x="20182" y="14552"/>
                      <a:pt x="21532" y="13049"/>
                    </a:cubicBezTo>
                    <a:cubicBezTo>
                      <a:pt x="22141" y="12364"/>
                      <a:pt x="22598" y="11566"/>
                      <a:pt x="22902" y="10710"/>
                    </a:cubicBezTo>
                    <a:cubicBezTo>
                      <a:pt x="23168" y="9911"/>
                      <a:pt x="23358" y="9093"/>
                      <a:pt x="23587" y="8294"/>
                    </a:cubicBezTo>
                    <a:cubicBezTo>
                      <a:pt x="23853" y="7400"/>
                      <a:pt x="24176" y="6544"/>
                      <a:pt x="24709" y="5764"/>
                    </a:cubicBezTo>
                    <a:cubicBezTo>
                      <a:pt x="25203" y="5022"/>
                      <a:pt x="25831" y="4357"/>
                      <a:pt x="26497" y="3767"/>
                    </a:cubicBezTo>
                    <a:cubicBezTo>
                      <a:pt x="26668" y="3615"/>
                      <a:pt x="26839" y="3482"/>
                      <a:pt x="27010" y="3349"/>
                    </a:cubicBezTo>
                    <a:cubicBezTo>
                      <a:pt x="25146" y="1770"/>
                      <a:pt x="22997" y="629"/>
                      <a:pt x="20714" y="1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6734441" y="1415575"/>
                <a:ext cx="1045358" cy="684385"/>
              </a:xfrm>
              <a:custGeom>
                <a:avLst/>
                <a:gdLst/>
                <a:ahLst/>
                <a:cxnLst/>
                <a:rect l="l" t="t" r="r" b="b"/>
                <a:pathLst>
                  <a:path w="23796" h="15579" extrusionOk="0">
                    <a:moveTo>
                      <a:pt x="23796" y="0"/>
                    </a:moveTo>
                    <a:cubicBezTo>
                      <a:pt x="23168" y="381"/>
                      <a:pt x="22388" y="533"/>
                      <a:pt x="21665" y="685"/>
                    </a:cubicBezTo>
                    <a:cubicBezTo>
                      <a:pt x="20676" y="875"/>
                      <a:pt x="19668" y="1065"/>
                      <a:pt x="18755" y="1484"/>
                    </a:cubicBezTo>
                    <a:cubicBezTo>
                      <a:pt x="17823" y="1921"/>
                      <a:pt x="17024" y="2606"/>
                      <a:pt x="16378" y="3405"/>
                    </a:cubicBezTo>
                    <a:cubicBezTo>
                      <a:pt x="15883" y="4014"/>
                      <a:pt x="15750" y="4717"/>
                      <a:pt x="15541" y="5459"/>
                    </a:cubicBezTo>
                    <a:cubicBezTo>
                      <a:pt x="15312" y="6315"/>
                      <a:pt x="15008" y="7171"/>
                      <a:pt x="14475" y="7875"/>
                    </a:cubicBezTo>
                    <a:cubicBezTo>
                      <a:pt x="13429" y="9225"/>
                      <a:pt x="11793" y="9815"/>
                      <a:pt x="10177" y="10119"/>
                    </a:cubicBezTo>
                    <a:cubicBezTo>
                      <a:pt x="8408" y="10462"/>
                      <a:pt x="6582" y="10500"/>
                      <a:pt x="4794" y="10766"/>
                    </a:cubicBezTo>
                    <a:cubicBezTo>
                      <a:pt x="4166" y="10861"/>
                      <a:pt x="3615" y="10994"/>
                      <a:pt x="3063" y="11280"/>
                    </a:cubicBezTo>
                    <a:cubicBezTo>
                      <a:pt x="2530" y="11565"/>
                      <a:pt x="2017" y="11926"/>
                      <a:pt x="1560" y="12326"/>
                    </a:cubicBezTo>
                    <a:cubicBezTo>
                      <a:pt x="1009" y="12782"/>
                      <a:pt x="476" y="13296"/>
                      <a:pt x="1" y="13866"/>
                    </a:cubicBezTo>
                    <a:cubicBezTo>
                      <a:pt x="2285" y="14990"/>
                      <a:pt x="4809" y="15579"/>
                      <a:pt x="7354" y="15579"/>
                    </a:cubicBezTo>
                    <a:cubicBezTo>
                      <a:pt x="7395" y="15579"/>
                      <a:pt x="7435" y="15579"/>
                      <a:pt x="7476" y="15578"/>
                    </a:cubicBezTo>
                    <a:cubicBezTo>
                      <a:pt x="8027" y="15464"/>
                      <a:pt x="8598" y="15369"/>
                      <a:pt x="9150" y="15274"/>
                    </a:cubicBezTo>
                    <a:cubicBezTo>
                      <a:pt x="10234" y="15084"/>
                      <a:pt x="11356" y="14951"/>
                      <a:pt x="12402" y="14608"/>
                    </a:cubicBezTo>
                    <a:cubicBezTo>
                      <a:pt x="13524" y="14247"/>
                      <a:pt x="14513" y="13657"/>
                      <a:pt x="15331" y="12820"/>
                    </a:cubicBezTo>
                    <a:cubicBezTo>
                      <a:pt x="17043" y="11070"/>
                      <a:pt x="17633" y="8579"/>
                      <a:pt x="19269" y="6772"/>
                    </a:cubicBezTo>
                    <a:cubicBezTo>
                      <a:pt x="20277" y="5649"/>
                      <a:pt x="21589" y="4889"/>
                      <a:pt x="22978" y="4299"/>
                    </a:cubicBezTo>
                    <a:cubicBezTo>
                      <a:pt x="23434" y="2910"/>
                      <a:pt x="23720" y="1465"/>
                      <a:pt x="23796" y="0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7069491" y="1606098"/>
                <a:ext cx="674369" cy="493861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1242" extrusionOk="0">
                    <a:moveTo>
                      <a:pt x="15351" y="0"/>
                    </a:moveTo>
                    <a:lnTo>
                      <a:pt x="15351" y="0"/>
                    </a:lnTo>
                    <a:cubicBezTo>
                      <a:pt x="14875" y="209"/>
                      <a:pt x="14400" y="438"/>
                      <a:pt x="13943" y="685"/>
                    </a:cubicBezTo>
                    <a:cubicBezTo>
                      <a:pt x="12764" y="1351"/>
                      <a:pt x="11737" y="2206"/>
                      <a:pt x="10957" y="3329"/>
                    </a:cubicBezTo>
                    <a:cubicBezTo>
                      <a:pt x="10310" y="4261"/>
                      <a:pt x="9835" y="5307"/>
                      <a:pt x="9283" y="6315"/>
                    </a:cubicBezTo>
                    <a:cubicBezTo>
                      <a:pt x="8693" y="7399"/>
                      <a:pt x="7971" y="8388"/>
                      <a:pt x="7001" y="9149"/>
                    </a:cubicBezTo>
                    <a:cubicBezTo>
                      <a:pt x="5213" y="10538"/>
                      <a:pt x="2949" y="10690"/>
                      <a:pt x="800" y="11089"/>
                    </a:cubicBezTo>
                    <a:cubicBezTo>
                      <a:pt x="534" y="11127"/>
                      <a:pt x="267" y="11184"/>
                      <a:pt x="1" y="11241"/>
                    </a:cubicBezTo>
                    <a:cubicBezTo>
                      <a:pt x="2873" y="11203"/>
                      <a:pt x="5764" y="10404"/>
                      <a:pt x="8389" y="8769"/>
                    </a:cubicBezTo>
                    <a:cubicBezTo>
                      <a:pt x="11794" y="6676"/>
                      <a:pt x="14171" y="3519"/>
                      <a:pt x="153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>
                <a:off x="6129004" y="651861"/>
                <a:ext cx="1324929" cy="1151010"/>
              </a:xfrm>
              <a:custGeom>
                <a:avLst/>
                <a:gdLst/>
                <a:ahLst/>
                <a:cxnLst/>
                <a:rect l="l" t="t" r="r" b="b"/>
                <a:pathLst>
                  <a:path w="30160" h="26201" extrusionOk="0">
                    <a:moveTo>
                      <a:pt x="21117" y="1"/>
                    </a:moveTo>
                    <a:cubicBezTo>
                      <a:pt x="18080" y="1"/>
                      <a:pt x="15003" y="836"/>
                      <a:pt x="12242" y="2587"/>
                    </a:cubicBezTo>
                    <a:cubicBezTo>
                      <a:pt x="4748" y="7380"/>
                      <a:pt x="2408" y="17404"/>
                      <a:pt x="7011" y="25013"/>
                    </a:cubicBezTo>
                    <a:cubicBezTo>
                      <a:pt x="7258" y="25412"/>
                      <a:pt x="7525" y="25812"/>
                      <a:pt x="7791" y="26192"/>
                    </a:cubicBezTo>
                    <a:cubicBezTo>
                      <a:pt x="7796" y="26198"/>
                      <a:pt x="7798" y="26201"/>
                      <a:pt x="7800" y="26201"/>
                    </a:cubicBezTo>
                    <a:cubicBezTo>
                      <a:pt x="7886" y="26201"/>
                      <a:pt x="1" y="11808"/>
                      <a:pt x="13992" y="3443"/>
                    </a:cubicBezTo>
                    <a:cubicBezTo>
                      <a:pt x="16780" y="1781"/>
                      <a:pt x="19837" y="965"/>
                      <a:pt x="22846" y="965"/>
                    </a:cubicBezTo>
                    <a:cubicBezTo>
                      <a:pt x="25381" y="965"/>
                      <a:pt x="27881" y="1543"/>
                      <a:pt x="30160" y="2682"/>
                    </a:cubicBezTo>
                    <a:cubicBezTo>
                      <a:pt x="27467" y="926"/>
                      <a:pt x="24315" y="1"/>
                      <a:pt x="21117" y="1"/>
                    </a:cubicBezTo>
                    <a:close/>
                  </a:path>
                </a:pathLst>
              </a:custGeom>
              <a:solidFill>
                <a:srgbClr val="0C0019">
                  <a:alpha val="46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>
                <a:off x="6417753" y="883852"/>
                <a:ext cx="577460" cy="952358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21679" extrusionOk="0">
                    <a:moveTo>
                      <a:pt x="8743" y="1"/>
                    </a:moveTo>
                    <a:cubicBezTo>
                      <a:pt x="5710" y="1"/>
                      <a:pt x="2859" y="2631"/>
                      <a:pt x="1427" y="5999"/>
                    </a:cubicBezTo>
                    <a:cubicBezTo>
                      <a:pt x="457" y="8281"/>
                      <a:pt x="1" y="10963"/>
                      <a:pt x="286" y="13588"/>
                    </a:cubicBezTo>
                    <a:cubicBezTo>
                      <a:pt x="730" y="17750"/>
                      <a:pt x="3476" y="21679"/>
                      <a:pt x="6731" y="21679"/>
                    </a:cubicBezTo>
                    <a:cubicBezTo>
                      <a:pt x="7522" y="21679"/>
                      <a:pt x="8343" y="21447"/>
                      <a:pt x="9169" y="20930"/>
                    </a:cubicBezTo>
                    <a:cubicBezTo>
                      <a:pt x="11052" y="19751"/>
                      <a:pt x="12269" y="17164"/>
                      <a:pt x="12174" y="14520"/>
                    </a:cubicBezTo>
                    <a:cubicBezTo>
                      <a:pt x="12098" y="11933"/>
                      <a:pt x="10919" y="9213"/>
                      <a:pt x="11756" y="6893"/>
                    </a:cubicBezTo>
                    <a:cubicBezTo>
                      <a:pt x="12136" y="5827"/>
                      <a:pt x="12897" y="4972"/>
                      <a:pt x="13011" y="3811"/>
                    </a:cubicBezTo>
                    <a:cubicBezTo>
                      <a:pt x="13144" y="2061"/>
                      <a:pt x="11679" y="654"/>
                      <a:pt x="10291" y="235"/>
                    </a:cubicBezTo>
                    <a:cubicBezTo>
                      <a:pt x="9774" y="76"/>
                      <a:pt x="9256" y="1"/>
                      <a:pt x="87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7213228" y="910210"/>
                <a:ext cx="561557" cy="958772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21825" extrusionOk="0">
                    <a:moveTo>
                      <a:pt x="5454" y="1"/>
                    </a:moveTo>
                    <a:cubicBezTo>
                      <a:pt x="4536" y="1"/>
                      <a:pt x="3602" y="309"/>
                      <a:pt x="2701" y="1005"/>
                    </a:cubicBezTo>
                    <a:cubicBezTo>
                      <a:pt x="952" y="2355"/>
                      <a:pt x="1" y="5056"/>
                      <a:pt x="343" y="7681"/>
                    </a:cubicBezTo>
                    <a:cubicBezTo>
                      <a:pt x="666" y="10249"/>
                      <a:pt x="2112" y="12836"/>
                      <a:pt x="1503" y="15232"/>
                    </a:cubicBezTo>
                    <a:cubicBezTo>
                      <a:pt x="1237" y="16336"/>
                      <a:pt x="552" y="17249"/>
                      <a:pt x="571" y="18409"/>
                    </a:cubicBezTo>
                    <a:cubicBezTo>
                      <a:pt x="590" y="20159"/>
                      <a:pt x="2188" y="21433"/>
                      <a:pt x="3614" y="21718"/>
                    </a:cubicBezTo>
                    <a:cubicBezTo>
                      <a:pt x="3967" y="21790"/>
                      <a:pt x="4317" y="21824"/>
                      <a:pt x="4662" y="21824"/>
                    </a:cubicBezTo>
                    <a:cubicBezTo>
                      <a:pt x="7890" y="21824"/>
                      <a:pt x="10718" y="18813"/>
                      <a:pt x="11870" y="15118"/>
                    </a:cubicBezTo>
                    <a:cubicBezTo>
                      <a:pt x="12592" y="12741"/>
                      <a:pt x="12783" y="10040"/>
                      <a:pt x="12269" y="7453"/>
                    </a:cubicBezTo>
                    <a:cubicBezTo>
                      <a:pt x="11462" y="3506"/>
                      <a:pt x="8550" y="1"/>
                      <a:pt x="54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9" name="Google Shape;709;p27"/>
            <p:cNvSpPr/>
            <p:nvPr/>
          </p:nvSpPr>
          <p:spPr>
            <a:xfrm rot="-5400000">
              <a:off x="7370436" y="1547450"/>
              <a:ext cx="706500" cy="706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27"/>
          <p:cNvGrpSpPr/>
          <p:nvPr/>
        </p:nvGrpSpPr>
        <p:grpSpPr>
          <a:xfrm>
            <a:off x="494625" y="454360"/>
            <a:ext cx="1721235" cy="1456549"/>
            <a:chOff x="494625" y="454360"/>
            <a:chExt cx="1721235" cy="1456549"/>
          </a:xfrm>
        </p:grpSpPr>
        <p:sp>
          <p:nvSpPr>
            <p:cNvPr id="711" name="Google Shape;711;p27"/>
            <p:cNvSpPr/>
            <p:nvPr/>
          </p:nvSpPr>
          <p:spPr>
            <a:xfrm rot="10800000">
              <a:off x="720925" y="1005394"/>
              <a:ext cx="499269" cy="511961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rgbClr val="FFDD9D">
                    <a:alpha val="82352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2" name="Google Shape;712;p27"/>
            <p:cNvGrpSpPr/>
            <p:nvPr/>
          </p:nvGrpSpPr>
          <p:grpSpPr>
            <a:xfrm flipH="1">
              <a:off x="494625" y="454360"/>
              <a:ext cx="1721235" cy="1456549"/>
              <a:chOff x="5341900" y="1228588"/>
              <a:chExt cx="717600" cy="607275"/>
            </a:xfrm>
          </p:grpSpPr>
          <p:sp>
            <p:nvSpPr>
              <p:cNvPr id="713" name="Google Shape;713;p27"/>
              <p:cNvSpPr/>
              <p:nvPr/>
            </p:nvSpPr>
            <p:spPr>
              <a:xfrm>
                <a:off x="5613425" y="1584288"/>
                <a:ext cx="169800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792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791" y="1408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5613425" y="1584288"/>
                <a:ext cx="161225" cy="251575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10063" extrusionOk="0">
                    <a:moveTo>
                      <a:pt x="1" y="0"/>
                    </a:moveTo>
                    <a:lnTo>
                      <a:pt x="1960" y="7133"/>
                    </a:lnTo>
                    <a:lnTo>
                      <a:pt x="6373" y="10062"/>
                    </a:lnTo>
                    <a:lnTo>
                      <a:pt x="6449" y="8389"/>
                    </a:lnTo>
                    <a:lnTo>
                      <a:pt x="2873" y="6011"/>
                    </a:lnTo>
                    <a:lnTo>
                      <a:pt x="1294" y="26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7"/>
              <p:cNvSpPr/>
              <p:nvPr/>
            </p:nvSpPr>
            <p:spPr>
              <a:xfrm>
                <a:off x="5765600" y="1330363"/>
                <a:ext cx="293900" cy="1669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6677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3957" y="6677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7"/>
              <p:cNvSpPr/>
              <p:nvPr/>
            </p:nvSpPr>
            <p:spPr>
              <a:xfrm>
                <a:off x="5765600" y="1330363"/>
                <a:ext cx="293900" cy="91325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3653" extrusionOk="0">
                    <a:moveTo>
                      <a:pt x="7342" y="0"/>
                    </a:moveTo>
                    <a:lnTo>
                      <a:pt x="0" y="970"/>
                    </a:lnTo>
                    <a:lnTo>
                      <a:pt x="818" y="2131"/>
                    </a:lnTo>
                    <a:lnTo>
                      <a:pt x="6791" y="1351"/>
                    </a:lnTo>
                    <a:lnTo>
                      <a:pt x="10252" y="3652"/>
                    </a:lnTo>
                    <a:lnTo>
                      <a:pt x="11755" y="2930"/>
                    </a:lnTo>
                    <a:lnTo>
                      <a:pt x="734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>
                <a:off x="5723750" y="1445313"/>
                <a:ext cx="209250" cy="220500"/>
              </a:xfrm>
              <a:custGeom>
                <a:avLst/>
                <a:gdLst/>
                <a:ahLst/>
                <a:cxnLst/>
                <a:rect l="l" t="t" r="r" b="b"/>
                <a:pathLst>
                  <a:path w="8370" h="8820" extrusionOk="0">
                    <a:moveTo>
                      <a:pt x="4735" y="0"/>
                    </a:moveTo>
                    <a:cubicBezTo>
                      <a:pt x="4376" y="0"/>
                      <a:pt x="4028" y="169"/>
                      <a:pt x="3824" y="481"/>
                    </a:cubicBezTo>
                    <a:lnTo>
                      <a:pt x="343" y="5750"/>
                    </a:lnTo>
                    <a:cubicBezTo>
                      <a:pt x="0" y="6244"/>
                      <a:pt x="1731" y="8470"/>
                      <a:pt x="2226" y="8812"/>
                    </a:cubicBezTo>
                    <a:cubicBezTo>
                      <a:pt x="2226" y="8812"/>
                      <a:pt x="2376" y="8820"/>
                      <a:pt x="2612" y="8820"/>
                    </a:cubicBezTo>
                    <a:cubicBezTo>
                      <a:pt x="3281" y="8820"/>
                      <a:pt x="4641" y="8757"/>
                      <a:pt x="5231" y="8279"/>
                    </a:cubicBezTo>
                    <a:lnTo>
                      <a:pt x="8027" y="4019"/>
                    </a:lnTo>
                    <a:cubicBezTo>
                      <a:pt x="8370" y="3505"/>
                      <a:pt x="8027" y="1280"/>
                      <a:pt x="7533" y="956"/>
                    </a:cubicBezTo>
                    <a:lnTo>
                      <a:pt x="5345" y="177"/>
                    </a:lnTo>
                    <a:cubicBezTo>
                      <a:pt x="5156" y="58"/>
                      <a:pt x="4944" y="0"/>
                      <a:pt x="473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7"/>
              <p:cNvSpPr/>
              <p:nvPr/>
            </p:nvSpPr>
            <p:spPr>
              <a:xfrm>
                <a:off x="5341900" y="1228588"/>
                <a:ext cx="570175" cy="437050"/>
              </a:xfrm>
              <a:custGeom>
                <a:avLst/>
                <a:gdLst/>
                <a:ahLst/>
                <a:cxnLst/>
                <a:rect l="l" t="t" r="r" b="b"/>
                <a:pathLst>
                  <a:path w="22807" h="17482" extrusionOk="0">
                    <a:moveTo>
                      <a:pt x="5719" y="1"/>
                    </a:moveTo>
                    <a:cubicBezTo>
                      <a:pt x="3991" y="1"/>
                      <a:pt x="2634" y="436"/>
                      <a:pt x="1979" y="1428"/>
                    </a:cubicBezTo>
                    <a:cubicBezTo>
                      <a:pt x="1" y="4395"/>
                      <a:pt x="5060" y="11204"/>
                      <a:pt x="10690" y="14951"/>
                    </a:cubicBezTo>
                    <a:cubicBezTo>
                      <a:pt x="13315" y="16682"/>
                      <a:pt x="15598" y="17462"/>
                      <a:pt x="17500" y="17481"/>
                    </a:cubicBezTo>
                    <a:cubicBezTo>
                      <a:pt x="17747" y="16853"/>
                      <a:pt x="21970" y="10481"/>
                      <a:pt x="22788" y="9625"/>
                    </a:cubicBezTo>
                    <a:lnTo>
                      <a:pt x="22807" y="9625"/>
                    </a:lnTo>
                    <a:cubicBezTo>
                      <a:pt x="22008" y="7952"/>
                      <a:pt x="20334" y="5878"/>
                      <a:pt x="17823" y="4224"/>
                    </a:cubicBezTo>
                    <a:cubicBezTo>
                      <a:pt x="14074" y="1729"/>
                      <a:pt x="9162" y="1"/>
                      <a:pt x="5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7"/>
              <p:cNvSpPr/>
              <p:nvPr/>
            </p:nvSpPr>
            <p:spPr>
              <a:xfrm>
                <a:off x="5341900" y="1234313"/>
                <a:ext cx="450350" cy="431325"/>
              </a:xfrm>
              <a:custGeom>
                <a:avLst/>
                <a:gdLst/>
                <a:ahLst/>
                <a:cxnLst/>
                <a:rect l="l" t="t" r="r" b="b"/>
                <a:pathLst>
                  <a:path w="18014" h="17253" extrusionOk="0">
                    <a:moveTo>
                      <a:pt x="3805" y="0"/>
                    </a:moveTo>
                    <a:cubicBezTo>
                      <a:pt x="3006" y="228"/>
                      <a:pt x="2359" y="628"/>
                      <a:pt x="1979" y="1199"/>
                    </a:cubicBezTo>
                    <a:cubicBezTo>
                      <a:pt x="1" y="4166"/>
                      <a:pt x="5060" y="10975"/>
                      <a:pt x="10690" y="14722"/>
                    </a:cubicBezTo>
                    <a:cubicBezTo>
                      <a:pt x="13315" y="16453"/>
                      <a:pt x="15617" y="17233"/>
                      <a:pt x="17500" y="17252"/>
                    </a:cubicBezTo>
                    <a:cubicBezTo>
                      <a:pt x="17652" y="16853"/>
                      <a:pt x="17823" y="16453"/>
                      <a:pt x="18013" y="16054"/>
                    </a:cubicBezTo>
                    <a:cubicBezTo>
                      <a:pt x="16378" y="15787"/>
                      <a:pt x="14514" y="15027"/>
                      <a:pt x="12440" y="13638"/>
                    </a:cubicBezTo>
                    <a:cubicBezTo>
                      <a:pt x="6810" y="9910"/>
                      <a:pt x="1751" y="3101"/>
                      <a:pt x="3710" y="133"/>
                    </a:cubicBezTo>
                    <a:cubicBezTo>
                      <a:pt x="3748" y="76"/>
                      <a:pt x="3786" y="38"/>
                      <a:pt x="3805" y="0"/>
                    </a:cubicBezTo>
                    <a:close/>
                  </a:path>
                </a:pathLst>
              </a:custGeom>
              <a:solidFill>
                <a:srgbClr val="0C0019">
                  <a:alpha val="8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>
                <a:off x="5349525" y="1228738"/>
                <a:ext cx="156450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6258" h="6501" extrusionOk="0">
                    <a:moveTo>
                      <a:pt x="5140" y="1"/>
                    </a:moveTo>
                    <a:cubicBezTo>
                      <a:pt x="2968" y="1"/>
                      <a:pt x="0" y="318"/>
                      <a:pt x="0" y="318"/>
                    </a:cubicBezTo>
                    <a:cubicBezTo>
                      <a:pt x="0" y="318"/>
                      <a:pt x="1236" y="4484"/>
                      <a:pt x="2340" y="6500"/>
                    </a:cubicBezTo>
                    <a:cubicBezTo>
                      <a:pt x="2606" y="6310"/>
                      <a:pt x="2853" y="6101"/>
                      <a:pt x="3100" y="5891"/>
                    </a:cubicBezTo>
                    <a:cubicBezTo>
                      <a:pt x="3690" y="5359"/>
                      <a:pt x="4242" y="4750"/>
                      <a:pt x="4717" y="4122"/>
                    </a:cubicBezTo>
                    <a:cubicBezTo>
                      <a:pt x="5193" y="3476"/>
                      <a:pt x="5611" y="2772"/>
                      <a:pt x="5877" y="2011"/>
                    </a:cubicBezTo>
                    <a:cubicBezTo>
                      <a:pt x="6125" y="1383"/>
                      <a:pt x="6258" y="699"/>
                      <a:pt x="6182" y="33"/>
                    </a:cubicBezTo>
                    <a:cubicBezTo>
                      <a:pt x="5872" y="10"/>
                      <a:pt x="5518" y="1"/>
                      <a:pt x="5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>
                <a:off x="5556850" y="1347663"/>
                <a:ext cx="191175" cy="171800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6872" extrusionOk="0">
                    <a:moveTo>
                      <a:pt x="3837" y="0"/>
                    </a:moveTo>
                    <a:cubicBezTo>
                      <a:pt x="3019" y="0"/>
                      <a:pt x="2197" y="293"/>
                      <a:pt x="1541" y="887"/>
                    </a:cubicBezTo>
                    <a:cubicBezTo>
                      <a:pt x="114" y="2142"/>
                      <a:pt x="0" y="4311"/>
                      <a:pt x="1275" y="5737"/>
                    </a:cubicBezTo>
                    <a:cubicBezTo>
                      <a:pt x="1955" y="6489"/>
                      <a:pt x="2889" y="6871"/>
                      <a:pt x="3827" y="6871"/>
                    </a:cubicBezTo>
                    <a:cubicBezTo>
                      <a:pt x="4647" y="6871"/>
                      <a:pt x="5468" y="6579"/>
                      <a:pt x="6125" y="5985"/>
                    </a:cubicBezTo>
                    <a:cubicBezTo>
                      <a:pt x="7532" y="4710"/>
                      <a:pt x="7646" y="2542"/>
                      <a:pt x="6372" y="1134"/>
                    </a:cubicBezTo>
                    <a:cubicBezTo>
                      <a:pt x="5702" y="383"/>
                      <a:pt x="4772" y="0"/>
                      <a:pt x="383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5587750" y="1376363"/>
                <a:ext cx="132700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5308" h="4661" extrusionOk="0">
                    <a:moveTo>
                      <a:pt x="2654" y="0"/>
                    </a:moveTo>
                    <a:cubicBezTo>
                      <a:pt x="1901" y="0"/>
                      <a:pt x="1159" y="362"/>
                      <a:pt x="704" y="1033"/>
                    </a:cubicBezTo>
                    <a:cubicBezTo>
                      <a:pt x="0" y="2117"/>
                      <a:pt x="286" y="3562"/>
                      <a:pt x="1370" y="4266"/>
                    </a:cubicBezTo>
                    <a:cubicBezTo>
                      <a:pt x="1764" y="4533"/>
                      <a:pt x="2209" y="4660"/>
                      <a:pt x="2651" y="4660"/>
                    </a:cubicBezTo>
                    <a:cubicBezTo>
                      <a:pt x="3405" y="4660"/>
                      <a:pt x="4148" y="4291"/>
                      <a:pt x="4604" y="3619"/>
                    </a:cubicBezTo>
                    <a:cubicBezTo>
                      <a:pt x="5307" y="2535"/>
                      <a:pt x="5022" y="1090"/>
                      <a:pt x="3938" y="386"/>
                    </a:cubicBezTo>
                    <a:cubicBezTo>
                      <a:pt x="3543" y="125"/>
                      <a:pt x="3097" y="0"/>
                      <a:pt x="26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chemeClr val="accent1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>
                <a:off x="5676200" y="15385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7" y="0"/>
                    </a:moveTo>
                    <a:cubicBezTo>
                      <a:pt x="508" y="0"/>
                      <a:pt x="192" y="218"/>
                      <a:pt x="95" y="573"/>
                    </a:cubicBezTo>
                    <a:cubicBezTo>
                      <a:pt x="0" y="973"/>
                      <a:pt x="248" y="1391"/>
                      <a:pt x="647" y="1505"/>
                    </a:cubicBezTo>
                    <a:cubicBezTo>
                      <a:pt x="716" y="1524"/>
                      <a:pt x="785" y="1533"/>
                      <a:pt x="852" y="1533"/>
                    </a:cubicBezTo>
                    <a:cubicBezTo>
                      <a:pt x="1190" y="1533"/>
                      <a:pt x="1484" y="1303"/>
                      <a:pt x="1579" y="954"/>
                    </a:cubicBezTo>
                    <a:cubicBezTo>
                      <a:pt x="1693" y="554"/>
                      <a:pt x="1446" y="136"/>
                      <a:pt x="1046" y="22"/>
                    </a:cubicBezTo>
                    <a:cubicBezTo>
                      <a:pt x="983" y="7"/>
                      <a:pt x="919" y="0"/>
                      <a:pt x="8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7"/>
              <p:cNvSpPr/>
              <p:nvPr/>
            </p:nvSpPr>
            <p:spPr>
              <a:xfrm>
                <a:off x="5743250" y="1529088"/>
                <a:ext cx="42350" cy="383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533" extrusionOk="0">
                    <a:moveTo>
                      <a:pt x="854" y="1"/>
                    </a:moveTo>
                    <a:cubicBezTo>
                      <a:pt x="513" y="1"/>
                      <a:pt x="193" y="231"/>
                      <a:pt x="95" y="573"/>
                    </a:cubicBezTo>
                    <a:cubicBezTo>
                      <a:pt x="0" y="991"/>
                      <a:pt x="229" y="1410"/>
                      <a:pt x="647" y="1505"/>
                    </a:cubicBezTo>
                    <a:cubicBezTo>
                      <a:pt x="713" y="1524"/>
                      <a:pt x="780" y="1533"/>
                      <a:pt x="846" y="1533"/>
                    </a:cubicBezTo>
                    <a:cubicBezTo>
                      <a:pt x="1177" y="1533"/>
                      <a:pt x="1484" y="1305"/>
                      <a:pt x="1579" y="972"/>
                    </a:cubicBezTo>
                    <a:cubicBezTo>
                      <a:pt x="1693" y="554"/>
                      <a:pt x="1446" y="135"/>
                      <a:pt x="1027" y="21"/>
                    </a:cubicBezTo>
                    <a:cubicBezTo>
                      <a:pt x="970" y="7"/>
                      <a:pt x="911" y="1"/>
                      <a:pt x="8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5" name="Google Shape;725;p27"/>
          <p:cNvSpPr/>
          <p:nvPr/>
        </p:nvSpPr>
        <p:spPr>
          <a:xfrm rot="10800000">
            <a:off x="8131781" y="1665081"/>
            <a:ext cx="1518900" cy="1518900"/>
          </a:xfrm>
          <a:prstGeom prst="ellipse">
            <a:avLst/>
          </a:prstGeom>
          <a:gradFill>
            <a:gsLst>
              <a:gs pos="0">
                <a:srgbClr val="FFAB0C">
                  <a:alpha val="58039"/>
                </a:srgbClr>
              </a:gs>
              <a:gs pos="100000">
                <a:srgbClr val="FFDD9D">
                  <a:alpha val="745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27"/>
          <p:cNvGrpSpPr/>
          <p:nvPr/>
        </p:nvGrpSpPr>
        <p:grpSpPr>
          <a:xfrm>
            <a:off x="160417" y="207975"/>
            <a:ext cx="8657599" cy="5077759"/>
            <a:chOff x="160417" y="207975"/>
            <a:chExt cx="8657599" cy="5077759"/>
          </a:xfrm>
        </p:grpSpPr>
        <p:grpSp>
          <p:nvGrpSpPr>
            <p:cNvPr id="727" name="Google Shape;727;p27"/>
            <p:cNvGrpSpPr/>
            <p:nvPr/>
          </p:nvGrpSpPr>
          <p:grpSpPr>
            <a:xfrm>
              <a:off x="160417" y="207975"/>
              <a:ext cx="8657599" cy="5077759"/>
              <a:chOff x="160417" y="207975"/>
              <a:chExt cx="8657599" cy="5077759"/>
            </a:xfrm>
          </p:grpSpPr>
          <p:grpSp>
            <p:nvGrpSpPr>
              <p:cNvPr id="728" name="Google Shape;728;p27"/>
              <p:cNvGrpSpPr/>
              <p:nvPr/>
            </p:nvGrpSpPr>
            <p:grpSpPr>
              <a:xfrm>
                <a:off x="160417" y="221597"/>
                <a:ext cx="8657599" cy="5064136"/>
                <a:chOff x="160417" y="221597"/>
                <a:chExt cx="8657599" cy="5064136"/>
              </a:xfrm>
            </p:grpSpPr>
            <p:grpSp>
              <p:nvGrpSpPr>
                <p:cNvPr id="729" name="Google Shape;729;p27"/>
                <p:cNvGrpSpPr/>
                <p:nvPr/>
              </p:nvGrpSpPr>
              <p:grpSpPr>
                <a:xfrm>
                  <a:off x="160417" y="3829201"/>
                  <a:ext cx="1904571" cy="1456532"/>
                  <a:chOff x="5213975" y="3063259"/>
                  <a:chExt cx="779763" cy="596328"/>
                </a:xfrm>
              </p:grpSpPr>
              <p:sp>
                <p:nvSpPr>
                  <p:cNvPr id="730" name="Google Shape;730;p27"/>
                  <p:cNvSpPr/>
                  <p:nvPr/>
                </p:nvSpPr>
                <p:spPr>
                  <a:xfrm>
                    <a:off x="5237673" y="3090004"/>
                    <a:ext cx="733003" cy="546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0" h="10393" extrusionOk="0">
                        <a:moveTo>
                          <a:pt x="8234" y="2688"/>
                        </a:moveTo>
                        <a:cubicBezTo>
                          <a:pt x="8407" y="3489"/>
                          <a:pt x="8580" y="4290"/>
                          <a:pt x="8753" y="5090"/>
                        </a:cubicBezTo>
                        <a:cubicBezTo>
                          <a:pt x="8790" y="5231"/>
                          <a:pt x="9193" y="5409"/>
                          <a:pt x="9296" y="5474"/>
                        </a:cubicBezTo>
                        <a:cubicBezTo>
                          <a:pt x="9773" y="5793"/>
                          <a:pt x="10260" y="6111"/>
                          <a:pt x="10737" y="6439"/>
                        </a:cubicBezTo>
                        <a:cubicBezTo>
                          <a:pt x="11046" y="6635"/>
                          <a:pt x="11346" y="6841"/>
                          <a:pt x="11655" y="7038"/>
                        </a:cubicBezTo>
                        <a:cubicBezTo>
                          <a:pt x="11739" y="7094"/>
                          <a:pt x="11964" y="7712"/>
                          <a:pt x="12048" y="7880"/>
                        </a:cubicBezTo>
                        <a:cubicBezTo>
                          <a:pt x="12425" y="8652"/>
                          <a:pt x="12794" y="9432"/>
                          <a:pt x="13170" y="10204"/>
                        </a:cubicBezTo>
                        <a:lnTo>
                          <a:pt x="13170" y="10204"/>
                        </a:lnTo>
                        <a:cubicBezTo>
                          <a:pt x="10780" y="9535"/>
                          <a:pt x="8390" y="8858"/>
                          <a:pt x="6000" y="8180"/>
                        </a:cubicBezTo>
                        <a:cubicBezTo>
                          <a:pt x="5810" y="8126"/>
                          <a:pt x="5532" y="7992"/>
                          <a:pt x="5327" y="7992"/>
                        </a:cubicBezTo>
                        <a:cubicBezTo>
                          <a:pt x="5320" y="7992"/>
                          <a:pt x="5314" y="7993"/>
                          <a:pt x="5307" y="7993"/>
                        </a:cubicBezTo>
                        <a:cubicBezTo>
                          <a:pt x="4811" y="8030"/>
                          <a:pt x="4315" y="8058"/>
                          <a:pt x="3818" y="8096"/>
                        </a:cubicBezTo>
                        <a:cubicBezTo>
                          <a:pt x="2652" y="8175"/>
                          <a:pt x="1485" y="8254"/>
                          <a:pt x="318" y="8333"/>
                        </a:cubicBezTo>
                        <a:lnTo>
                          <a:pt x="318" y="8333"/>
                        </a:lnTo>
                        <a:cubicBezTo>
                          <a:pt x="2415" y="6775"/>
                          <a:pt x="4513" y="5278"/>
                          <a:pt x="6665" y="3798"/>
                        </a:cubicBezTo>
                        <a:cubicBezTo>
                          <a:pt x="7205" y="3431"/>
                          <a:pt x="7725" y="3070"/>
                          <a:pt x="8234" y="2688"/>
                        </a:cubicBezTo>
                        <a:close/>
                        <a:moveTo>
                          <a:pt x="11383" y="0"/>
                        </a:moveTo>
                        <a:cubicBezTo>
                          <a:pt x="11251" y="0"/>
                          <a:pt x="11155" y="79"/>
                          <a:pt x="10925" y="278"/>
                        </a:cubicBezTo>
                        <a:cubicBezTo>
                          <a:pt x="9979" y="1074"/>
                          <a:pt x="9015" y="2010"/>
                          <a:pt x="8022" y="2694"/>
                        </a:cubicBezTo>
                        <a:cubicBezTo>
                          <a:pt x="5691" y="4295"/>
                          <a:pt x="3369" y="5877"/>
                          <a:pt x="1094" y="7572"/>
                        </a:cubicBezTo>
                        <a:cubicBezTo>
                          <a:pt x="747" y="7834"/>
                          <a:pt x="401" y="8096"/>
                          <a:pt x="55" y="8358"/>
                        </a:cubicBezTo>
                        <a:cubicBezTo>
                          <a:pt x="1" y="8394"/>
                          <a:pt x="7" y="8490"/>
                          <a:pt x="82" y="8490"/>
                        </a:cubicBezTo>
                        <a:cubicBezTo>
                          <a:pt x="85" y="8490"/>
                          <a:pt x="88" y="8489"/>
                          <a:pt x="92" y="8489"/>
                        </a:cubicBezTo>
                        <a:cubicBezTo>
                          <a:pt x="1300" y="8414"/>
                          <a:pt x="2508" y="8330"/>
                          <a:pt x="3715" y="8246"/>
                        </a:cubicBezTo>
                        <a:cubicBezTo>
                          <a:pt x="4240" y="8208"/>
                          <a:pt x="4764" y="8180"/>
                          <a:pt x="5288" y="8143"/>
                        </a:cubicBezTo>
                        <a:cubicBezTo>
                          <a:pt x="5293" y="8142"/>
                          <a:pt x="5299" y="8142"/>
                          <a:pt x="5304" y="8142"/>
                        </a:cubicBezTo>
                        <a:cubicBezTo>
                          <a:pt x="5479" y="8142"/>
                          <a:pt x="5837" y="8285"/>
                          <a:pt x="6028" y="8349"/>
                        </a:cubicBezTo>
                        <a:cubicBezTo>
                          <a:pt x="8453" y="9032"/>
                          <a:pt x="10869" y="9706"/>
                          <a:pt x="13293" y="10390"/>
                        </a:cubicBezTo>
                        <a:cubicBezTo>
                          <a:pt x="13301" y="10392"/>
                          <a:pt x="13309" y="10393"/>
                          <a:pt x="13316" y="10393"/>
                        </a:cubicBezTo>
                        <a:cubicBezTo>
                          <a:pt x="13369" y="10393"/>
                          <a:pt x="13402" y="10336"/>
                          <a:pt x="13378" y="10287"/>
                        </a:cubicBezTo>
                        <a:cubicBezTo>
                          <a:pt x="12994" y="9491"/>
                          <a:pt x="12610" y="8704"/>
                          <a:pt x="12226" y="7909"/>
                        </a:cubicBezTo>
                        <a:cubicBezTo>
                          <a:pt x="12067" y="7590"/>
                          <a:pt x="11917" y="7272"/>
                          <a:pt x="11758" y="6954"/>
                        </a:cubicBezTo>
                        <a:cubicBezTo>
                          <a:pt x="11683" y="6785"/>
                          <a:pt x="11290" y="6626"/>
                          <a:pt x="11149" y="6532"/>
                        </a:cubicBezTo>
                        <a:cubicBezTo>
                          <a:pt x="10663" y="6214"/>
                          <a:pt x="10185" y="5896"/>
                          <a:pt x="9698" y="5568"/>
                        </a:cubicBezTo>
                        <a:cubicBezTo>
                          <a:pt x="9502" y="5437"/>
                          <a:pt x="9305" y="5306"/>
                          <a:pt x="9108" y="5175"/>
                        </a:cubicBezTo>
                        <a:cubicBezTo>
                          <a:pt x="9047" y="5136"/>
                          <a:pt x="8936" y="5036"/>
                          <a:pt x="8908" y="5036"/>
                        </a:cubicBezTo>
                        <a:cubicBezTo>
                          <a:pt x="8902" y="5036"/>
                          <a:pt x="8900" y="5039"/>
                          <a:pt x="8901" y="5046"/>
                        </a:cubicBezTo>
                        <a:lnTo>
                          <a:pt x="8901" y="5046"/>
                        </a:lnTo>
                        <a:cubicBezTo>
                          <a:pt x="8724" y="4228"/>
                          <a:pt x="8538" y="3410"/>
                          <a:pt x="8361" y="2591"/>
                        </a:cubicBezTo>
                        <a:lnTo>
                          <a:pt x="8361" y="2591"/>
                        </a:lnTo>
                        <a:cubicBezTo>
                          <a:pt x="8664" y="2361"/>
                          <a:pt x="8962" y="2122"/>
                          <a:pt x="9258" y="1870"/>
                        </a:cubicBezTo>
                        <a:cubicBezTo>
                          <a:pt x="9904" y="1327"/>
                          <a:pt x="10550" y="784"/>
                          <a:pt x="11187" y="241"/>
                        </a:cubicBezTo>
                        <a:cubicBezTo>
                          <a:pt x="11245" y="199"/>
                          <a:pt x="11295" y="158"/>
                          <a:pt x="11345" y="110"/>
                        </a:cubicBezTo>
                        <a:lnTo>
                          <a:pt x="11345" y="110"/>
                        </a:lnTo>
                        <a:cubicBezTo>
                          <a:pt x="11335" y="122"/>
                          <a:pt x="11358" y="119"/>
                          <a:pt x="11449" y="147"/>
                        </a:cubicBezTo>
                        <a:cubicBezTo>
                          <a:pt x="11842" y="287"/>
                          <a:pt x="12235" y="418"/>
                          <a:pt x="12629" y="559"/>
                        </a:cubicBezTo>
                        <a:cubicBezTo>
                          <a:pt x="13022" y="690"/>
                          <a:pt x="13425" y="830"/>
                          <a:pt x="13827" y="971"/>
                        </a:cubicBezTo>
                        <a:cubicBezTo>
                          <a:pt x="13836" y="973"/>
                          <a:pt x="13844" y="975"/>
                          <a:pt x="13851" y="975"/>
                        </a:cubicBezTo>
                        <a:cubicBezTo>
                          <a:pt x="13926" y="975"/>
                          <a:pt x="13950" y="856"/>
                          <a:pt x="13865" y="830"/>
                        </a:cubicBezTo>
                        <a:cubicBezTo>
                          <a:pt x="13200" y="596"/>
                          <a:pt x="12526" y="362"/>
                          <a:pt x="11852" y="128"/>
                        </a:cubicBezTo>
                        <a:cubicBezTo>
                          <a:pt x="11616" y="50"/>
                          <a:pt x="11488" y="0"/>
                          <a:pt x="11383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7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1" name="Google Shape;731;p27"/>
                  <p:cNvSpPr/>
                  <p:nvPr/>
                </p:nvSpPr>
                <p:spPr>
                  <a:xfrm>
                    <a:off x="5213975" y="3505999"/>
                    <a:ext cx="56591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" h="1022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21"/>
                        </a:lnTo>
                        <a:lnTo>
                          <a:pt x="543" y="853"/>
                        </a:lnTo>
                        <a:lnTo>
                          <a:pt x="871" y="1021"/>
                        </a:lnTo>
                        <a:lnTo>
                          <a:pt x="805" y="656"/>
                        </a:lnTo>
                        <a:lnTo>
                          <a:pt x="1077" y="394"/>
                        </a:lnTo>
                        <a:lnTo>
                          <a:pt x="70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2" name="Google Shape;732;p27"/>
                  <p:cNvSpPr/>
                  <p:nvPr/>
                </p:nvSpPr>
                <p:spPr>
                  <a:xfrm>
                    <a:off x="5386111" y="3376635"/>
                    <a:ext cx="56644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" h="1031" extrusionOk="0">
                        <a:moveTo>
                          <a:pt x="544" y="1"/>
                        </a:moveTo>
                        <a:lnTo>
                          <a:pt x="375" y="338"/>
                        </a:lnTo>
                        <a:lnTo>
                          <a:pt x="1" y="394"/>
                        </a:lnTo>
                        <a:lnTo>
                          <a:pt x="272" y="656"/>
                        </a:lnTo>
                        <a:lnTo>
                          <a:pt x="207" y="1030"/>
                        </a:lnTo>
                        <a:lnTo>
                          <a:pt x="544" y="853"/>
                        </a:lnTo>
                        <a:lnTo>
                          <a:pt x="872" y="1030"/>
                        </a:lnTo>
                        <a:lnTo>
                          <a:pt x="806" y="656"/>
                        </a:lnTo>
                        <a:lnTo>
                          <a:pt x="1078" y="394"/>
                        </a:lnTo>
                        <a:lnTo>
                          <a:pt x="703" y="338"/>
                        </a:lnTo>
                        <a:lnTo>
                          <a:pt x="54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3" name="Google Shape;733;p27"/>
                  <p:cNvSpPr/>
                  <p:nvPr/>
                </p:nvSpPr>
                <p:spPr>
                  <a:xfrm>
                    <a:off x="5672952" y="3323039"/>
                    <a:ext cx="57116" cy="53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21" extrusionOk="0">
                        <a:moveTo>
                          <a:pt x="543" y="0"/>
                        </a:moveTo>
                        <a:lnTo>
                          <a:pt x="375" y="337"/>
                        </a:lnTo>
                        <a:lnTo>
                          <a:pt x="0" y="393"/>
                        </a:lnTo>
                        <a:lnTo>
                          <a:pt x="272" y="655"/>
                        </a:lnTo>
                        <a:lnTo>
                          <a:pt x="206" y="1021"/>
                        </a:lnTo>
                        <a:lnTo>
                          <a:pt x="543" y="852"/>
                        </a:lnTo>
                        <a:lnTo>
                          <a:pt x="881" y="1021"/>
                        </a:lnTo>
                        <a:lnTo>
                          <a:pt x="815" y="655"/>
                        </a:lnTo>
                        <a:lnTo>
                          <a:pt x="1086" y="393"/>
                        </a:lnTo>
                        <a:lnTo>
                          <a:pt x="712" y="337"/>
                        </a:lnTo>
                        <a:lnTo>
                          <a:pt x="543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4" name="Google Shape;734;p27"/>
                  <p:cNvSpPr/>
                  <p:nvPr/>
                </p:nvSpPr>
                <p:spPr>
                  <a:xfrm>
                    <a:off x="5644894" y="3199507"/>
                    <a:ext cx="56644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" h="1031" extrusionOk="0">
                        <a:moveTo>
                          <a:pt x="534" y="1"/>
                        </a:moveTo>
                        <a:lnTo>
                          <a:pt x="375" y="338"/>
                        </a:lnTo>
                        <a:lnTo>
                          <a:pt x="1" y="394"/>
                        </a:lnTo>
                        <a:lnTo>
                          <a:pt x="272" y="656"/>
                        </a:lnTo>
                        <a:lnTo>
                          <a:pt x="207" y="1031"/>
                        </a:lnTo>
                        <a:lnTo>
                          <a:pt x="534" y="853"/>
                        </a:lnTo>
                        <a:lnTo>
                          <a:pt x="871" y="1031"/>
                        </a:lnTo>
                        <a:lnTo>
                          <a:pt x="806" y="656"/>
                        </a:lnTo>
                        <a:lnTo>
                          <a:pt x="1077" y="394"/>
                        </a:lnTo>
                        <a:lnTo>
                          <a:pt x="703" y="338"/>
                        </a:lnTo>
                        <a:lnTo>
                          <a:pt x="53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5" name="Google Shape;735;p27"/>
                  <p:cNvSpPr/>
                  <p:nvPr/>
                </p:nvSpPr>
                <p:spPr>
                  <a:xfrm>
                    <a:off x="5802843" y="3063259"/>
                    <a:ext cx="56591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" h="1022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21"/>
                        </a:lnTo>
                        <a:lnTo>
                          <a:pt x="543" y="853"/>
                        </a:lnTo>
                        <a:lnTo>
                          <a:pt x="871" y="1021"/>
                        </a:lnTo>
                        <a:lnTo>
                          <a:pt x="805" y="656"/>
                        </a:lnTo>
                        <a:lnTo>
                          <a:pt x="1077" y="394"/>
                        </a:lnTo>
                        <a:lnTo>
                          <a:pt x="70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6" name="Google Shape;736;p27"/>
                  <p:cNvSpPr/>
                  <p:nvPr/>
                </p:nvSpPr>
                <p:spPr>
                  <a:xfrm>
                    <a:off x="5937147" y="3110970"/>
                    <a:ext cx="56591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" h="1022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21"/>
                        </a:lnTo>
                        <a:lnTo>
                          <a:pt x="543" y="853"/>
                        </a:lnTo>
                        <a:lnTo>
                          <a:pt x="871" y="1021"/>
                        </a:lnTo>
                        <a:lnTo>
                          <a:pt x="871" y="1021"/>
                        </a:lnTo>
                        <a:lnTo>
                          <a:pt x="805" y="656"/>
                        </a:lnTo>
                        <a:lnTo>
                          <a:pt x="1077" y="394"/>
                        </a:lnTo>
                        <a:lnTo>
                          <a:pt x="70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7" name="Google Shape;737;p27"/>
                  <p:cNvSpPr/>
                  <p:nvPr/>
                </p:nvSpPr>
                <p:spPr>
                  <a:xfrm>
                    <a:off x="5823493" y="3429757"/>
                    <a:ext cx="57116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31" extrusionOk="0">
                        <a:moveTo>
                          <a:pt x="543" y="1"/>
                        </a:moveTo>
                        <a:lnTo>
                          <a:pt x="375" y="338"/>
                        </a:lnTo>
                        <a:lnTo>
                          <a:pt x="0" y="394"/>
                        </a:lnTo>
                        <a:lnTo>
                          <a:pt x="272" y="656"/>
                        </a:lnTo>
                        <a:lnTo>
                          <a:pt x="206" y="1031"/>
                        </a:lnTo>
                        <a:lnTo>
                          <a:pt x="543" y="853"/>
                        </a:lnTo>
                        <a:lnTo>
                          <a:pt x="881" y="1031"/>
                        </a:lnTo>
                        <a:lnTo>
                          <a:pt x="815" y="656"/>
                        </a:lnTo>
                        <a:lnTo>
                          <a:pt x="1086" y="394"/>
                        </a:lnTo>
                        <a:lnTo>
                          <a:pt x="712" y="338"/>
                        </a:lnTo>
                        <a:lnTo>
                          <a:pt x="5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8" name="Google Shape;738;p27"/>
                  <p:cNvSpPr/>
                  <p:nvPr/>
                </p:nvSpPr>
                <p:spPr>
                  <a:xfrm>
                    <a:off x="5908615" y="3605414"/>
                    <a:ext cx="57116" cy="541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31" extrusionOk="0">
                        <a:moveTo>
                          <a:pt x="543" y="0"/>
                        </a:moveTo>
                        <a:lnTo>
                          <a:pt x="375" y="337"/>
                        </a:lnTo>
                        <a:lnTo>
                          <a:pt x="0" y="393"/>
                        </a:lnTo>
                        <a:lnTo>
                          <a:pt x="272" y="656"/>
                        </a:lnTo>
                        <a:lnTo>
                          <a:pt x="206" y="1030"/>
                        </a:lnTo>
                        <a:lnTo>
                          <a:pt x="543" y="852"/>
                        </a:lnTo>
                        <a:lnTo>
                          <a:pt x="871" y="1030"/>
                        </a:lnTo>
                        <a:lnTo>
                          <a:pt x="815" y="656"/>
                        </a:lnTo>
                        <a:lnTo>
                          <a:pt x="1086" y="393"/>
                        </a:lnTo>
                        <a:lnTo>
                          <a:pt x="712" y="337"/>
                        </a:lnTo>
                        <a:lnTo>
                          <a:pt x="543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9" name="Google Shape;739;p27"/>
                  <p:cNvSpPr/>
                  <p:nvPr/>
                </p:nvSpPr>
                <p:spPr>
                  <a:xfrm>
                    <a:off x="5485999" y="3483878"/>
                    <a:ext cx="57116" cy="53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" h="1022" extrusionOk="0">
                        <a:moveTo>
                          <a:pt x="544" y="1"/>
                        </a:moveTo>
                        <a:lnTo>
                          <a:pt x="375" y="338"/>
                        </a:lnTo>
                        <a:lnTo>
                          <a:pt x="1" y="384"/>
                        </a:lnTo>
                        <a:lnTo>
                          <a:pt x="272" y="647"/>
                        </a:lnTo>
                        <a:lnTo>
                          <a:pt x="207" y="1021"/>
                        </a:lnTo>
                        <a:lnTo>
                          <a:pt x="544" y="853"/>
                        </a:lnTo>
                        <a:lnTo>
                          <a:pt x="881" y="1021"/>
                        </a:lnTo>
                        <a:lnTo>
                          <a:pt x="815" y="647"/>
                        </a:lnTo>
                        <a:lnTo>
                          <a:pt x="1087" y="384"/>
                        </a:lnTo>
                        <a:lnTo>
                          <a:pt x="712" y="338"/>
                        </a:lnTo>
                        <a:lnTo>
                          <a:pt x="54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40" name="Google Shape;740;p27"/>
                <p:cNvGrpSpPr/>
                <p:nvPr/>
              </p:nvGrpSpPr>
              <p:grpSpPr>
                <a:xfrm>
                  <a:off x="4238828" y="221597"/>
                  <a:ext cx="4579189" cy="4713938"/>
                  <a:chOff x="4238828" y="221597"/>
                  <a:chExt cx="4579189" cy="4713938"/>
                </a:xfrm>
              </p:grpSpPr>
              <p:grpSp>
                <p:nvGrpSpPr>
                  <p:cNvPr id="741" name="Google Shape;741;p27"/>
                  <p:cNvGrpSpPr/>
                  <p:nvPr/>
                </p:nvGrpSpPr>
                <p:grpSpPr>
                  <a:xfrm rot="10800000">
                    <a:off x="4238828" y="4327570"/>
                    <a:ext cx="601387" cy="607965"/>
                    <a:chOff x="3567700" y="2310175"/>
                    <a:chExt cx="258250" cy="261075"/>
                  </a:xfrm>
                </p:grpSpPr>
                <p:sp>
                  <p:nvSpPr>
                    <p:cNvPr id="742" name="Google Shape;742;p27"/>
                    <p:cNvSpPr/>
                    <p:nvPr/>
                  </p:nvSpPr>
                  <p:spPr>
                    <a:xfrm>
                      <a:off x="3796425" y="2541750"/>
                      <a:ext cx="29525" cy="29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1" h="1180" extrusionOk="0">
                          <a:moveTo>
                            <a:pt x="591" y="0"/>
                          </a:moveTo>
                          <a:lnTo>
                            <a:pt x="381" y="381"/>
                          </a:lnTo>
                          <a:lnTo>
                            <a:pt x="1" y="590"/>
                          </a:lnTo>
                          <a:lnTo>
                            <a:pt x="381" y="799"/>
                          </a:lnTo>
                          <a:lnTo>
                            <a:pt x="591" y="1179"/>
                          </a:lnTo>
                          <a:lnTo>
                            <a:pt x="800" y="799"/>
                          </a:lnTo>
                          <a:lnTo>
                            <a:pt x="1180" y="590"/>
                          </a:lnTo>
                          <a:lnTo>
                            <a:pt x="800" y="381"/>
                          </a:lnTo>
                          <a:lnTo>
                            <a:pt x="591" y="0"/>
                          </a:lnTo>
                          <a:close/>
                        </a:path>
                      </a:pathLst>
                    </a:custGeom>
                    <a:solidFill>
                      <a:srgbClr val="F9FBF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43" name="Google Shape;743;p27"/>
                    <p:cNvSpPr/>
                    <p:nvPr/>
                  </p:nvSpPr>
                  <p:spPr>
                    <a:xfrm>
                      <a:off x="3567700" y="2310175"/>
                      <a:ext cx="30000" cy="29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00" h="1180" extrusionOk="0">
                          <a:moveTo>
                            <a:pt x="591" y="0"/>
                          </a:moveTo>
                          <a:lnTo>
                            <a:pt x="381" y="380"/>
                          </a:lnTo>
                          <a:lnTo>
                            <a:pt x="1" y="590"/>
                          </a:lnTo>
                          <a:lnTo>
                            <a:pt x="381" y="799"/>
                          </a:lnTo>
                          <a:lnTo>
                            <a:pt x="591" y="1179"/>
                          </a:lnTo>
                          <a:lnTo>
                            <a:pt x="800" y="799"/>
                          </a:lnTo>
                          <a:lnTo>
                            <a:pt x="1199" y="590"/>
                          </a:lnTo>
                          <a:lnTo>
                            <a:pt x="800" y="380"/>
                          </a:lnTo>
                          <a:lnTo>
                            <a:pt x="591" y="0"/>
                          </a:lnTo>
                          <a:close/>
                        </a:path>
                      </a:pathLst>
                    </a:custGeom>
                    <a:solidFill>
                      <a:srgbClr val="F9FBF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744" name="Google Shape;744;p27"/>
                  <p:cNvGrpSpPr/>
                  <p:nvPr/>
                </p:nvGrpSpPr>
                <p:grpSpPr>
                  <a:xfrm rot="10800000">
                    <a:off x="4394408" y="221597"/>
                    <a:ext cx="4423609" cy="826532"/>
                    <a:chOff x="246252" y="4076593"/>
                    <a:chExt cx="4423609" cy="826532"/>
                  </a:xfrm>
                </p:grpSpPr>
                <p:grpSp>
                  <p:nvGrpSpPr>
                    <p:cNvPr id="745" name="Google Shape;745;p27"/>
                    <p:cNvGrpSpPr/>
                    <p:nvPr/>
                  </p:nvGrpSpPr>
                  <p:grpSpPr>
                    <a:xfrm rot="10800000">
                      <a:off x="246252" y="4076593"/>
                      <a:ext cx="1262796" cy="826532"/>
                      <a:chOff x="7119050" y="338511"/>
                      <a:chExt cx="850425" cy="556662"/>
                    </a:xfrm>
                  </p:grpSpPr>
                  <p:sp>
                    <p:nvSpPr>
                      <p:cNvPr id="746" name="Google Shape;746;p27"/>
                      <p:cNvSpPr/>
                      <p:nvPr/>
                    </p:nvSpPr>
                    <p:spPr>
                      <a:xfrm>
                        <a:off x="7937670" y="853234"/>
                        <a:ext cx="31805" cy="3180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24" h="724" extrusionOk="0">
                            <a:moveTo>
                              <a:pt x="362" y="0"/>
                            </a:moveTo>
                            <a:lnTo>
                              <a:pt x="248" y="248"/>
                            </a:lnTo>
                            <a:lnTo>
                              <a:pt x="1" y="362"/>
                            </a:lnTo>
                            <a:lnTo>
                              <a:pt x="248" y="495"/>
                            </a:lnTo>
                            <a:lnTo>
                              <a:pt x="362" y="723"/>
                            </a:lnTo>
                            <a:lnTo>
                              <a:pt x="495" y="495"/>
                            </a:lnTo>
                            <a:lnTo>
                              <a:pt x="723" y="362"/>
                            </a:lnTo>
                            <a:lnTo>
                              <a:pt x="495" y="248"/>
                            </a:lnTo>
                            <a:lnTo>
                              <a:pt x="362" y="0"/>
                            </a:lnTo>
                            <a:close/>
                          </a:path>
                        </a:pathLst>
                      </a:custGeom>
                      <a:solidFill>
                        <a:srgbClr val="F9FBFC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47" name="Google Shape;747;p27"/>
                      <p:cNvSpPr/>
                      <p:nvPr/>
                    </p:nvSpPr>
                    <p:spPr>
                      <a:xfrm>
                        <a:off x="7119050" y="842457"/>
                        <a:ext cx="52672" cy="5271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99" h="1200" extrusionOk="0">
                            <a:moveTo>
                              <a:pt x="609" y="1"/>
                            </a:moveTo>
                            <a:lnTo>
                              <a:pt x="400" y="381"/>
                            </a:lnTo>
                            <a:lnTo>
                              <a:pt x="1" y="591"/>
                            </a:lnTo>
                            <a:lnTo>
                              <a:pt x="400" y="800"/>
                            </a:lnTo>
                            <a:lnTo>
                              <a:pt x="609" y="1199"/>
                            </a:lnTo>
                            <a:lnTo>
                              <a:pt x="818" y="800"/>
                            </a:lnTo>
                            <a:lnTo>
                              <a:pt x="1199" y="591"/>
                            </a:lnTo>
                            <a:lnTo>
                              <a:pt x="818" y="381"/>
                            </a:lnTo>
                            <a:lnTo>
                              <a:pt x="609" y="1"/>
                            </a:lnTo>
                            <a:close/>
                          </a:path>
                        </a:pathLst>
                      </a:custGeom>
                      <a:solidFill>
                        <a:srgbClr val="F9FBFC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48" name="Google Shape;748;p27"/>
                      <p:cNvSpPr/>
                      <p:nvPr/>
                    </p:nvSpPr>
                    <p:spPr>
                      <a:xfrm>
                        <a:off x="7249163" y="338511"/>
                        <a:ext cx="51837" cy="5183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80" h="1180" extrusionOk="0">
                            <a:moveTo>
                              <a:pt x="590" y="1"/>
                            </a:moveTo>
                            <a:lnTo>
                              <a:pt x="381" y="381"/>
                            </a:lnTo>
                            <a:lnTo>
                              <a:pt x="0" y="590"/>
                            </a:lnTo>
                            <a:lnTo>
                              <a:pt x="381" y="799"/>
                            </a:lnTo>
                            <a:lnTo>
                              <a:pt x="590" y="1180"/>
                            </a:lnTo>
                            <a:lnTo>
                              <a:pt x="799" y="799"/>
                            </a:lnTo>
                            <a:lnTo>
                              <a:pt x="1180" y="590"/>
                            </a:lnTo>
                            <a:lnTo>
                              <a:pt x="799" y="381"/>
                            </a:lnTo>
                            <a:lnTo>
                              <a:pt x="590" y="1"/>
                            </a:lnTo>
                            <a:close/>
                          </a:path>
                        </a:pathLst>
                      </a:custGeom>
                      <a:solidFill>
                        <a:srgbClr val="F9FBFC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749" name="Google Shape;749;p27"/>
                    <p:cNvSpPr/>
                    <p:nvPr/>
                  </p:nvSpPr>
                  <p:spPr>
                    <a:xfrm>
                      <a:off x="4548072" y="4542149"/>
                      <a:ext cx="121788" cy="1217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93" h="2892" extrusionOk="0">
                          <a:moveTo>
                            <a:pt x="1446" y="0"/>
                          </a:moveTo>
                          <a:lnTo>
                            <a:pt x="933" y="932"/>
                          </a:lnTo>
                          <a:lnTo>
                            <a:pt x="1" y="1446"/>
                          </a:lnTo>
                          <a:lnTo>
                            <a:pt x="933" y="1959"/>
                          </a:lnTo>
                          <a:lnTo>
                            <a:pt x="1446" y="2891"/>
                          </a:lnTo>
                          <a:lnTo>
                            <a:pt x="1960" y="1959"/>
                          </a:lnTo>
                          <a:lnTo>
                            <a:pt x="2892" y="1446"/>
                          </a:lnTo>
                          <a:lnTo>
                            <a:pt x="1960" y="932"/>
                          </a:lnTo>
                          <a:lnTo>
                            <a:pt x="1446" y="0"/>
                          </a:lnTo>
                          <a:close/>
                        </a:path>
                      </a:pathLst>
                    </a:custGeom>
                    <a:solidFill>
                      <a:srgbClr val="F9FBF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750" name="Google Shape;750;p27"/>
              <p:cNvSpPr/>
              <p:nvPr/>
            </p:nvSpPr>
            <p:spPr>
              <a:xfrm>
                <a:off x="8464620" y="207975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7"/>
              <p:cNvSpPr/>
              <p:nvPr/>
            </p:nvSpPr>
            <p:spPr>
              <a:xfrm>
                <a:off x="559945" y="3021850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7"/>
              <p:cNvSpPr/>
              <p:nvPr/>
            </p:nvSpPr>
            <p:spPr>
              <a:xfrm>
                <a:off x="2927045" y="4608575"/>
                <a:ext cx="162425" cy="154151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2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21"/>
                    </a:lnTo>
                    <a:lnTo>
                      <a:pt x="543" y="853"/>
                    </a:lnTo>
                    <a:lnTo>
                      <a:pt x="871" y="1021"/>
                    </a:lnTo>
                    <a:lnTo>
                      <a:pt x="871" y="1021"/>
                    </a:lnTo>
                    <a:lnTo>
                      <a:pt x="805" y="656"/>
                    </a:lnTo>
                    <a:lnTo>
                      <a:pt x="1077" y="394"/>
                    </a:lnTo>
                    <a:lnTo>
                      <a:pt x="702" y="338"/>
                    </a:lnTo>
                    <a:lnTo>
                      <a:pt x="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3" name="Google Shape;753;p27"/>
            <p:cNvSpPr/>
            <p:nvPr/>
          </p:nvSpPr>
          <p:spPr>
            <a:xfrm>
              <a:off x="5635670" y="78915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8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42744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756" name="Google Shape;756;p2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757" name="Google Shape;757;p28"/>
          <p:cNvGrpSpPr/>
          <p:nvPr/>
        </p:nvGrpSpPr>
        <p:grpSpPr>
          <a:xfrm>
            <a:off x="-313350" y="-115802"/>
            <a:ext cx="10094627" cy="5616446"/>
            <a:chOff x="-313350" y="-115802"/>
            <a:chExt cx="10094627" cy="5616446"/>
          </a:xfrm>
        </p:grpSpPr>
        <p:sp>
          <p:nvSpPr>
            <p:cNvPr id="758" name="Google Shape;758;p28"/>
            <p:cNvSpPr/>
            <p:nvPr/>
          </p:nvSpPr>
          <p:spPr>
            <a:xfrm>
              <a:off x="7566286" y="226825"/>
              <a:ext cx="2214991" cy="2451279"/>
            </a:xfrm>
            <a:custGeom>
              <a:avLst/>
              <a:gdLst/>
              <a:ahLst/>
              <a:cxnLst/>
              <a:rect l="l" t="t" r="r" b="b"/>
              <a:pathLst>
                <a:path w="22301" h="24680" extrusionOk="0">
                  <a:moveTo>
                    <a:pt x="17071" y="0"/>
                  </a:moveTo>
                  <a:cubicBezTo>
                    <a:pt x="15621" y="1811"/>
                    <a:pt x="13652" y="3194"/>
                    <a:pt x="11458" y="3937"/>
                  </a:cubicBezTo>
                  <a:cubicBezTo>
                    <a:pt x="9573" y="4569"/>
                    <a:pt x="7544" y="4749"/>
                    <a:pt x="5726" y="5553"/>
                  </a:cubicBezTo>
                  <a:cubicBezTo>
                    <a:pt x="2623" y="6928"/>
                    <a:pt x="466" y="10143"/>
                    <a:pt x="233" y="13532"/>
                  </a:cubicBezTo>
                  <a:cubicBezTo>
                    <a:pt x="1" y="16913"/>
                    <a:pt x="1638" y="20339"/>
                    <a:pt x="4336" y="22398"/>
                  </a:cubicBezTo>
                  <a:cubicBezTo>
                    <a:pt x="6311" y="23905"/>
                    <a:pt x="8797" y="24679"/>
                    <a:pt x="11281" y="24679"/>
                  </a:cubicBezTo>
                  <a:cubicBezTo>
                    <a:pt x="12191" y="24679"/>
                    <a:pt x="13099" y="24576"/>
                    <a:pt x="13983" y="24366"/>
                  </a:cubicBezTo>
                  <a:cubicBezTo>
                    <a:pt x="15411" y="24021"/>
                    <a:pt x="16793" y="23412"/>
                    <a:pt x="17875" y="22420"/>
                  </a:cubicBezTo>
                  <a:cubicBezTo>
                    <a:pt x="19160" y="21241"/>
                    <a:pt x="19941" y="19610"/>
                    <a:pt x="20535" y="17965"/>
                  </a:cubicBezTo>
                  <a:cubicBezTo>
                    <a:pt x="21782" y="14486"/>
                    <a:pt x="22300" y="10752"/>
                    <a:pt x="22045" y="7063"/>
                  </a:cubicBezTo>
                  <a:lnTo>
                    <a:pt x="17071" y="0"/>
                  </a:lnTo>
                  <a:close/>
                </a:path>
              </a:pathLst>
            </a:custGeom>
            <a:gradFill>
              <a:gsLst>
                <a:gs pos="0">
                  <a:srgbClr val="370672">
                    <a:alpha val="2705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19350" y="-115802"/>
              <a:ext cx="1095600" cy="1095600"/>
            </a:xfrm>
            <a:prstGeom prst="ellipse">
              <a:avLst/>
            </a:pr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-313350" y="3716504"/>
              <a:ext cx="4947489" cy="1784140"/>
            </a:xfrm>
            <a:custGeom>
              <a:avLst/>
              <a:gdLst/>
              <a:ahLst/>
              <a:cxnLst/>
              <a:rect l="l" t="t" r="r" b="b"/>
              <a:pathLst>
                <a:path w="75127" h="27094" extrusionOk="0">
                  <a:moveTo>
                    <a:pt x="67737" y="1"/>
                  </a:moveTo>
                  <a:cubicBezTo>
                    <a:pt x="64003" y="1"/>
                    <a:pt x="60327" y="1581"/>
                    <a:pt x="57268" y="3780"/>
                  </a:cubicBezTo>
                  <a:cubicBezTo>
                    <a:pt x="53736" y="6319"/>
                    <a:pt x="50874" y="9640"/>
                    <a:pt x="47898" y="12803"/>
                  </a:cubicBezTo>
                  <a:cubicBezTo>
                    <a:pt x="46568" y="14208"/>
                    <a:pt x="45171" y="15613"/>
                    <a:pt x="43435" y="16462"/>
                  </a:cubicBezTo>
                  <a:cubicBezTo>
                    <a:pt x="42278" y="17029"/>
                    <a:pt x="40991" y="17316"/>
                    <a:pt x="39704" y="17316"/>
                  </a:cubicBezTo>
                  <a:cubicBezTo>
                    <a:pt x="38893" y="17316"/>
                    <a:pt x="38082" y="17203"/>
                    <a:pt x="37304" y="16973"/>
                  </a:cubicBezTo>
                  <a:cubicBezTo>
                    <a:pt x="33841" y="15951"/>
                    <a:pt x="31436" y="12916"/>
                    <a:pt x="28829" y="10414"/>
                  </a:cubicBezTo>
                  <a:cubicBezTo>
                    <a:pt x="24817" y="6567"/>
                    <a:pt x="19648" y="3667"/>
                    <a:pt x="14096" y="3344"/>
                  </a:cubicBezTo>
                  <a:cubicBezTo>
                    <a:pt x="13781" y="3325"/>
                    <a:pt x="13466" y="3316"/>
                    <a:pt x="13150" y="3316"/>
                  </a:cubicBezTo>
                  <a:cubicBezTo>
                    <a:pt x="7888" y="3316"/>
                    <a:pt x="2517" y="5897"/>
                    <a:pt x="0" y="10504"/>
                  </a:cubicBezTo>
                  <a:lnTo>
                    <a:pt x="2254" y="21609"/>
                  </a:lnTo>
                  <a:cubicBezTo>
                    <a:pt x="4486" y="22405"/>
                    <a:pt x="5996" y="24479"/>
                    <a:pt x="8002" y="25741"/>
                  </a:cubicBezTo>
                  <a:cubicBezTo>
                    <a:pt x="9420" y="26635"/>
                    <a:pt x="11094" y="27094"/>
                    <a:pt x="12768" y="27094"/>
                  </a:cubicBezTo>
                  <a:cubicBezTo>
                    <a:pt x="13853" y="27094"/>
                    <a:pt x="14938" y="26901"/>
                    <a:pt x="15951" y="26508"/>
                  </a:cubicBezTo>
                  <a:cubicBezTo>
                    <a:pt x="20482" y="24750"/>
                    <a:pt x="23036" y="19535"/>
                    <a:pt x="27650" y="17980"/>
                  </a:cubicBezTo>
                  <a:cubicBezTo>
                    <a:pt x="28612" y="17654"/>
                    <a:pt x="29625" y="17507"/>
                    <a:pt x="30640" y="17507"/>
                  </a:cubicBezTo>
                  <a:cubicBezTo>
                    <a:pt x="31425" y="17507"/>
                    <a:pt x="32211" y="17594"/>
                    <a:pt x="32977" y="17755"/>
                  </a:cubicBezTo>
                  <a:cubicBezTo>
                    <a:pt x="34998" y="18175"/>
                    <a:pt x="36906" y="19077"/>
                    <a:pt x="38957" y="19310"/>
                  </a:cubicBezTo>
                  <a:cubicBezTo>
                    <a:pt x="39313" y="19350"/>
                    <a:pt x="39668" y="19369"/>
                    <a:pt x="40022" y="19369"/>
                  </a:cubicBezTo>
                  <a:cubicBezTo>
                    <a:pt x="43171" y="19369"/>
                    <a:pt x="46215" y="17838"/>
                    <a:pt x="48755" y="15906"/>
                  </a:cubicBezTo>
                  <a:cubicBezTo>
                    <a:pt x="51580" y="13765"/>
                    <a:pt x="53984" y="11105"/>
                    <a:pt x="56839" y="9009"/>
                  </a:cubicBezTo>
                  <a:cubicBezTo>
                    <a:pt x="59294" y="7207"/>
                    <a:pt x="62243" y="5805"/>
                    <a:pt x="65246" y="5805"/>
                  </a:cubicBezTo>
                  <a:cubicBezTo>
                    <a:pt x="65736" y="5805"/>
                    <a:pt x="66228" y="5842"/>
                    <a:pt x="66719" y="5921"/>
                  </a:cubicBezTo>
                  <a:cubicBezTo>
                    <a:pt x="68350" y="6184"/>
                    <a:pt x="69920" y="6898"/>
                    <a:pt x="71573" y="6905"/>
                  </a:cubicBezTo>
                  <a:cubicBezTo>
                    <a:pt x="71584" y="6905"/>
                    <a:pt x="71596" y="6905"/>
                    <a:pt x="71607" y="6905"/>
                  </a:cubicBezTo>
                  <a:cubicBezTo>
                    <a:pt x="73252" y="6905"/>
                    <a:pt x="75105" y="5827"/>
                    <a:pt x="75119" y="4185"/>
                  </a:cubicBezTo>
                  <a:cubicBezTo>
                    <a:pt x="75127" y="3066"/>
                    <a:pt x="74285" y="2104"/>
                    <a:pt x="73346" y="1488"/>
                  </a:cubicBezTo>
                  <a:cubicBezTo>
                    <a:pt x="72182" y="722"/>
                    <a:pt x="70822" y="301"/>
                    <a:pt x="69439" y="113"/>
                  </a:cubicBezTo>
                  <a:cubicBezTo>
                    <a:pt x="68872" y="37"/>
                    <a:pt x="68304" y="1"/>
                    <a:pt x="67737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28"/>
          <p:cNvGrpSpPr/>
          <p:nvPr/>
        </p:nvGrpSpPr>
        <p:grpSpPr>
          <a:xfrm>
            <a:off x="318496" y="1104152"/>
            <a:ext cx="8507009" cy="3798974"/>
            <a:chOff x="246252" y="1104150"/>
            <a:chExt cx="8507009" cy="3798974"/>
          </a:xfrm>
        </p:grpSpPr>
        <p:grpSp>
          <p:nvGrpSpPr>
            <p:cNvPr id="762" name="Google Shape;762;p28"/>
            <p:cNvGrpSpPr/>
            <p:nvPr/>
          </p:nvGrpSpPr>
          <p:grpSpPr>
            <a:xfrm>
              <a:off x="246252" y="1104150"/>
              <a:ext cx="8507009" cy="3798974"/>
              <a:chOff x="246252" y="1104150"/>
              <a:chExt cx="8507009" cy="3798974"/>
            </a:xfrm>
          </p:grpSpPr>
          <p:sp>
            <p:nvSpPr>
              <p:cNvPr id="763" name="Google Shape;763;p28"/>
              <p:cNvSpPr/>
              <p:nvPr/>
            </p:nvSpPr>
            <p:spPr>
              <a:xfrm>
                <a:off x="2300952" y="4417634"/>
                <a:ext cx="78214" cy="78273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200" extrusionOk="0">
                    <a:moveTo>
                      <a:pt x="609" y="1"/>
                    </a:moveTo>
                    <a:lnTo>
                      <a:pt x="400" y="381"/>
                    </a:lnTo>
                    <a:lnTo>
                      <a:pt x="1" y="591"/>
                    </a:lnTo>
                    <a:lnTo>
                      <a:pt x="400" y="800"/>
                    </a:lnTo>
                    <a:lnTo>
                      <a:pt x="609" y="1199"/>
                    </a:lnTo>
                    <a:lnTo>
                      <a:pt x="818" y="800"/>
                    </a:lnTo>
                    <a:lnTo>
                      <a:pt x="1199" y="591"/>
                    </a:lnTo>
                    <a:lnTo>
                      <a:pt x="818" y="381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4" name="Google Shape;764;p28"/>
              <p:cNvGrpSpPr/>
              <p:nvPr/>
            </p:nvGrpSpPr>
            <p:grpSpPr>
              <a:xfrm>
                <a:off x="246252" y="1104150"/>
                <a:ext cx="8507009" cy="3798974"/>
                <a:chOff x="246252" y="1104150"/>
                <a:chExt cx="8507009" cy="3798974"/>
              </a:xfrm>
            </p:grpSpPr>
            <p:sp>
              <p:nvSpPr>
                <p:cNvPr id="765" name="Google Shape;765;p28"/>
                <p:cNvSpPr/>
                <p:nvPr/>
              </p:nvSpPr>
              <p:spPr>
                <a:xfrm>
                  <a:off x="7298081" y="1104150"/>
                  <a:ext cx="76974" cy="76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1180" extrusionOk="0">
                      <a:moveTo>
                        <a:pt x="590" y="1"/>
                      </a:moveTo>
                      <a:lnTo>
                        <a:pt x="381" y="381"/>
                      </a:lnTo>
                      <a:lnTo>
                        <a:pt x="0" y="590"/>
                      </a:lnTo>
                      <a:lnTo>
                        <a:pt x="381" y="799"/>
                      </a:lnTo>
                      <a:lnTo>
                        <a:pt x="590" y="1180"/>
                      </a:lnTo>
                      <a:lnTo>
                        <a:pt x="799" y="799"/>
                      </a:lnTo>
                      <a:lnTo>
                        <a:pt x="1180" y="590"/>
                      </a:lnTo>
                      <a:lnTo>
                        <a:pt x="799" y="381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28"/>
                <p:cNvSpPr/>
                <p:nvPr/>
              </p:nvSpPr>
              <p:spPr>
                <a:xfrm>
                  <a:off x="6291672" y="19274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67" name="Google Shape;767;p28"/>
                <p:cNvGrpSpPr/>
                <p:nvPr/>
              </p:nvGrpSpPr>
              <p:grpSpPr>
                <a:xfrm>
                  <a:off x="246252" y="4076593"/>
                  <a:ext cx="8507009" cy="826532"/>
                  <a:chOff x="246252" y="4076593"/>
                  <a:chExt cx="8507009" cy="826532"/>
                </a:xfrm>
              </p:grpSpPr>
              <p:grpSp>
                <p:nvGrpSpPr>
                  <p:cNvPr id="768" name="Google Shape;768;p28"/>
                  <p:cNvGrpSpPr/>
                  <p:nvPr/>
                </p:nvGrpSpPr>
                <p:grpSpPr>
                  <a:xfrm rot="10800000">
                    <a:off x="246252" y="4076593"/>
                    <a:ext cx="3631596" cy="826532"/>
                    <a:chOff x="5523792" y="338511"/>
                    <a:chExt cx="2445684" cy="556662"/>
                  </a:xfrm>
                </p:grpSpPr>
                <p:sp>
                  <p:nvSpPr>
                    <p:cNvPr id="769" name="Google Shape;769;p28"/>
                    <p:cNvSpPr/>
                    <p:nvPr/>
                  </p:nvSpPr>
                  <p:spPr>
                    <a:xfrm>
                      <a:off x="7937670" y="853234"/>
                      <a:ext cx="31805" cy="318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4" h="724" extrusionOk="0">
                          <a:moveTo>
                            <a:pt x="362" y="0"/>
                          </a:moveTo>
                          <a:lnTo>
                            <a:pt x="248" y="248"/>
                          </a:lnTo>
                          <a:lnTo>
                            <a:pt x="1" y="362"/>
                          </a:lnTo>
                          <a:lnTo>
                            <a:pt x="248" y="495"/>
                          </a:lnTo>
                          <a:lnTo>
                            <a:pt x="362" y="723"/>
                          </a:lnTo>
                          <a:lnTo>
                            <a:pt x="495" y="495"/>
                          </a:lnTo>
                          <a:lnTo>
                            <a:pt x="723" y="362"/>
                          </a:lnTo>
                          <a:lnTo>
                            <a:pt x="495" y="248"/>
                          </a:lnTo>
                          <a:lnTo>
                            <a:pt x="362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0" name="Google Shape;770;p28"/>
                    <p:cNvSpPr/>
                    <p:nvPr/>
                  </p:nvSpPr>
                  <p:spPr>
                    <a:xfrm>
                      <a:off x="7119050" y="842457"/>
                      <a:ext cx="52672" cy="527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9" h="1200" extrusionOk="0">
                          <a:moveTo>
                            <a:pt x="609" y="1"/>
                          </a:moveTo>
                          <a:lnTo>
                            <a:pt x="400" y="381"/>
                          </a:lnTo>
                          <a:lnTo>
                            <a:pt x="1" y="591"/>
                          </a:lnTo>
                          <a:lnTo>
                            <a:pt x="400" y="800"/>
                          </a:lnTo>
                          <a:lnTo>
                            <a:pt x="609" y="1199"/>
                          </a:lnTo>
                          <a:lnTo>
                            <a:pt x="818" y="800"/>
                          </a:lnTo>
                          <a:lnTo>
                            <a:pt x="1199" y="591"/>
                          </a:lnTo>
                          <a:lnTo>
                            <a:pt x="818" y="381"/>
                          </a:lnTo>
                          <a:lnTo>
                            <a:pt x="609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71" name="Google Shape;771;p28"/>
                    <p:cNvSpPr/>
                    <p:nvPr/>
                  </p:nvSpPr>
                  <p:spPr>
                    <a:xfrm flipH="1">
                      <a:off x="5523792" y="338511"/>
                      <a:ext cx="51837" cy="518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80" h="1180" extrusionOk="0">
                          <a:moveTo>
                            <a:pt x="590" y="1"/>
                          </a:moveTo>
                          <a:lnTo>
                            <a:pt x="381" y="381"/>
                          </a:lnTo>
                          <a:lnTo>
                            <a:pt x="0" y="590"/>
                          </a:lnTo>
                          <a:lnTo>
                            <a:pt x="381" y="799"/>
                          </a:lnTo>
                          <a:lnTo>
                            <a:pt x="590" y="1180"/>
                          </a:lnTo>
                          <a:lnTo>
                            <a:pt x="799" y="799"/>
                          </a:lnTo>
                          <a:lnTo>
                            <a:pt x="1180" y="590"/>
                          </a:lnTo>
                          <a:lnTo>
                            <a:pt x="799" y="381"/>
                          </a:lnTo>
                          <a:lnTo>
                            <a:pt x="590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772" name="Google Shape;772;p28"/>
                  <p:cNvSpPr/>
                  <p:nvPr/>
                </p:nvSpPr>
                <p:spPr>
                  <a:xfrm>
                    <a:off x="8631472" y="4608574"/>
                    <a:ext cx="121788" cy="121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3" h="2892" extrusionOk="0">
                        <a:moveTo>
                          <a:pt x="1446" y="0"/>
                        </a:moveTo>
                        <a:lnTo>
                          <a:pt x="933" y="932"/>
                        </a:lnTo>
                        <a:lnTo>
                          <a:pt x="1" y="1446"/>
                        </a:lnTo>
                        <a:lnTo>
                          <a:pt x="933" y="1959"/>
                        </a:lnTo>
                        <a:lnTo>
                          <a:pt x="1446" y="2891"/>
                        </a:lnTo>
                        <a:lnTo>
                          <a:pt x="1960" y="1959"/>
                        </a:lnTo>
                        <a:lnTo>
                          <a:pt x="2892" y="1446"/>
                        </a:lnTo>
                        <a:lnTo>
                          <a:pt x="1960" y="932"/>
                        </a:lnTo>
                        <a:lnTo>
                          <a:pt x="144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773" name="Google Shape;773;p28"/>
            <p:cNvSpPr/>
            <p:nvPr/>
          </p:nvSpPr>
          <p:spPr>
            <a:xfrm flipH="1">
              <a:off x="463508" y="45314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7952358" y="1895073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 flipH="1">
              <a:off x="4490786" y="4457798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oogle Shape;1001;p35"/>
          <p:cNvGrpSpPr/>
          <p:nvPr/>
        </p:nvGrpSpPr>
        <p:grpSpPr>
          <a:xfrm rot="10800000" flipH="1">
            <a:off x="-1056434" y="-411712"/>
            <a:ext cx="9967810" cy="5966924"/>
            <a:chOff x="-1056434" y="-471000"/>
            <a:chExt cx="9967810" cy="5966924"/>
          </a:xfrm>
        </p:grpSpPr>
        <p:sp>
          <p:nvSpPr>
            <p:cNvPr id="1002" name="Google Shape;1002;p35"/>
            <p:cNvSpPr/>
            <p:nvPr/>
          </p:nvSpPr>
          <p:spPr>
            <a:xfrm rot="10800000">
              <a:off x="-1056434" y="4354422"/>
              <a:ext cx="4551196" cy="979433"/>
            </a:xfrm>
            <a:custGeom>
              <a:avLst/>
              <a:gdLst/>
              <a:ahLst/>
              <a:cxnLst/>
              <a:rect l="l" t="t" r="r" b="b"/>
              <a:pathLst>
                <a:path w="164779" h="35461" extrusionOk="0">
                  <a:moveTo>
                    <a:pt x="97179" y="0"/>
                  </a:moveTo>
                  <a:cubicBezTo>
                    <a:pt x="89454" y="0"/>
                    <a:pt x="81464" y="2689"/>
                    <a:pt x="74258" y="5973"/>
                  </a:cubicBezTo>
                  <a:cubicBezTo>
                    <a:pt x="63340" y="10956"/>
                    <a:pt x="52498" y="17347"/>
                    <a:pt x="40591" y="17823"/>
                  </a:cubicBezTo>
                  <a:cubicBezTo>
                    <a:pt x="40123" y="17840"/>
                    <a:pt x="39655" y="17848"/>
                    <a:pt x="39186" y="17848"/>
                  </a:cubicBezTo>
                  <a:cubicBezTo>
                    <a:pt x="30995" y="17848"/>
                    <a:pt x="22678" y="15315"/>
                    <a:pt x="14627" y="15315"/>
                  </a:cubicBezTo>
                  <a:cubicBezTo>
                    <a:pt x="11655" y="15315"/>
                    <a:pt x="8719" y="15660"/>
                    <a:pt x="5840" y="16605"/>
                  </a:cubicBezTo>
                  <a:cubicBezTo>
                    <a:pt x="3082" y="17518"/>
                    <a:pt x="1" y="20105"/>
                    <a:pt x="1009" y="22939"/>
                  </a:cubicBezTo>
                  <a:cubicBezTo>
                    <a:pt x="1579" y="24556"/>
                    <a:pt x="3348" y="25431"/>
                    <a:pt x="5003" y="25488"/>
                  </a:cubicBezTo>
                  <a:cubicBezTo>
                    <a:pt x="5054" y="25489"/>
                    <a:pt x="5105" y="25490"/>
                    <a:pt x="5156" y="25490"/>
                  </a:cubicBezTo>
                  <a:cubicBezTo>
                    <a:pt x="6757" y="25490"/>
                    <a:pt x="8305" y="24922"/>
                    <a:pt x="9853" y="24461"/>
                  </a:cubicBezTo>
                  <a:cubicBezTo>
                    <a:pt x="13187" y="23454"/>
                    <a:pt x="16658" y="22957"/>
                    <a:pt x="20129" y="22957"/>
                  </a:cubicBezTo>
                  <a:cubicBezTo>
                    <a:pt x="25254" y="22957"/>
                    <a:pt x="30381" y="24041"/>
                    <a:pt x="35075" y="26173"/>
                  </a:cubicBezTo>
                  <a:cubicBezTo>
                    <a:pt x="42421" y="29528"/>
                    <a:pt x="49282" y="35460"/>
                    <a:pt x="57192" y="35460"/>
                  </a:cubicBezTo>
                  <a:cubicBezTo>
                    <a:pt x="57578" y="35460"/>
                    <a:pt x="57966" y="35446"/>
                    <a:pt x="58357" y="35417"/>
                  </a:cubicBezTo>
                  <a:cubicBezTo>
                    <a:pt x="65851" y="34865"/>
                    <a:pt x="71918" y="28779"/>
                    <a:pt x="79184" y="26762"/>
                  </a:cubicBezTo>
                  <a:cubicBezTo>
                    <a:pt x="81143" y="26220"/>
                    <a:pt x="83136" y="25987"/>
                    <a:pt x="85141" y="25987"/>
                  </a:cubicBezTo>
                  <a:cubicBezTo>
                    <a:pt x="90243" y="25987"/>
                    <a:pt x="95422" y="27498"/>
                    <a:pt x="100298" y="29273"/>
                  </a:cubicBezTo>
                  <a:cubicBezTo>
                    <a:pt x="107088" y="31727"/>
                    <a:pt x="113897" y="34713"/>
                    <a:pt x="121087" y="34884"/>
                  </a:cubicBezTo>
                  <a:cubicBezTo>
                    <a:pt x="121255" y="34888"/>
                    <a:pt x="121423" y="34890"/>
                    <a:pt x="121592" y="34890"/>
                  </a:cubicBezTo>
                  <a:cubicBezTo>
                    <a:pt x="128642" y="34890"/>
                    <a:pt x="136213" y="31393"/>
                    <a:pt x="138777" y="24575"/>
                  </a:cubicBezTo>
                  <a:lnTo>
                    <a:pt x="164778" y="3062"/>
                  </a:lnTo>
                  <a:cubicBezTo>
                    <a:pt x="163189" y="2082"/>
                    <a:pt x="161456" y="1669"/>
                    <a:pt x="159676" y="1669"/>
                  </a:cubicBezTo>
                  <a:cubicBezTo>
                    <a:pt x="155791" y="1669"/>
                    <a:pt x="151678" y="3638"/>
                    <a:pt x="148325" y="5973"/>
                  </a:cubicBezTo>
                  <a:cubicBezTo>
                    <a:pt x="143437" y="9396"/>
                    <a:pt x="138644" y="13733"/>
                    <a:pt x="132785" y="14152"/>
                  </a:cubicBezTo>
                  <a:cubicBezTo>
                    <a:pt x="132469" y="14174"/>
                    <a:pt x="132156" y="14184"/>
                    <a:pt x="131846" y="14184"/>
                  </a:cubicBezTo>
                  <a:cubicBezTo>
                    <a:pt x="123345" y="14184"/>
                    <a:pt x="116728" y="6124"/>
                    <a:pt x="108819" y="2454"/>
                  </a:cubicBezTo>
                  <a:cubicBezTo>
                    <a:pt x="105107" y="721"/>
                    <a:pt x="101179" y="0"/>
                    <a:pt x="97179" y="0"/>
                  </a:cubicBezTo>
                  <a:close/>
                </a:path>
              </a:pathLst>
            </a:custGeom>
            <a:gradFill>
              <a:gsLst>
                <a:gs pos="0">
                  <a:srgbClr val="FFAB0C">
                    <a:alpha val="31372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7931876" y="4516424"/>
              <a:ext cx="979500" cy="979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2523225" y="-471000"/>
              <a:ext cx="2341761" cy="1482275"/>
            </a:xfrm>
            <a:custGeom>
              <a:avLst/>
              <a:gdLst/>
              <a:ahLst/>
              <a:cxnLst/>
              <a:rect l="l" t="t" r="r" b="b"/>
              <a:pathLst>
                <a:path w="22023" h="13940" extrusionOk="0">
                  <a:moveTo>
                    <a:pt x="22015" y="1"/>
                  </a:moveTo>
                  <a:lnTo>
                    <a:pt x="1" y="2863"/>
                  </a:lnTo>
                  <a:cubicBezTo>
                    <a:pt x="44" y="2861"/>
                    <a:pt x="86" y="2860"/>
                    <a:pt x="128" y="2860"/>
                  </a:cubicBezTo>
                  <a:cubicBezTo>
                    <a:pt x="1335" y="2860"/>
                    <a:pt x="2351" y="3774"/>
                    <a:pt x="3156" y="4689"/>
                  </a:cubicBezTo>
                  <a:cubicBezTo>
                    <a:pt x="4404" y="6109"/>
                    <a:pt x="5478" y="7672"/>
                    <a:pt x="6365" y="9340"/>
                  </a:cubicBezTo>
                  <a:cubicBezTo>
                    <a:pt x="7311" y="11121"/>
                    <a:pt x="8258" y="13232"/>
                    <a:pt x="10189" y="13803"/>
                  </a:cubicBezTo>
                  <a:cubicBezTo>
                    <a:pt x="10507" y="13896"/>
                    <a:pt x="10827" y="13939"/>
                    <a:pt x="11145" y="13939"/>
                  </a:cubicBezTo>
                  <a:cubicBezTo>
                    <a:pt x="12775" y="13939"/>
                    <a:pt x="14362" y="12809"/>
                    <a:pt x="15418" y="11489"/>
                  </a:cubicBezTo>
                  <a:cubicBezTo>
                    <a:pt x="16688" y="9911"/>
                    <a:pt x="17545" y="7995"/>
                    <a:pt x="19032" y="6620"/>
                  </a:cubicBezTo>
                  <a:cubicBezTo>
                    <a:pt x="19671" y="6026"/>
                    <a:pt x="20430" y="5538"/>
                    <a:pt x="20963" y="4839"/>
                  </a:cubicBezTo>
                  <a:cubicBezTo>
                    <a:pt x="21985" y="3502"/>
                    <a:pt x="22023" y="1684"/>
                    <a:pt x="22015" y="1"/>
                  </a:cubicBezTo>
                  <a:close/>
                </a:path>
              </a:pathLst>
            </a:custGeom>
            <a:gradFill>
              <a:gsLst>
                <a:gs pos="0">
                  <a:srgbClr val="FF3FEA">
                    <a:alpha val="16862"/>
                  </a:srgbClr>
                </a:gs>
                <a:gs pos="100000">
                  <a:srgbClr val="FF3FEA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5" name="Google Shape;1005;p35"/>
            <p:cNvGrpSpPr/>
            <p:nvPr/>
          </p:nvGrpSpPr>
          <p:grpSpPr>
            <a:xfrm>
              <a:off x="3551254" y="-154540"/>
              <a:ext cx="1020754" cy="1020754"/>
              <a:chOff x="3373650" y="2281500"/>
              <a:chExt cx="537975" cy="537975"/>
            </a:xfrm>
          </p:grpSpPr>
          <p:sp>
            <p:nvSpPr>
              <p:cNvPr id="1006" name="Google Shape;1006;p35"/>
              <p:cNvSpPr/>
              <p:nvPr/>
            </p:nvSpPr>
            <p:spPr>
              <a:xfrm>
                <a:off x="3373650" y="2281500"/>
                <a:ext cx="537975" cy="537975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6702"/>
                      <a:pt x="4816" y="21519"/>
                      <a:pt x="10760" y="21519"/>
                    </a:cubicBezTo>
                    <a:cubicBezTo>
                      <a:pt x="16703" y="21519"/>
                      <a:pt x="21519" y="16702"/>
                      <a:pt x="21519" y="10759"/>
                    </a:cubicBezTo>
                    <a:cubicBezTo>
                      <a:pt x="21519" y="4816"/>
                      <a:pt x="16703" y="0"/>
                      <a:pt x="107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3607875" y="2473825"/>
                <a:ext cx="303750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12150" h="13826" extrusionOk="0">
                    <a:moveTo>
                      <a:pt x="11706" y="1"/>
                    </a:moveTo>
                    <a:cubicBezTo>
                      <a:pt x="6635" y="2450"/>
                      <a:pt x="3524" y="7597"/>
                      <a:pt x="767" y="12518"/>
                    </a:cubicBezTo>
                    <a:cubicBezTo>
                      <a:pt x="534" y="12886"/>
                      <a:pt x="279" y="13315"/>
                      <a:pt x="1" y="13735"/>
                    </a:cubicBezTo>
                    <a:cubicBezTo>
                      <a:pt x="451" y="13795"/>
                      <a:pt x="917" y="13826"/>
                      <a:pt x="1391" y="13826"/>
                    </a:cubicBezTo>
                    <a:cubicBezTo>
                      <a:pt x="2548" y="13826"/>
                      <a:pt x="3660" y="13645"/>
                      <a:pt x="4704" y="13307"/>
                    </a:cubicBezTo>
                    <a:cubicBezTo>
                      <a:pt x="4208" y="11579"/>
                      <a:pt x="5125" y="9656"/>
                      <a:pt x="6192" y="8100"/>
                    </a:cubicBezTo>
                    <a:cubicBezTo>
                      <a:pt x="7724" y="6079"/>
                      <a:pt x="9828" y="5456"/>
                      <a:pt x="11999" y="4877"/>
                    </a:cubicBezTo>
                    <a:cubicBezTo>
                      <a:pt x="12097" y="4291"/>
                      <a:pt x="12150" y="3682"/>
                      <a:pt x="12150" y="3066"/>
                    </a:cubicBezTo>
                    <a:cubicBezTo>
                      <a:pt x="12150" y="1999"/>
                      <a:pt x="11992" y="978"/>
                      <a:pt x="11706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3426625" y="2329400"/>
                <a:ext cx="450075" cy="442550"/>
              </a:xfrm>
              <a:custGeom>
                <a:avLst/>
                <a:gdLst/>
                <a:ahLst/>
                <a:cxnLst/>
                <a:rect l="l" t="t" r="r" b="b"/>
                <a:pathLst>
                  <a:path w="18003" h="17702" extrusionOk="0">
                    <a:moveTo>
                      <a:pt x="14772" y="0"/>
                    </a:moveTo>
                    <a:cubicBezTo>
                      <a:pt x="13449" y="977"/>
                      <a:pt x="12224" y="2149"/>
                      <a:pt x="11045" y="3283"/>
                    </a:cubicBezTo>
                    <a:cubicBezTo>
                      <a:pt x="7055" y="7153"/>
                      <a:pt x="4305" y="11638"/>
                      <a:pt x="0" y="15260"/>
                    </a:cubicBezTo>
                    <a:cubicBezTo>
                      <a:pt x="706" y="16206"/>
                      <a:pt x="1563" y="17033"/>
                      <a:pt x="2532" y="17702"/>
                    </a:cubicBezTo>
                    <a:cubicBezTo>
                      <a:pt x="2547" y="17642"/>
                      <a:pt x="2570" y="17589"/>
                      <a:pt x="2592" y="17536"/>
                    </a:cubicBezTo>
                    <a:cubicBezTo>
                      <a:pt x="5470" y="11233"/>
                      <a:pt x="11060" y="5800"/>
                      <a:pt x="18002" y="3539"/>
                    </a:cubicBezTo>
                    <a:cubicBezTo>
                      <a:pt x="17206" y="2134"/>
                      <a:pt x="16094" y="924"/>
                      <a:pt x="14772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5"/>
              <p:cNvSpPr/>
              <p:nvPr/>
            </p:nvSpPr>
            <p:spPr>
              <a:xfrm>
                <a:off x="3373650" y="2281500"/>
                <a:ext cx="358975" cy="293975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11759" extrusionOk="0">
                    <a:moveTo>
                      <a:pt x="10760" y="0"/>
                    </a:moveTo>
                    <a:cubicBezTo>
                      <a:pt x="10376" y="0"/>
                      <a:pt x="9993" y="23"/>
                      <a:pt x="9618" y="60"/>
                    </a:cubicBezTo>
                    <a:cubicBezTo>
                      <a:pt x="9317" y="308"/>
                      <a:pt x="9024" y="556"/>
                      <a:pt x="8746" y="782"/>
                    </a:cubicBezTo>
                    <a:cubicBezTo>
                      <a:pt x="5748" y="3524"/>
                      <a:pt x="3036" y="6387"/>
                      <a:pt x="143" y="9009"/>
                    </a:cubicBezTo>
                    <a:cubicBezTo>
                      <a:pt x="53" y="9580"/>
                      <a:pt x="0" y="10158"/>
                      <a:pt x="0" y="10759"/>
                    </a:cubicBezTo>
                    <a:cubicBezTo>
                      <a:pt x="0" y="11097"/>
                      <a:pt x="15" y="11428"/>
                      <a:pt x="45" y="11759"/>
                    </a:cubicBezTo>
                    <a:cubicBezTo>
                      <a:pt x="4208" y="7213"/>
                      <a:pt x="8919" y="3501"/>
                      <a:pt x="14358" y="616"/>
                    </a:cubicBezTo>
                    <a:cubicBezTo>
                      <a:pt x="13239" y="218"/>
                      <a:pt x="12022" y="0"/>
                      <a:pt x="10760" y="0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5"/>
              <p:cNvSpPr/>
              <p:nvPr/>
            </p:nvSpPr>
            <p:spPr>
              <a:xfrm>
                <a:off x="3373650" y="2281500"/>
                <a:ext cx="352600" cy="380575"/>
              </a:xfrm>
              <a:custGeom>
                <a:avLst/>
                <a:gdLst/>
                <a:ahLst/>
                <a:cxnLst/>
                <a:rect l="l" t="t" r="r" b="b"/>
                <a:pathLst>
                  <a:path w="14104" h="15223" extrusionOk="0">
                    <a:moveTo>
                      <a:pt x="10760" y="0"/>
                    </a:moveTo>
                    <a:cubicBezTo>
                      <a:pt x="4816" y="0"/>
                      <a:pt x="0" y="4816"/>
                      <a:pt x="0" y="10759"/>
                    </a:cubicBezTo>
                    <a:cubicBezTo>
                      <a:pt x="0" y="12352"/>
                      <a:pt x="346" y="13862"/>
                      <a:pt x="970" y="15222"/>
                    </a:cubicBezTo>
                    <a:cubicBezTo>
                      <a:pt x="6221" y="14358"/>
                      <a:pt x="10827" y="11128"/>
                      <a:pt x="13036" y="6334"/>
                    </a:cubicBezTo>
                    <a:cubicBezTo>
                      <a:pt x="14005" y="4388"/>
                      <a:pt x="14103" y="2104"/>
                      <a:pt x="13254" y="293"/>
                    </a:cubicBezTo>
                    <a:cubicBezTo>
                      <a:pt x="12450" y="105"/>
                      <a:pt x="11616" y="0"/>
                      <a:pt x="1076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9663D4">
                      <a:alpha val="41568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1" name="Google Shape;1011;p35"/>
          <p:cNvGrpSpPr/>
          <p:nvPr/>
        </p:nvGrpSpPr>
        <p:grpSpPr>
          <a:xfrm flipH="1">
            <a:off x="208349" y="1229915"/>
            <a:ext cx="8727302" cy="3791976"/>
            <a:chOff x="208358" y="1363400"/>
            <a:chExt cx="8727302" cy="3791976"/>
          </a:xfrm>
        </p:grpSpPr>
        <p:grpSp>
          <p:nvGrpSpPr>
            <p:cNvPr id="1012" name="Google Shape;1012;p35"/>
            <p:cNvGrpSpPr/>
            <p:nvPr/>
          </p:nvGrpSpPr>
          <p:grpSpPr>
            <a:xfrm>
              <a:off x="310200" y="1778484"/>
              <a:ext cx="8625460" cy="2850509"/>
              <a:chOff x="310200" y="1778484"/>
              <a:chExt cx="8625460" cy="2850509"/>
            </a:xfrm>
          </p:grpSpPr>
          <p:grpSp>
            <p:nvGrpSpPr>
              <p:cNvPr id="1013" name="Google Shape;1013;p35"/>
              <p:cNvGrpSpPr/>
              <p:nvPr/>
            </p:nvGrpSpPr>
            <p:grpSpPr>
              <a:xfrm rot="10800000">
                <a:off x="310200" y="1778484"/>
                <a:ext cx="322988" cy="535467"/>
                <a:chOff x="4268310" y="6679399"/>
                <a:chExt cx="322988" cy="535467"/>
              </a:xfrm>
            </p:grpSpPr>
            <p:sp>
              <p:nvSpPr>
                <p:cNvPr id="1014" name="Google Shape;1014;p35"/>
                <p:cNvSpPr/>
                <p:nvPr/>
              </p:nvSpPr>
              <p:spPr>
                <a:xfrm rot="10800000">
                  <a:off x="4513084" y="7136593"/>
                  <a:ext cx="78214" cy="78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200" extrusionOk="0">
                      <a:moveTo>
                        <a:pt x="609" y="1"/>
                      </a:moveTo>
                      <a:lnTo>
                        <a:pt x="400" y="381"/>
                      </a:lnTo>
                      <a:lnTo>
                        <a:pt x="1" y="591"/>
                      </a:lnTo>
                      <a:lnTo>
                        <a:pt x="400" y="800"/>
                      </a:lnTo>
                      <a:lnTo>
                        <a:pt x="609" y="1199"/>
                      </a:lnTo>
                      <a:lnTo>
                        <a:pt x="818" y="800"/>
                      </a:lnTo>
                      <a:lnTo>
                        <a:pt x="1199" y="591"/>
                      </a:lnTo>
                      <a:lnTo>
                        <a:pt x="818" y="381"/>
                      </a:lnTo>
                      <a:lnTo>
                        <a:pt x="609" y="1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35"/>
                <p:cNvSpPr/>
                <p:nvPr/>
              </p:nvSpPr>
              <p:spPr>
                <a:xfrm>
                  <a:off x="4268310" y="6679399"/>
                  <a:ext cx="121788" cy="121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" h="2892" extrusionOk="0">
                      <a:moveTo>
                        <a:pt x="1446" y="0"/>
                      </a:moveTo>
                      <a:lnTo>
                        <a:pt x="933" y="932"/>
                      </a:lnTo>
                      <a:lnTo>
                        <a:pt x="1" y="1446"/>
                      </a:lnTo>
                      <a:lnTo>
                        <a:pt x="933" y="1959"/>
                      </a:lnTo>
                      <a:lnTo>
                        <a:pt x="1446" y="2891"/>
                      </a:lnTo>
                      <a:lnTo>
                        <a:pt x="1960" y="1959"/>
                      </a:lnTo>
                      <a:lnTo>
                        <a:pt x="2892" y="1446"/>
                      </a:lnTo>
                      <a:lnTo>
                        <a:pt x="1960" y="932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16" name="Google Shape;1016;p35"/>
              <p:cNvSpPr/>
              <p:nvPr/>
            </p:nvSpPr>
            <p:spPr>
              <a:xfrm rot="5400000">
                <a:off x="8858688" y="4552022"/>
                <a:ext cx="76974" cy="76968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180" extrusionOk="0">
                    <a:moveTo>
                      <a:pt x="590" y="1"/>
                    </a:moveTo>
                    <a:lnTo>
                      <a:pt x="381" y="381"/>
                    </a:lnTo>
                    <a:lnTo>
                      <a:pt x="0" y="590"/>
                    </a:lnTo>
                    <a:lnTo>
                      <a:pt x="381" y="799"/>
                    </a:lnTo>
                    <a:lnTo>
                      <a:pt x="590" y="1180"/>
                    </a:lnTo>
                    <a:lnTo>
                      <a:pt x="799" y="799"/>
                    </a:lnTo>
                    <a:lnTo>
                      <a:pt x="1180" y="590"/>
                    </a:lnTo>
                    <a:lnTo>
                      <a:pt x="799" y="381"/>
                    </a:lnTo>
                    <a:lnTo>
                      <a:pt x="590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8450837" y="4347916"/>
                <a:ext cx="111248" cy="111234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2892" extrusionOk="0">
                    <a:moveTo>
                      <a:pt x="1446" y="0"/>
                    </a:moveTo>
                    <a:lnTo>
                      <a:pt x="932" y="932"/>
                    </a:lnTo>
                    <a:lnTo>
                      <a:pt x="0" y="1446"/>
                    </a:lnTo>
                    <a:lnTo>
                      <a:pt x="932" y="1959"/>
                    </a:lnTo>
                    <a:lnTo>
                      <a:pt x="1446" y="2891"/>
                    </a:lnTo>
                    <a:lnTo>
                      <a:pt x="1959" y="1959"/>
                    </a:lnTo>
                    <a:lnTo>
                      <a:pt x="2891" y="1446"/>
                    </a:lnTo>
                    <a:lnTo>
                      <a:pt x="1959" y="932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8" name="Google Shape;1018;p35"/>
            <p:cNvSpPr/>
            <p:nvPr/>
          </p:nvSpPr>
          <p:spPr>
            <a:xfrm>
              <a:off x="208358" y="1363400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8281195" y="5001225"/>
              <a:ext cx="162425" cy="154151"/>
            </a:xfrm>
            <a:custGeom>
              <a:avLst/>
              <a:gdLst/>
              <a:ahLst/>
              <a:cxnLst/>
              <a:rect l="l" t="t" r="r" b="b"/>
              <a:pathLst>
                <a:path w="1077" h="1022" extrusionOk="0">
                  <a:moveTo>
                    <a:pt x="543" y="1"/>
                  </a:moveTo>
                  <a:lnTo>
                    <a:pt x="375" y="338"/>
                  </a:lnTo>
                  <a:lnTo>
                    <a:pt x="0" y="394"/>
                  </a:lnTo>
                  <a:lnTo>
                    <a:pt x="272" y="656"/>
                  </a:lnTo>
                  <a:lnTo>
                    <a:pt x="206" y="1021"/>
                  </a:lnTo>
                  <a:lnTo>
                    <a:pt x="543" y="853"/>
                  </a:lnTo>
                  <a:lnTo>
                    <a:pt x="871" y="1021"/>
                  </a:lnTo>
                  <a:lnTo>
                    <a:pt x="871" y="1021"/>
                  </a:lnTo>
                  <a:lnTo>
                    <a:pt x="805" y="656"/>
                  </a:lnTo>
                  <a:lnTo>
                    <a:pt x="1077" y="394"/>
                  </a:lnTo>
                  <a:lnTo>
                    <a:pt x="702" y="33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accent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ek Devanagari ExtraBold"/>
              <a:buNone/>
              <a:defRPr sz="32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nek Devanagari ExtraBold"/>
              <a:buNone/>
              <a:defRPr sz="3600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●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○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Char char="■"/>
              <a:defRPr sz="150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4" r:id="rId5"/>
    <p:sldLayoutId id="2147483667" r:id="rId6"/>
    <p:sldLayoutId id="2147483673" r:id="rId7"/>
    <p:sldLayoutId id="2147483674" r:id="rId8"/>
    <p:sldLayoutId id="2147483681" r:id="rId9"/>
    <p:sldLayoutId id="2147483682" r:id="rId10"/>
    <p:sldLayoutId id="214748368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0"/>
          <p:cNvSpPr/>
          <p:nvPr/>
        </p:nvSpPr>
        <p:spPr>
          <a:xfrm>
            <a:off x="692099" y="3286145"/>
            <a:ext cx="7957940" cy="4254575"/>
          </a:xfrm>
          <a:custGeom>
            <a:avLst/>
            <a:gdLst/>
            <a:ahLst/>
            <a:cxnLst/>
            <a:rect l="l" t="t" r="r" b="b"/>
            <a:pathLst>
              <a:path w="159358" h="85198" extrusionOk="0">
                <a:moveTo>
                  <a:pt x="139785" y="0"/>
                </a:moveTo>
                <a:cubicBezTo>
                  <a:pt x="143018" y="4717"/>
                  <a:pt x="146347" y="9815"/>
                  <a:pt x="146518" y="15540"/>
                </a:cubicBezTo>
                <a:cubicBezTo>
                  <a:pt x="146746" y="22863"/>
                  <a:pt x="142333" y="28417"/>
                  <a:pt x="136475" y="32050"/>
                </a:cubicBezTo>
                <a:cubicBezTo>
                  <a:pt x="132481" y="34523"/>
                  <a:pt x="127801" y="36102"/>
                  <a:pt x="123465" y="36729"/>
                </a:cubicBezTo>
                <a:cubicBezTo>
                  <a:pt x="118900" y="37376"/>
                  <a:pt x="114125" y="36729"/>
                  <a:pt x="109732" y="38365"/>
                </a:cubicBezTo>
                <a:cubicBezTo>
                  <a:pt x="106156" y="39697"/>
                  <a:pt x="103607" y="42455"/>
                  <a:pt x="100564" y="44585"/>
                </a:cubicBezTo>
                <a:cubicBezTo>
                  <a:pt x="97254" y="46905"/>
                  <a:pt x="93393" y="48560"/>
                  <a:pt x="89341" y="48960"/>
                </a:cubicBezTo>
                <a:cubicBezTo>
                  <a:pt x="88695" y="49027"/>
                  <a:pt x="88044" y="49060"/>
                  <a:pt x="87391" y="49060"/>
                </a:cubicBezTo>
                <a:cubicBezTo>
                  <a:pt x="83778" y="49060"/>
                  <a:pt x="80129" y="48033"/>
                  <a:pt x="77149" y="45954"/>
                </a:cubicBezTo>
                <a:cubicBezTo>
                  <a:pt x="73459" y="43368"/>
                  <a:pt x="71329" y="39050"/>
                  <a:pt x="67220" y="36977"/>
                </a:cubicBezTo>
                <a:cubicBezTo>
                  <a:pt x="63017" y="34846"/>
                  <a:pt x="57976" y="35417"/>
                  <a:pt x="53392" y="34295"/>
                </a:cubicBezTo>
                <a:cubicBezTo>
                  <a:pt x="41009" y="31270"/>
                  <a:pt x="33382" y="16415"/>
                  <a:pt x="20657" y="15540"/>
                </a:cubicBezTo>
                <a:cubicBezTo>
                  <a:pt x="20315" y="15517"/>
                  <a:pt x="19974" y="15506"/>
                  <a:pt x="19635" y="15506"/>
                </a:cubicBezTo>
                <a:cubicBezTo>
                  <a:pt x="10174" y="15506"/>
                  <a:pt x="2030" y="24326"/>
                  <a:pt x="799" y="33819"/>
                </a:cubicBezTo>
                <a:cubicBezTo>
                  <a:pt x="0" y="39811"/>
                  <a:pt x="1503" y="45878"/>
                  <a:pt x="4185" y="51242"/>
                </a:cubicBezTo>
                <a:cubicBezTo>
                  <a:pt x="5498" y="53829"/>
                  <a:pt x="7076" y="56701"/>
                  <a:pt x="9054" y="58851"/>
                </a:cubicBezTo>
                <a:cubicBezTo>
                  <a:pt x="10785" y="60677"/>
                  <a:pt x="12706" y="61742"/>
                  <a:pt x="13810" y="64214"/>
                </a:cubicBezTo>
                <a:cubicBezTo>
                  <a:pt x="14761" y="66288"/>
                  <a:pt x="15255" y="68532"/>
                  <a:pt x="16168" y="70605"/>
                </a:cubicBezTo>
                <a:cubicBezTo>
                  <a:pt x="18622" y="76159"/>
                  <a:pt x="24233" y="80173"/>
                  <a:pt x="30282" y="80686"/>
                </a:cubicBezTo>
                <a:cubicBezTo>
                  <a:pt x="30738" y="80724"/>
                  <a:pt x="31181" y="80743"/>
                  <a:pt x="31611" y="80743"/>
                </a:cubicBezTo>
                <a:cubicBezTo>
                  <a:pt x="36770" y="80743"/>
                  <a:pt x="40122" y="78105"/>
                  <a:pt x="44300" y="75208"/>
                </a:cubicBezTo>
                <a:cubicBezTo>
                  <a:pt x="47126" y="73263"/>
                  <a:pt x="51819" y="72458"/>
                  <a:pt x="55674" y="72458"/>
                </a:cubicBezTo>
                <a:cubicBezTo>
                  <a:pt x="56567" y="72458"/>
                  <a:pt x="57416" y="72501"/>
                  <a:pt x="58185" y="72584"/>
                </a:cubicBezTo>
                <a:cubicBezTo>
                  <a:pt x="62845" y="73078"/>
                  <a:pt x="66497" y="75627"/>
                  <a:pt x="70416" y="77928"/>
                </a:cubicBezTo>
                <a:cubicBezTo>
                  <a:pt x="74296" y="80211"/>
                  <a:pt x="78499" y="81980"/>
                  <a:pt x="82855" y="83197"/>
                </a:cubicBezTo>
                <a:cubicBezTo>
                  <a:pt x="87717" y="84552"/>
                  <a:pt x="92719" y="85198"/>
                  <a:pt x="97723" y="85198"/>
                </a:cubicBezTo>
                <a:cubicBezTo>
                  <a:pt x="113724" y="85198"/>
                  <a:pt x="129740" y="78595"/>
                  <a:pt x="141230" y="67467"/>
                </a:cubicBezTo>
                <a:cubicBezTo>
                  <a:pt x="150246" y="58736"/>
                  <a:pt x="156884" y="46126"/>
                  <a:pt x="158520" y="33629"/>
                </a:cubicBezTo>
                <a:cubicBezTo>
                  <a:pt x="159357" y="27124"/>
                  <a:pt x="158406" y="20352"/>
                  <a:pt x="155134" y="14608"/>
                </a:cubicBezTo>
                <a:cubicBezTo>
                  <a:pt x="151597" y="8369"/>
                  <a:pt x="146176" y="3215"/>
                  <a:pt x="139785" y="0"/>
                </a:cubicBezTo>
                <a:close/>
              </a:path>
            </a:pathLst>
          </a:custGeom>
          <a:gradFill>
            <a:gsLst>
              <a:gs pos="0">
                <a:srgbClr val="44CAFF">
                  <a:alpha val="0"/>
                  <a:alpha val="82160"/>
                </a:srgbClr>
              </a:gs>
              <a:gs pos="100000">
                <a:srgbClr val="44CAFF">
                  <a:alpha val="56078"/>
                  <a:alpha val="8216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40"/>
          <p:cNvSpPr txBox="1">
            <a:spLocks noGrp="1"/>
          </p:cNvSpPr>
          <p:nvPr>
            <p:ph type="ctrTitle"/>
          </p:nvPr>
        </p:nvSpPr>
        <p:spPr>
          <a:xfrm>
            <a:off x="722375" y="1409697"/>
            <a:ext cx="5805600" cy="17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Intro to Rocketry</a:t>
            </a:r>
            <a:endParaRPr sz="5400" dirty="0"/>
          </a:p>
        </p:txBody>
      </p:sp>
      <p:sp>
        <p:nvSpPr>
          <p:cNvPr id="1058" name="Google Shape;1058;p40"/>
          <p:cNvSpPr/>
          <p:nvPr/>
        </p:nvSpPr>
        <p:spPr>
          <a:xfrm>
            <a:off x="825075" y="3129625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9" name="Google Shape;1059;p40"/>
          <p:cNvGrpSpPr/>
          <p:nvPr/>
        </p:nvGrpSpPr>
        <p:grpSpPr>
          <a:xfrm>
            <a:off x="6325597" y="481232"/>
            <a:ext cx="1681101" cy="1393486"/>
            <a:chOff x="6501379" y="728549"/>
            <a:chExt cx="1664621" cy="1379826"/>
          </a:xfrm>
        </p:grpSpPr>
        <p:grpSp>
          <p:nvGrpSpPr>
            <p:cNvPr id="1060" name="Google Shape;1060;p40"/>
            <p:cNvGrpSpPr/>
            <p:nvPr/>
          </p:nvGrpSpPr>
          <p:grpSpPr>
            <a:xfrm>
              <a:off x="6501379" y="728549"/>
              <a:ext cx="1478050" cy="1242854"/>
              <a:chOff x="6129004" y="651641"/>
              <a:chExt cx="1722670" cy="1448548"/>
            </a:xfrm>
          </p:grpSpPr>
          <p:sp>
            <p:nvSpPr>
              <p:cNvPr id="1061" name="Google Shape;1061;p40"/>
              <p:cNvSpPr/>
              <p:nvPr/>
            </p:nvSpPr>
            <p:spPr>
              <a:xfrm>
                <a:off x="6262330" y="651641"/>
                <a:ext cx="1589343" cy="1448548"/>
              </a:xfrm>
              <a:custGeom>
                <a:avLst/>
                <a:gdLst/>
                <a:ahLst/>
                <a:cxnLst/>
                <a:rect l="l" t="t" r="r" b="b"/>
                <a:pathLst>
                  <a:path w="36179" h="32974" extrusionOk="0">
                    <a:moveTo>
                      <a:pt x="18082" y="1"/>
                    </a:moveTo>
                    <a:cubicBezTo>
                      <a:pt x="13862" y="1"/>
                      <a:pt x="9644" y="1613"/>
                      <a:pt x="6430" y="4837"/>
                    </a:cubicBezTo>
                    <a:cubicBezTo>
                      <a:pt x="1" y="11266"/>
                      <a:pt x="1" y="21708"/>
                      <a:pt x="6430" y="28137"/>
                    </a:cubicBezTo>
                    <a:cubicBezTo>
                      <a:pt x="9644" y="31361"/>
                      <a:pt x="13862" y="32973"/>
                      <a:pt x="18082" y="32973"/>
                    </a:cubicBezTo>
                    <a:cubicBezTo>
                      <a:pt x="22303" y="32973"/>
                      <a:pt x="26525" y="31361"/>
                      <a:pt x="29749" y="28137"/>
                    </a:cubicBezTo>
                    <a:cubicBezTo>
                      <a:pt x="36178" y="21708"/>
                      <a:pt x="36178" y="11266"/>
                      <a:pt x="29749" y="4837"/>
                    </a:cubicBezTo>
                    <a:cubicBezTo>
                      <a:pt x="26525" y="1613"/>
                      <a:pt x="22303" y="1"/>
                      <a:pt x="180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6340876" y="678570"/>
                <a:ext cx="1186593" cy="1131461"/>
              </a:xfrm>
              <a:custGeom>
                <a:avLst/>
                <a:gdLst/>
                <a:ahLst/>
                <a:cxnLst/>
                <a:rect l="l" t="t" r="r" b="b"/>
                <a:pathLst>
                  <a:path w="27011" h="25756" extrusionOk="0">
                    <a:moveTo>
                      <a:pt x="20714" y="1"/>
                    </a:moveTo>
                    <a:cubicBezTo>
                      <a:pt x="20353" y="248"/>
                      <a:pt x="20011" y="515"/>
                      <a:pt x="19706" y="800"/>
                    </a:cubicBezTo>
                    <a:cubicBezTo>
                      <a:pt x="18432" y="1998"/>
                      <a:pt x="17747" y="3577"/>
                      <a:pt x="17120" y="5175"/>
                    </a:cubicBezTo>
                    <a:cubicBezTo>
                      <a:pt x="16815" y="5916"/>
                      <a:pt x="16530" y="6677"/>
                      <a:pt x="16149" y="7381"/>
                    </a:cubicBezTo>
                    <a:cubicBezTo>
                      <a:pt x="15712" y="8180"/>
                      <a:pt x="15141" y="8941"/>
                      <a:pt x="14495" y="9587"/>
                    </a:cubicBezTo>
                    <a:cubicBezTo>
                      <a:pt x="13049" y="11033"/>
                      <a:pt x="11166" y="11718"/>
                      <a:pt x="9245" y="12326"/>
                    </a:cubicBezTo>
                    <a:cubicBezTo>
                      <a:pt x="8731" y="12479"/>
                      <a:pt x="8218" y="12650"/>
                      <a:pt x="7685" y="12802"/>
                    </a:cubicBezTo>
                    <a:cubicBezTo>
                      <a:pt x="7172" y="12935"/>
                      <a:pt x="6639" y="13087"/>
                      <a:pt x="6144" y="13258"/>
                    </a:cubicBezTo>
                    <a:cubicBezTo>
                      <a:pt x="5212" y="13563"/>
                      <a:pt x="4299" y="13943"/>
                      <a:pt x="3482" y="14476"/>
                    </a:cubicBezTo>
                    <a:cubicBezTo>
                      <a:pt x="1998" y="15408"/>
                      <a:pt x="819" y="16796"/>
                      <a:pt x="1" y="18337"/>
                    </a:cubicBezTo>
                    <a:cubicBezTo>
                      <a:pt x="324" y="20486"/>
                      <a:pt x="1066" y="22598"/>
                      <a:pt x="2283" y="24557"/>
                    </a:cubicBezTo>
                    <a:cubicBezTo>
                      <a:pt x="2550" y="24975"/>
                      <a:pt x="2816" y="25375"/>
                      <a:pt x="3101" y="25755"/>
                    </a:cubicBezTo>
                    <a:cubicBezTo>
                      <a:pt x="3253" y="25451"/>
                      <a:pt x="3386" y="25146"/>
                      <a:pt x="3520" y="24823"/>
                    </a:cubicBezTo>
                    <a:cubicBezTo>
                      <a:pt x="3786" y="24081"/>
                      <a:pt x="3995" y="23339"/>
                      <a:pt x="4280" y="22617"/>
                    </a:cubicBezTo>
                    <a:cubicBezTo>
                      <a:pt x="4585" y="21875"/>
                      <a:pt x="4946" y="21171"/>
                      <a:pt x="5403" y="20543"/>
                    </a:cubicBezTo>
                    <a:cubicBezTo>
                      <a:pt x="5403" y="20543"/>
                      <a:pt x="5422" y="20543"/>
                      <a:pt x="5422" y="20524"/>
                    </a:cubicBezTo>
                    <a:cubicBezTo>
                      <a:pt x="5479" y="20448"/>
                      <a:pt x="5536" y="20391"/>
                      <a:pt x="5574" y="20315"/>
                    </a:cubicBezTo>
                    <a:lnTo>
                      <a:pt x="5593" y="20315"/>
                    </a:lnTo>
                    <a:cubicBezTo>
                      <a:pt x="5593" y="20315"/>
                      <a:pt x="5593" y="20296"/>
                      <a:pt x="5612" y="20296"/>
                    </a:cubicBezTo>
                    <a:cubicBezTo>
                      <a:pt x="5992" y="19821"/>
                      <a:pt x="6430" y="19383"/>
                      <a:pt x="6962" y="19022"/>
                    </a:cubicBezTo>
                    <a:cubicBezTo>
                      <a:pt x="7685" y="18527"/>
                      <a:pt x="8465" y="18128"/>
                      <a:pt x="9321" y="17976"/>
                    </a:cubicBezTo>
                    <a:cubicBezTo>
                      <a:pt x="9841" y="17874"/>
                      <a:pt x="10361" y="17849"/>
                      <a:pt x="10881" y="17849"/>
                    </a:cubicBezTo>
                    <a:cubicBezTo>
                      <a:pt x="11141" y="17849"/>
                      <a:pt x="11401" y="17855"/>
                      <a:pt x="11661" y="17861"/>
                    </a:cubicBezTo>
                    <a:cubicBezTo>
                      <a:pt x="11956" y="17868"/>
                      <a:pt x="12252" y="17875"/>
                      <a:pt x="12547" y="17875"/>
                    </a:cubicBezTo>
                    <a:cubicBezTo>
                      <a:pt x="13087" y="17875"/>
                      <a:pt x="13624" y="17852"/>
                      <a:pt x="14152" y="17766"/>
                    </a:cubicBezTo>
                    <a:cubicBezTo>
                      <a:pt x="15084" y="17595"/>
                      <a:pt x="15940" y="17177"/>
                      <a:pt x="16777" y="16739"/>
                    </a:cubicBezTo>
                    <a:cubicBezTo>
                      <a:pt x="18546" y="15788"/>
                      <a:pt x="20182" y="14552"/>
                      <a:pt x="21532" y="13049"/>
                    </a:cubicBezTo>
                    <a:cubicBezTo>
                      <a:pt x="22141" y="12364"/>
                      <a:pt x="22598" y="11566"/>
                      <a:pt x="22902" y="10710"/>
                    </a:cubicBezTo>
                    <a:cubicBezTo>
                      <a:pt x="23168" y="9911"/>
                      <a:pt x="23358" y="9093"/>
                      <a:pt x="23587" y="8294"/>
                    </a:cubicBezTo>
                    <a:cubicBezTo>
                      <a:pt x="23853" y="7400"/>
                      <a:pt x="24176" y="6544"/>
                      <a:pt x="24709" y="5764"/>
                    </a:cubicBezTo>
                    <a:cubicBezTo>
                      <a:pt x="25203" y="5022"/>
                      <a:pt x="25831" y="4357"/>
                      <a:pt x="26497" y="3767"/>
                    </a:cubicBezTo>
                    <a:cubicBezTo>
                      <a:pt x="26668" y="3615"/>
                      <a:pt x="26839" y="3482"/>
                      <a:pt x="27010" y="3349"/>
                    </a:cubicBezTo>
                    <a:cubicBezTo>
                      <a:pt x="25146" y="1770"/>
                      <a:pt x="22997" y="629"/>
                      <a:pt x="20714" y="1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6734441" y="1415575"/>
                <a:ext cx="1045358" cy="684385"/>
              </a:xfrm>
              <a:custGeom>
                <a:avLst/>
                <a:gdLst/>
                <a:ahLst/>
                <a:cxnLst/>
                <a:rect l="l" t="t" r="r" b="b"/>
                <a:pathLst>
                  <a:path w="23796" h="15579" extrusionOk="0">
                    <a:moveTo>
                      <a:pt x="23796" y="0"/>
                    </a:moveTo>
                    <a:cubicBezTo>
                      <a:pt x="23168" y="381"/>
                      <a:pt x="22388" y="533"/>
                      <a:pt x="21665" y="685"/>
                    </a:cubicBezTo>
                    <a:cubicBezTo>
                      <a:pt x="20676" y="875"/>
                      <a:pt x="19668" y="1065"/>
                      <a:pt x="18755" y="1484"/>
                    </a:cubicBezTo>
                    <a:cubicBezTo>
                      <a:pt x="17823" y="1921"/>
                      <a:pt x="17024" y="2606"/>
                      <a:pt x="16378" y="3405"/>
                    </a:cubicBezTo>
                    <a:cubicBezTo>
                      <a:pt x="15883" y="4014"/>
                      <a:pt x="15750" y="4717"/>
                      <a:pt x="15541" y="5459"/>
                    </a:cubicBezTo>
                    <a:cubicBezTo>
                      <a:pt x="15312" y="6315"/>
                      <a:pt x="15008" y="7171"/>
                      <a:pt x="14475" y="7875"/>
                    </a:cubicBezTo>
                    <a:cubicBezTo>
                      <a:pt x="13429" y="9225"/>
                      <a:pt x="11793" y="9815"/>
                      <a:pt x="10177" y="10119"/>
                    </a:cubicBezTo>
                    <a:cubicBezTo>
                      <a:pt x="8408" y="10462"/>
                      <a:pt x="6582" y="10500"/>
                      <a:pt x="4794" y="10766"/>
                    </a:cubicBezTo>
                    <a:cubicBezTo>
                      <a:pt x="4166" y="10861"/>
                      <a:pt x="3615" y="10994"/>
                      <a:pt x="3063" y="11280"/>
                    </a:cubicBezTo>
                    <a:cubicBezTo>
                      <a:pt x="2530" y="11565"/>
                      <a:pt x="2017" y="11926"/>
                      <a:pt x="1560" y="12326"/>
                    </a:cubicBezTo>
                    <a:cubicBezTo>
                      <a:pt x="1009" y="12782"/>
                      <a:pt x="476" y="13296"/>
                      <a:pt x="1" y="13866"/>
                    </a:cubicBezTo>
                    <a:cubicBezTo>
                      <a:pt x="2285" y="14990"/>
                      <a:pt x="4809" y="15579"/>
                      <a:pt x="7354" y="15579"/>
                    </a:cubicBezTo>
                    <a:cubicBezTo>
                      <a:pt x="7395" y="15579"/>
                      <a:pt x="7435" y="15579"/>
                      <a:pt x="7476" y="15578"/>
                    </a:cubicBezTo>
                    <a:cubicBezTo>
                      <a:pt x="8027" y="15464"/>
                      <a:pt x="8598" y="15369"/>
                      <a:pt x="9150" y="15274"/>
                    </a:cubicBezTo>
                    <a:cubicBezTo>
                      <a:pt x="10234" y="15084"/>
                      <a:pt x="11356" y="14951"/>
                      <a:pt x="12402" y="14608"/>
                    </a:cubicBezTo>
                    <a:cubicBezTo>
                      <a:pt x="13524" y="14247"/>
                      <a:pt x="14513" y="13657"/>
                      <a:pt x="15331" y="12820"/>
                    </a:cubicBezTo>
                    <a:cubicBezTo>
                      <a:pt x="17043" y="11070"/>
                      <a:pt x="17633" y="8579"/>
                      <a:pt x="19269" y="6772"/>
                    </a:cubicBezTo>
                    <a:cubicBezTo>
                      <a:pt x="20277" y="5649"/>
                      <a:pt x="21589" y="4889"/>
                      <a:pt x="22978" y="4299"/>
                    </a:cubicBezTo>
                    <a:cubicBezTo>
                      <a:pt x="23434" y="2910"/>
                      <a:pt x="23720" y="1465"/>
                      <a:pt x="23796" y="0"/>
                    </a:cubicBezTo>
                    <a:close/>
                  </a:path>
                </a:pathLst>
              </a:custGeom>
              <a:solidFill>
                <a:srgbClr val="370672">
                  <a:alpha val="27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7069491" y="1606098"/>
                <a:ext cx="674369" cy="493861"/>
              </a:xfrm>
              <a:custGeom>
                <a:avLst/>
                <a:gdLst/>
                <a:ahLst/>
                <a:cxnLst/>
                <a:rect l="l" t="t" r="r" b="b"/>
                <a:pathLst>
                  <a:path w="15351" h="11242" extrusionOk="0">
                    <a:moveTo>
                      <a:pt x="15351" y="0"/>
                    </a:moveTo>
                    <a:lnTo>
                      <a:pt x="15351" y="0"/>
                    </a:lnTo>
                    <a:cubicBezTo>
                      <a:pt x="14875" y="209"/>
                      <a:pt x="14400" y="438"/>
                      <a:pt x="13943" y="685"/>
                    </a:cubicBezTo>
                    <a:cubicBezTo>
                      <a:pt x="12764" y="1351"/>
                      <a:pt x="11737" y="2206"/>
                      <a:pt x="10957" y="3329"/>
                    </a:cubicBezTo>
                    <a:cubicBezTo>
                      <a:pt x="10310" y="4261"/>
                      <a:pt x="9835" y="5307"/>
                      <a:pt x="9283" y="6315"/>
                    </a:cubicBezTo>
                    <a:cubicBezTo>
                      <a:pt x="8693" y="7399"/>
                      <a:pt x="7971" y="8388"/>
                      <a:pt x="7001" y="9149"/>
                    </a:cubicBezTo>
                    <a:cubicBezTo>
                      <a:pt x="5213" y="10538"/>
                      <a:pt x="2949" y="10690"/>
                      <a:pt x="800" y="11089"/>
                    </a:cubicBezTo>
                    <a:cubicBezTo>
                      <a:pt x="534" y="11127"/>
                      <a:pt x="267" y="11184"/>
                      <a:pt x="1" y="11241"/>
                    </a:cubicBezTo>
                    <a:cubicBezTo>
                      <a:pt x="2873" y="11203"/>
                      <a:pt x="5764" y="10404"/>
                      <a:pt x="8389" y="8769"/>
                    </a:cubicBezTo>
                    <a:cubicBezTo>
                      <a:pt x="11794" y="6676"/>
                      <a:pt x="14171" y="3519"/>
                      <a:pt x="153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6129004" y="651861"/>
                <a:ext cx="1324929" cy="1151010"/>
              </a:xfrm>
              <a:custGeom>
                <a:avLst/>
                <a:gdLst/>
                <a:ahLst/>
                <a:cxnLst/>
                <a:rect l="l" t="t" r="r" b="b"/>
                <a:pathLst>
                  <a:path w="30160" h="26201" extrusionOk="0">
                    <a:moveTo>
                      <a:pt x="21117" y="1"/>
                    </a:moveTo>
                    <a:cubicBezTo>
                      <a:pt x="18080" y="1"/>
                      <a:pt x="15003" y="836"/>
                      <a:pt x="12242" y="2587"/>
                    </a:cubicBezTo>
                    <a:cubicBezTo>
                      <a:pt x="4748" y="7380"/>
                      <a:pt x="2408" y="17404"/>
                      <a:pt x="7011" y="25013"/>
                    </a:cubicBezTo>
                    <a:cubicBezTo>
                      <a:pt x="7258" y="25412"/>
                      <a:pt x="7525" y="25812"/>
                      <a:pt x="7791" y="26192"/>
                    </a:cubicBezTo>
                    <a:cubicBezTo>
                      <a:pt x="7796" y="26198"/>
                      <a:pt x="7798" y="26201"/>
                      <a:pt x="7800" y="26201"/>
                    </a:cubicBezTo>
                    <a:cubicBezTo>
                      <a:pt x="7886" y="26201"/>
                      <a:pt x="1" y="11808"/>
                      <a:pt x="13992" y="3443"/>
                    </a:cubicBezTo>
                    <a:cubicBezTo>
                      <a:pt x="16780" y="1781"/>
                      <a:pt x="19837" y="965"/>
                      <a:pt x="22846" y="965"/>
                    </a:cubicBezTo>
                    <a:cubicBezTo>
                      <a:pt x="25381" y="965"/>
                      <a:pt x="27881" y="1543"/>
                      <a:pt x="30160" y="2682"/>
                    </a:cubicBezTo>
                    <a:cubicBezTo>
                      <a:pt x="27467" y="926"/>
                      <a:pt x="24315" y="1"/>
                      <a:pt x="21117" y="1"/>
                    </a:cubicBezTo>
                    <a:close/>
                  </a:path>
                </a:pathLst>
              </a:custGeom>
              <a:solidFill>
                <a:srgbClr val="0C0019">
                  <a:alpha val="46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6417753" y="883852"/>
                <a:ext cx="577460" cy="952358"/>
              </a:xfrm>
              <a:custGeom>
                <a:avLst/>
                <a:gdLst/>
                <a:ahLst/>
                <a:cxnLst/>
                <a:rect l="l" t="t" r="r" b="b"/>
                <a:pathLst>
                  <a:path w="13145" h="21679" extrusionOk="0">
                    <a:moveTo>
                      <a:pt x="8743" y="1"/>
                    </a:moveTo>
                    <a:cubicBezTo>
                      <a:pt x="5710" y="1"/>
                      <a:pt x="2859" y="2631"/>
                      <a:pt x="1427" y="5999"/>
                    </a:cubicBezTo>
                    <a:cubicBezTo>
                      <a:pt x="457" y="8281"/>
                      <a:pt x="1" y="10963"/>
                      <a:pt x="286" y="13588"/>
                    </a:cubicBezTo>
                    <a:cubicBezTo>
                      <a:pt x="730" y="17750"/>
                      <a:pt x="3476" y="21679"/>
                      <a:pt x="6731" y="21679"/>
                    </a:cubicBezTo>
                    <a:cubicBezTo>
                      <a:pt x="7522" y="21679"/>
                      <a:pt x="8343" y="21447"/>
                      <a:pt x="9169" y="20930"/>
                    </a:cubicBezTo>
                    <a:cubicBezTo>
                      <a:pt x="11052" y="19751"/>
                      <a:pt x="12269" y="17164"/>
                      <a:pt x="12174" y="14520"/>
                    </a:cubicBezTo>
                    <a:cubicBezTo>
                      <a:pt x="12098" y="11933"/>
                      <a:pt x="10919" y="9213"/>
                      <a:pt x="11756" y="6893"/>
                    </a:cubicBezTo>
                    <a:cubicBezTo>
                      <a:pt x="12136" y="5827"/>
                      <a:pt x="12897" y="4972"/>
                      <a:pt x="13011" y="3811"/>
                    </a:cubicBezTo>
                    <a:cubicBezTo>
                      <a:pt x="13144" y="2061"/>
                      <a:pt x="11679" y="654"/>
                      <a:pt x="10291" y="235"/>
                    </a:cubicBezTo>
                    <a:cubicBezTo>
                      <a:pt x="9774" y="76"/>
                      <a:pt x="9256" y="1"/>
                      <a:pt x="874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7213228" y="910210"/>
                <a:ext cx="561557" cy="958772"/>
              </a:xfrm>
              <a:custGeom>
                <a:avLst/>
                <a:gdLst/>
                <a:ahLst/>
                <a:cxnLst/>
                <a:rect l="l" t="t" r="r" b="b"/>
                <a:pathLst>
                  <a:path w="12783" h="21825" extrusionOk="0">
                    <a:moveTo>
                      <a:pt x="5454" y="1"/>
                    </a:moveTo>
                    <a:cubicBezTo>
                      <a:pt x="4536" y="1"/>
                      <a:pt x="3602" y="309"/>
                      <a:pt x="2701" y="1005"/>
                    </a:cubicBezTo>
                    <a:cubicBezTo>
                      <a:pt x="952" y="2355"/>
                      <a:pt x="1" y="5056"/>
                      <a:pt x="343" y="7681"/>
                    </a:cubicBezTo>
                    <a:cubicBezTo>
                      <a:pt x="666" y="10249"/>
                      <a:pt x="2112" y="12836"/>
                      <a:pt x="1503" y="15232"/>
                    </a:cubicBezTo>
                    <a:cubicBezTo>
                      <a:pt x="1237" y="16336"/>
                      <a:pt x="552" y="17249"/>
                      <a:pt x="571" y="18409"/>
                    </a:cubicBezTo>
                    <a:cubicBezTo>
                      <a:pt x="590" y="20159"/>
                      <a:pt x="2188" y="21433"/>
                      <a:pt x="3614" y="21718"/>
                    </a:cubicBezTo>
                    <a:cubicBezTo>
                      <a:pt x="3967" y="21790"/>
                      <a:pt x="4317" y="21824"/>
                      <a:pt x="4662" y="21824"/>
                    </a:cubicBezTo>
                    <a:cubicBezTo>
                      <a:pt x="7890" y="21824"/>
                      <a:pt x="10718" y="18813"/>
                      <a:pt x="11870" y="15118"/>
                    </a:cubicBezTo>
                    <a:cubicBezTo>
                      <a:pt x="12592" y="12741"/>
                      <a:pt x="12783" y="10040"/>
                      <a:pt x="12269" y="7453"/>
                    </a:cubicBezTo>
                    <a:cubicBezTo>
                      <a:pt x="11462" y="3506"/>
                      <a:pt x="8550" y="1"/>
                      <a:pt x="545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70672">
                      <a:alpha val="34117"/>
                      <a:alpha val="9730"/>
                    </a:srgbClr>
                  </a:gs>
                  <a:gs pos="100000">
                    <a:srgbClr val="370672">
                      <a:alpha val="0"/>
                      <a:alpha val="973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8" name="Google Shape;1068;p40"/>
            <p:cNvSpPr/>
            <p:nvPr/>
          </p:nvSpPr>
          <p:spPr>
            <a:xfrm>
              <a:off x="7459200" y="1401575"/>
              <a:ext cx="706800" cy="706800"/>
            </a:xfrm>
            <a:prstGeom prst="ellipse">
              <a:avLst/>
            </a:prstGeom>
            <a:gradFill>
              <a:gsLst>
                <a:gs pos="0">
                  <a:srgbClr val="FFDD9D">
                    <a:alpha val="82352"/>
                  </a:srgbClr>
                </a:gs>
                <a:gs pos="100000">
                  <a:srgbClr val="FFDD9D">
                    <a:alpha val="745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40"/>
          <p:cNvGrpSpPr/>
          <p:nvPr/>
        </p:nvGrpSpPr>
        <p:grpSpPr>
          <a:xfrm>
            <a:off x="6123601" y="2231339"/>
            <a:ext cx="1857866" cy="1572235"/>
            <a:chOff x="5341900" y="1228588"/>
            <a:chExt cx="717600" cy="607275"/>
          </a:xfrm>
        </p:grpSpPr>
        <p:sp>
          <p:nvSpPr>
            <p:cNvPr id="1070" name="Google Shape;1070;p40"/>
            <p:cNvSpPr/>
            <p:nvPr/>
          </p:nvSpPr>
          <p:spPr>
            <a:xfrm>
              <a:off x="5613425" y="1584288"/>
              <a:ext cx="169800" cy="251575"/>
            </a:xfrm>
            <a:custGeom>
              <a:avLst/>
              <a:gdLst/>
              <a:ahLst/>
              <a:cxnLst/>
              <a:rect l="l" t="t" r="r" b="b"/>
              <a:pathLst>
                <a:path w="6792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791" y="14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5613425" y="1584288"/>
              <a:ext cx="161225" cy="251575"/>
            </a:xfrm>
            <a:custGeom>
              <a:avLst/>
              <a:gdLst/>
              <a:ahLst/>
              <a:cxnLst/>
              <a:rect l="l" t="t" r="r" b="b"/>
              <a:pathLst>
                <a:path w="6449" h="10063" extrusionOk="0">
                  <a:moveTo>
                    <a:pt x="1" y="0"/>
                  </a:moveTo>
                  <a:lnTo>
                    <a:pt x="1960" y="7133"/>
                  </a:lnTo>
                  <a:lnTo>
                    <a:pt x="6373" y="10062"/>
                  </a:lnTo>
                  <a:lnTo>
                    <a:pt x="6449" y="8389"/>
                  </a:lnTo>
                  <a:lnTo>
                    <a:pt x="2873" y="6011"/>
                  </a:lnTo>
                  <a:lnTo>
                    <a:pt x="1294" y="26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0"/>
            <p:cNvSpPr/>
            <p:nvPr/>
          </p:nvSpPr>
          <p:spPr>
            <a:xfrm>
              <a:off x="5765600" y="1330363"/>
              <a:ext cx="293900" cy="166925"/>
            </a:xfrm>
            <a:custGeom>
              <a:avLst/>
              <a:gdLst/>
              <a:ahLst/>
              <a:cxnLst/>
              <a:rect l="l" t="t" r="r" b="b"/>
              <a:pathLst>
                <a:path w="11756" h="6677" extrusionOk="0">
                  <a:moveTo>
                    <a:pt x="7342" y="0"/>
                  </a:moveTo>
                  <a:lnTo>
                    <a:pt x="0" y="970"/>
                  </a:lnTo>
                  <a:lnTo>
                    <a:pt x="3957" y="6677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0"/>
            <p:cNvSpPr/>
            <p:nvPr/>
          </p:nvSpPr>
          <p:spPr>
            <a:xfrm>
              <a:off x="5765600" y="1330363"/>
              <a:ext cx="293900" cy="91325"/>
            </a:xfrm>
            <a:custGeom>
              <a:avLst/>
              <a:gdLst/>
              <a:ahLst/>
              <a:cxnLst/>
              <a:rect l="l" t="t" r="r" b="b"/>
              <a:pathLst>
                <a:path w="11756" h="3653" extrusionOk="0">
                  <a:moveTo>
                    <a:pt x="7342" y="0"/>
                  </a:moveTo>
                  <a:lnTo>
                    <a:pt x="0" y="970"/>
                  </a:lnTo>
                  <a:lnTo>
                    <a:pt x="818" y="2131"/>
                  </a:lnTo>
                  <a:lnTo>
                    <a:pt x="6791" y="1351"/>
                  </a:lnTo>
                  <a:lnTo>
                    <a:pt x="10252" y="3652"/>
                  </a:lnTo>
                  <a:lnTo>
                    <a:pt x="11755" y="2930"/>
                  </a:lnTo>
                  <a:lnTo>
                    <a:pt x="734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5723750" y="1445313"/>
              <a:ext cx="209250" cy="220500"/>
            </a:xfrm>
            <a:custGeom>
              <a:avLst/>
              <a:gdLst/>
              <a:ahLst/>
              <a:cxnLst/>
              <a:rect l="l" t="t" r="r" b="b"/>
              <a:pathLst>
                <a:path w="8370" h="8820" extrusionOk="0">
                  <a:moveTo>
                    <a:pt x="4735" y="0"/>
                  </a:moveTo>
                  <a:cubicBezTo>
                    <a:pt x="4376" y="0"/>
                    <a:pt x="4028" y="169"/>
                    <a:pt x="3824" y="481"/>
                  </a:cubicBezTo>
                  <a:lnTo>
                    <a:pt x="343" y="5750"/>
                  </a:lnTo>
                  <a:cubicBezTo>
                    <a:pt x="0" y="6244"/>
                    <a:pt x="1731" y="8470"/>
                    <a:pt x="2226" y="8812"/>
                  </a:cubicBezTo>
                  <a:cubicBezTo>
                    <a:pt x="2226" y="8812"/>
                    <a:pt x="2376" y="8820"/>
                    <a:pt x="2612" y="8820"/>
                  </a:cubicBezTo>
                  <a:cubicBezTo>
                    <a:pt x="3281" y="8820"/>
                    <a:pt x="4641" y="8757"/>
                    <a:pt x="5231" y="8279"/>
                  </a:cubicBezTo>
                  <a:lnTo>
                    <a:pt x="8027" y="4019"/>
                  </a:lnTo>
                  <a:cubicBezTo>
                    <a:pt x="8370" y="3505"/>
                    <a:pt x="8027" y="1280"/>
                    <a:pt x="7533" y="956"/>
                  </a:cubicBezTo>
                  <a:lnTo>
                    <a:pt x="5345" y="177"/>
                  </a:lnTo>
                  <a:cubicBezTo>
                    <a:pt x="5156" y="58"/>
                    <a:pt x="4944" y="0"/>
                    <a:pt x="473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5341900" y="1228588"/>
              <a:ext cx="570175" cy="437050"/>
            </a:xfrm>
            <a:custGeom>
              <a:avLst/>
              <a:gdLst/>
              <a:ahLst/>
              <a:cxnLst/>
              <a:rect l="l" t="t" r="r" b="b"/>
              <a:pathLst>
                <a:path w="22807" h="17482" extrusionOk="0">
                  <a:moveTo>
                    <a:pt x="5719" y="1"/>
                  </a:moveTo>
                  <a:cubicBezTo>
                    <a:pt x="3991" y="1"/>
                    <a:pt x="2634" y="436"/>
                    <a:pt x="1979" y="1428"/>
                  </a:cubicBezTo>
                  <a:cubicBezTo>
                    <a:pt x="1" y="4395"/>
                    <a:pt x="5060" y="11204"/>
                    <a:pt x="10690" y="14951"/>
                  </a:cubicBezTo>
                  <a:cubicBezTo>
                    <a:pt x="13315" y="16682"/>
                    <a:pt x="15598" y="17462"/>
                    <a:pt x="17500" y="17481"/>
                  </a:cubicBezTo>
                  <a:cubicBezTo>
                    <a:pt x="17747" y="16853"/>
                    <a:pt x="21970" y="10481"/>
                    <a:pt x="22788" y="9625"/>
                  </a:cubicBezTo>
                  <a:lnTo>
                    <a:pt x="22807" y="9625"/>
                  </a:lnTo>
                  <a:cubicBezTo>
                    <a:pt x="22008" y="7952"/>
                    <a:pt x="20334" y="5878"/>
                    <a:pt x="17823" y="4224"/>
                  </a:cubicBezTo>
                  <a:cubicBezTo>
                    <a:pt x="14074" y="1729"/>
                    <a:pt x="9162" y="1"/>
                    <a:pt x="57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5341900" y="1234313"/>
              <a:ext cx="450350" cy="431325"/>
            </a:xfrm>
            <a:custGeom>
              <a:avLst/>
              <a:gdLst/>
              <a:ahLst/>
              <a:cxnLst/>
              <a:rect l="l" t="t" r="r" b="b"/>
              <a:pathLst>
                <a:path w="18014" h="17253" extrusionOk="0">
                  <a:moveTo>
                    <a:pt x="3805" y="0"/>
                  </a:moveTo>
                  <a:cubicBezTo>
                    <a:pt x="3006" y="228"/>
                    <a:pt x="2359" y="628"/>
                    <a:pt x="1979" y="1199"/>
                  </a:cubicBezTo>
                  <a:cubicBezTo>
                    <a:pt x="1" y="4166"/>
                    <a:pt x="5060" y="10975"/>
                    <a:pt x="10690" y="14722"/>
                  </a:cubicBezTo>
                  <a:cubicBezTo>
                    <a:pt x="13315" y="16453"/>
                    <a:pt x="15617" y="17233"/>
                    <a:pt x="17500" y="17252"/>
                  </a:cubicBezTo>
                  <a:cubicBezTo>
                    <a:pt x="17652" y="16853"/>
                    <a:pt x="17823" y="16453"/>
                    <a:pt x="18013" y="16054"/>
                  </a:cubicBezTo>
                  <a:cubicBezTo>
                    <a:pt x="16378" y="15787"/>
                    <a:pt x="14514" y="15027"/>
                    <a:pt x="12440" y="13638"/>
                  </a:cubicBezTo>
                  <a:cubicBezTo>
                    <a:pt x="6810" y="9910"/>
                    <a:pt x="1751" y="3101"/>
                    <a:pt x="3710" y="133"/>
                  </a:cubicBezTo>
                  <a:cubicBezTo>
                    <a:pt x="3748" y="76"/>
                    <a:pt x="3786" y="38"/>
                    <a:pt x="3805" y="0"/>
                  </a:cubicBezTo>
                  <a:close/>
                </a:path>
              </a:pathLst>
            </a:custGeom>
            <a:solidFill>
              <a:srgbClr val="0C0019">
                <a:alpha val="8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5349525" y="1228738"/>
              <a:ext cx="156450" cy="162525"/>
            </a:xfrm>
            <a:custGeom>
              <a:avLst/>
              <a:gdLst/>
              <a:ahLst/>
              <a:cxnLst/>
              <a:rect l="l" t="t" r="r" b="b"/>
              <a:pathLst>
                <a:path w="6258" h="6501" extrusionOk="0">
                  <a:moveTo>
                    <a:pt x="5140" y="1"/>
                  </a:moveTo>
                  <a:cubicBezTo>
                    <a:pt x="2968" y="1"/>
                    <a:pt x="0" y="318"/>
                    <a:pt x="0" y="318"/>
                  </a:cubicBezTo>
                  <a:cubicBezTo>
                    <a:pt x="0" y="318"/>
                    <a:pt x="1236" y="4484"/>
                    <a:pt x="2340" y="6500"/>
                  </a:cubicBezTo>
                  <a:cubicBezTo>
                    <a:pt x="2606" y="6310"/>
                    <a:pt x="2853" y="6101"/>
                    <a:pt x="3100" y="5891"/>
                  </a:cubicBezTo>
                  <a:cubicBezTo>
                    <a:pt x="3690" y="5359"/>
                    <a:pt x="4242" y="4750"/>
                    <a:pt x="4717" y="4122"/>
                  </a:cubicBezTo>
                  <a:cubicBezTo>
                    <a:pt x="5193" y="3476"/>
                    <a:pt x="5611" y="2772"/>
                    <a:pt x="5877" y="2011"/>
                  </a:cubicBezTo>
                  <a:cubicBezTo>
                    <a:pt x="6125" y="1383"/>
                    <a:pt x="6258" y="699"/>
                    <a:pt x="6182" y="33"/>
                  </a:cubicBezTo>
                  <a:cubicBezTo>
                    <a:pt x="5872" y="10"/>
                    <a:pt x="5518" y="1"/>
                    <a:pt x="514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5556850" y="1347663"/>
              <a:ext cx="191175" cy="171800"/>
            </a:xfrm>
            <a:custGeom>
              <a:avLst/>
              <a:gdLst/>
              <a:ahLst/>
              <a:cxnLst/>
              <a:rect l="l" t="t" r="r" b="b"/>
              <a:pathLst>
                <a:path w="7647" h="6872" extrusionOk="0">
                  <a:moveTo>
                    <a:pt x="3837" y="0"/>
                  </a:moveTo>
                  <a:cubicBezTo>
                    <a:pt x="3019" y="0"/>
                    <a:pt x="2197" y="293"/>
                    <a:pt x="1541" y="887"/>
                  </a:cubicBezTo>
                  <a:cubicBezTo>
                    <a:pt x="114" y="2142"/>
                    <a:pt x="0" y="4311"/>
                    <a:pt x="1275" y="5737"/>
                  </a:cubicBezTo>
                  <a:cubicBezTo>
                    <a:pt x="1955" y="6489"/>
                    <a:pt x="2889" y="6871"/>
                    <a:pt x="3827" y="6871"/>
                  </a:cubicBezTo>
                  <a:cubicBezTo>
                    <a:pt x="4647" y="6871"/>
                    <a:pt x="5468" y="6579"/>
                    <a:pt x="6125" y="5985"/>
                  </a:cubicBezTo>
                  <a:cubicBezTo>
                    <a:pt x="7532" y="4710"/>
                    <a:pt x="7646" y="2542"/>
                    <a:pt x="6372" y="1134"/>
                  </a:cubicBezTo>
                  <a:cubicBezTo>
                    <a:pt x="5702" y="383"/>
                    <a:pt x="4772" y="0"/>
                    <a:pt x="38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5587750" y="1376363"/>
              <a:ext cx="132700" cy="116525"/>
            </a:xfrm>
            <a:custGeom>
              <a:avLst/>
              <a:gdLst/>
              <a:ahLst/>
              <a:cxnLst/>
              <a:rect l="l" t="t" r="r" b="b"/>
              <a:pathLst>
                <a:path w="5308" h="4661" extrusionOk="0">
                  <a:moveTo>
                    <a:pt x="2654" y="0"/>
                  </a:moveTo>
                  <a:cubicBezTo>
                    <a:pt x="1901" y="0"/>
                    <a:pt x="1159" y="362"/>
                    <a:pt x="704" y="1033"/>
                  </a:cubicBezTo>
                  <a:cubicBezTo>
                    <a:pt x="0" y="2117"/>
                    <a:pt x="286" y="3562"/>
                    <a:pt x="1370" y="4266"/>
                  </a:cubicBezTo>
                  <a:cubicBezTo>
                    <a:pt x="1764" y="4533"/>
                    <a:pt x="2209" y="4660"/>
                    <a:pt x="2651" y="4660"/>
                  </a:cubicBezTo>
                  <a:cubicBezTo>
                    <a:pt x="3405" y="4660"/>
                    <a:pt x="4148" y="4291"/>
                    <a:pt x="4604" y="3619"/>
                  </a:cubicBezTo>
                  <a:cubicBezTo>
                    <a:pt x="5307" y="2535"/>
                    <a:pt x="5022" y="1090"/>
                    <a:pt x="3938" y="386"/>
                  </a:cubicBezTo>
                  <a:cubicBezTo>
                    <a:pt x="3543" y="125"/>
                    <a:pt x="3097" y="0"/>
                    <a:pt x="265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5676200" y="15385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7" y="0"/>
                  </a:moveTo>
                  <a:cubicBezTo>
                    <a:pt x="508" y="0"/>
                    <a:pt x="192" y="218"/>
                    <a:pt x="95" y="573"/>
                  </a:cubicBezTo>
                  <a:cubicBezTo>
                    <a:pt x="0" y="973"/>
                    <a:pt x="248" y="1391"/>
                    <a:pt x="647" y="1505"/>
                  </a:cubicBezTo>
                  <a:cubicBezTo>
                    <a:pt x="716" y="1524"/>
                    <a:pt x="785" y="1533"/>
                    <a:pt x="852" y="1533"/>
                  </a:cubicBezTo>
                  <a:cubicBezTo>
                    <a:pt x="1190" y="1533"/>
                    <a:pt x="1484" y="1303"/>
                    <a:pt x="1579" y="954"/>
                  </a:cubicBezTo>
                  <a:cubicBezTo>
                    <a:pt x="1693" y="554"/>
                    <a:pt x="1446" y="136"/>
                    <a:pt x="1046" y="22"/>
                  </a:cubicBezTo>
                  <a:cubicBezTo>
                    <a:pt x="983" y="7"/>
                    <a:pt x="919" y="0"/>
                    <a:pt x="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5743250" y="1529088"/>
              <a:ext cx="42350" cy="38325"/>
            </a:xfrm>
            <a:custGeom>
              <a:avLst/>
              <a:gdLst/>
              <a:ahLst/>
              <a:cxnLst/>
              <a:rect l="l" t="t" r="r" b="b"/>
              <a:pathLst>
                <a:path w="1694" h="1533" extrusionOk="0">
                  <a:moveTo>
                    <a:pt x="854" y="1"/>
                  </a:moveTo>
                  <a:cubicBezTo>
                    <a:pt x="513" y="1"/>
                    <a:pt x="193" y="231"/>
                    <a:pt x="95" y="573"/>
                  </a:cubicBezTo>
                  <a:cubicBezTo>
                    <a:pt x="0" y="991"/>
                    <a:pt x="229" y="1410"/>
                    <a:pt x="647" y="1505"/>
                  </a:cubicBezTo>
                  <a:cubicBezTo>
                    <a:pt x="713" y="1524"/>
                    <a:pt x="780" y="1533"/>
                    <a:pt x="846" y="1533"/>
                  </a:cubicBezTo>
                  <a:cubicBezTo>
                    <a:pt x="1177" y="1533"/>
                    <a:pt x="1484" y="1305"/>
                    <a:pt x="1579" y="972"/>
                  </a:cubicBezTo>
                  <a:cubicBezTo>
                    <a:pt x="1693" y="554"/>
                    <a:pt x="1446" y="135"/>
                    <a:pt x="1027" y="21"/>
                  </a:cubicBezTo>
                  <a:cubicBezTo>
                    <a:pt x="970" y="7"/>
                    <a:pt x="911" y="1"/>
                    <a:pt x="8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082;p40"/>
          <p:cNvSpPr/>
          <p:nvPr/>
        </p:nvSpPr>
        <p:spPr>
          <a:xfrm>
            <a:off x="5492075" y="3803574"/>
            <a:ext cx="895800" cy="8958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rgbClr val="FFDD9D">
                  <a:alpha val="745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0"/>
          <p:cNvSpPr/>
          <p:nvPr/>
        </p:nvSpPr>
        <p:spPr>
          <a:xfrm>
            <a:off x="6952802" y="4276310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4" name="Google Shape;1084;p40"/>
          <p:cNvGrpSpPr/>
          <p:nvPr/>
        </p:nvGrpSpPr>
        <p:grpSpPr>
          <a:xfrm>
            <a:off x="1573963" y="3998956"/>
            <a:ext cx="2005201" cy="1917401"/>
            <a:chOff x="7391913" y="153406"/>
            <a:chExt cx="2005201" cy="1917401"/>
          </a:xfrm>
        </p:grpSpPr>
        <p:grpSp>
          <p:nvGrpSpPr>
            <p:cNvPr id="1085" name="Google Shape;1085;p40"/>
            <p:cNvGrpSpPr/>
            <p:nvPr/>
          </p:nvGrpSpPr>
          <p:grpSpPr>
            <a:xfrm>
              <a:off x="7391913" y="153406"/>
              <a:ext cx="2005201" cy="1522402"/>
              <a:chOff x="5220333" y="1760050"/>
              <a:chExt cx="868353" cy="659277"/>
            </a:xfrm>
          </p:grpSpPr>
          <p:sp>
            <p:nvSpPr>
              <p:cNvPr id="1086" name="Google Shape;1086;p40"/>
              <p:cNvSpPr/>
              <p:nvPr/>
            </p:nvSpPr>
            <p:spPr>
              <a:xfrm>
                <a:off x="5242559" y="1783380"/>
                <a:ext cx="822067" cy="619716"/>
              </a:xfrm>
              <a:custGeom>
                <a:avLst/>
                <a:gdLst/>
                <a:ahLst/>
                <a:cxnLst/>
                <a:rect l="l" t="t" r="r" b="b"/>
                <a:pathLst>
                  <a:path w="15645" h="11794" extrusionOk="0">
                    <a:moveTo>
                      <a:pt x="15504" y="2113"/>
                    </a:moveTo>
                    <a:cubicBezTo>
                      <a:pt x="15503" y="2115"/>
                      <a:pt x="15502" y="2117"/>
                      <a:pt x="15501" y="2119"/>
                    </a:cubicBezTo>
                    <a:lnTo>
                      <a:pt x="15501" y="2119"/>
                    </a:lnTo>
                    <a:cubicBezTo>
                      <a:pt x="15502" y="2117"/>
                      <a:pt x="15503" y="2115"/>
                      <a:pt x="15504" y="2113"/>
                    </a:cubicBezTo>
                    <a:close/>
                    <a:moveTo>
                      <a:pt x="9413" y="8861"/>
                    </a:moveTo>
                    <a:lnTo>
                      <a:pt x="9413" y="8861"/>
                    </a:lnTo>
                    <a:cubicBezTo>
                      <a:pt x="9412" y="8862"/>
                      <a:pt x="9410" y="8863"/>
                      <a:pt x="9409" y="8863"/>
                    </a:cubicBezTo>
                    <a:cubicBezTo>
                      <a:pt x="9410" y="8863"/>
                      <a:pt x="9412" y="8862"/>
                      <a:pt x="9413" y="8861"/>
                    </a:cubicBezTo>
                    <a:close/>
                    <a:moveTo>
                      <a:pt x="10470" y="1"/>
                    </a:moveTo>
                    <a:cubicBezTo>
                      <a:pt x="10444" y="1"/>
                      <a:pt x="10424" y="6"/>
                      <a:pt x="10410" y="15"/>
                    </a:cubicBezTo>
                    <a:cubicBezTo>
                      <a:pt x="9895" y="399"/>
                      <a:pt x="9390" y="783"/>
                      <a:pt x="8875" y="1167"/>
                    </a:cubicBezTo>
                    <a:cubicBezTo>
                      <a:pt x="8266" y="1626"/>
                      <a:pt x="7658" y="2085"/>
                      <a:pt x="7049" y="2534"/>
                    </a:cubicBezTo>
                    <a:cubicBezTo>
                      <a:pt x="6956" y="2618"/>
                      <a:pt x="6853" y="2609"/>
                      <a:pt x="6703" y="2628"/>
                    </a:cubicBezTo>
                    <a:cubicBezTo>
                      <a:pt x="6291" y="2693"/>
                      <a:pt x="5869" y="2759"/>
                      <a:pt x="5458" y="2824"/>
                    </a:cubicBezTo>
                    <a:cubicBezTo>
                      <a:pt x="5027" y="2880"/>
                      <a:pt x="4606" y="2946"/>
                      <a:pt x="4175" y="3012"/>
                    </a:cubicBezTo>
                    <a:cubicBezTo>
                      <a:pt x="4034" y="3030"/>
                      <a:pt x="3885" y="3058"/>
                      <a:pt x="3744" y="3077"/>
                    </a:cubicBezTo>
                    <a:cubicBezTo>
                      <a:pt x="3651" y="3086"/>
                      <a:pt x="3566" y="3077"/>
                      <a:pt x="3613" y="3105"/>
                    </a:cubicBezTo>
                    <a:cubicBezTo>
                      <a:pt x="2958" y="2806"/>
                      <a:pt x="2293" y="2515"/>
                      <a:pt x="1628" y="2225"/>
                    </a:cubicBezTo>
                    <a:cubicBezTo>
                      <a:pt x="1132" y="2000"/>
                      <a:pt x="645" y="1785"/>
                      <a:pt x="149" y="1570"/>
                    </a:cubicBezTo>
                    <a:cubicBezTo>
                      <a:pt x="138" y="1565"/>
                      <a:pt x="127" y="1563"/>
                      <a:pt x="117" y="1563"/>
                    </a:cubicBezTo>
                    <a:cubicBezTo>
                      <a:pt x="48" y="1563"/>
                      <a:pt x="1" y="1660"/>
                      <a:pt x="74" y="1701"/>
                    </a:cubicBezTo>
                    <a:lnTo>
                      <a:pt x="83" y="1691"/>
                    </a:lnTo>
                    <a:lnTo>
                      <a:pt x="1872" y="2487"/>
                    </a:lnTo>
                    <a:cubicBezTo>
                      <a:pt x="2424" y="2731"/>
                      <a:pt x="3004" y="3086"/>
                      <a:pt x="3576" y="3246"/>
                    </a:cubicBezTo>
                    <a:cubicBezTo>
                      <a:pt x="3596" y="3250"/>
                      <a:pt x="3618" y="3252"/>
                      <a:pt x="3642" y="3252"/>
                    </a:cubicBezTo>
                    <a:cubicBezTo>
                      <a:pt x="3771" y="3252"/>
                      <a:pt x="3941" y="3196"/>
                      <a:pt x="4044" y="3180"/>
                    </a:cubicBezTo>
                    <a:cubicBezTo>
                      <a:pt x="4493" y="3115"/>
                      <a:pt x="4933" y="3040"/>
                      <a:pt x="5383" y="2974"/>
                    </a:cubicBezTo>
                    <a:cubicBezTo>
                      <a:pt x="5785" y="2918"/>
                      <a:pt x="6197" y="2852"/>
                      <a:pt x="6600" y="2796"/>
                    </a:cubicBezTo>
                    <a:cubicBezTo>
                      <a:pt x="6721" y="2777"/>
                      <a:pt x="6956" y="2787"/>
                      <a:pt x="7059" y="2712"/>
                    </a:cubicBezTo>
                    <a:cubicBezTo>
                      <a:pt x="8191" y="1869"/>
                      <a:pt x="9315" y="1017"/>
                      <a:pt x="10438" y="175"/>
                    </a:cubicBezTo>
                    <a:cubicBezTo>
                      <a:pt x="10448" y="167"/>
                      <a:pt x="10455" y="162"/>
                      <a:pt x="10460" y="157"/>
                    </a:cubicBezTo>
                    <a:lnTo>
                      <a:pt x="10460" y="157"/>
                    </a:lnTo>
                    <a:cubicBezTo>
                      <a:pt x="10524" y="185"/>
                      <a:pt x="10589" y="212"/>
                      <a:pt x="10654" y="240"/>
                    </a:cubicBezTo>
                    <a:cubicBezTo>
                      <a:pt x="10972" y="362"/>
                      <a:pt x="11290" y="493"/>
                      <a:pt x="11599" y="624"/>
                    </a:cubicBezTo>
                    <a:lnTo>
                      <a:pt x="14193" y="1663"/>
                    </a:lnTo>
                    <a:cubicBezTo>
                      <a:pt x="14511" y="1794"/>
                      <a:pt x="14839" y="1925"/>
                      <a:pt x="15157" y="2057"/>
                    </a:cubicBezTo>
                    <a:cubicBezTo>
                      <a:pt x="15251" y="2094"/>
                      <a:pt x="15345" y="2131"/>
                      <a:pt x="15448" y="2178"/>
                    </a:cubicBezTo>
                    <a:cubicBezTo>
                      <a:pt x="15456" y="2182"/>
                      <a:pt x="15463" y="2185"/>
                      <a:pt x="15469" y="2187"/>
                    </a:cubicBezTo>
                    <a:lnTo>
                      <a:pt x="15469" y="2187"/>
                    </a:lnTo>
                    <a:cubicBezTo>
                      <a:pt x="15265" y="2630"/>
                      <a:pt x="15061" y="3065"/>
                      <a:pt x="14848" y="3508"/>
                    </a:cubicBezTo>
                    <a:cubicBezTo>
                      <a:pt x="14474" y="4313"/>
                      <a:pt x="14099" y="5118"/>
                      <a:pt x="13725" y="5933"/>
                    </a:cubicBezTo>
                    <a:cubicBezTo>
                      <a:pt x="13584" y="6223"/>
                      <a:pt x="13453" y="6523"/>
                      <a:pt x="13313" y="6822"/>
                    </a:cubicBezTo>
                    <a:cubicBezTo>
                      <a:pt x="13269" y="6910"/>
                      <a:pt x="13150" y="7115"/>
                      <a:pt x="13183" y="7115"/>
                    </a:cubicBezTo>
                    <a:cubicBezTo>
                      <a:pt x="13184" y="7115"/>
                      <a:pt x="13186" y="7115"/>
                      <a:pt x="13187" y="7114"/>
                    </a:cubicBezTo>
                    <a:lnTo>
                      <a:pt x="13187" y="7114"/>
                    </a:lnTo>
                    <a:cubicBezTo>
                      <a:pt x="11925" y="7647"/>
                      <a:pt x="10671" y="8171"/>
                      <a:pt x="9418" y="8704"/>
                    </a:cubicBezTo>
                    <a:cubicBezTo>
                      <a:pt x="9128" y="8816"/>
                      <a:pt x="9034" y="9509"/>
                      <a:pt x="8940" y="9762"/>
                    </a:cubicBezTo>
                    <a:lnTo>
                      <a:pt x="8220" y="11700"/>
                    </a:lnTo>
                    <a:cubicBezTo>
                      <a:pt x="8202" y="11758"/>
                      <a:pt x="8249" y="11794"/>
                      <a:pt x="8293" y="11794"/>
                    </a:cubicBezTo>
                    <a:cubicBezTo>
                      <a:pt x="8321" y="11794"/>
                      <a:pt x="8349" y="11780"/>
                      <a:pt x="8360" y="11747"/>
                    </a:cubicBezTo>
                    <a:cubicBezTo>
                      <a:pt x="8547" y="11241"/>
                      <a:pt x="8734" y="10736"/>
                      <a:pt x="8922" y="10221"/>
                    </a:cubicBezTo>
                    <a:cubicBezTo>
                      <a:pt x="9043" y="9902"/>
                      <a:pt x="9165" y="9575"/>
                      <a:pt x="9277" y="9256"/>
                    </a:cubicBezTo>
                    <a:cubicBezTo>
                      <a:pt x="9315" y="9144"/>
                      <a:pt x="9362" y="9041"/>
                      <a:pt x="9399" y="8938"/>
                    </a:cubicBezTo>
                    <a:cubicBezTo>
                      <a:pt x="9417" y="8883"/>
                      <a:pt x="9431" y="8860"/>
                      <a:pt x="9435" y="8852"/>
                    </a:cubicBezTo>
                    <a:lnTo>
                      <a:pt x="9435" y="8852"/>
                    </a:lnTo>
                    <a:cubicBezTo>
                      <a:pt x="10587" y="8369"/>
                      <a:pt x="11739" y="7876"/>
                      <a:pt x="12892" y="7393"/>
                    </a:cubicBezTo>
                    <a:cubicBezTo>
                      <a:pt x="13144" y="7290"/>
                      <a:pt x="13257" y="7281"/>
                      <a:pt x="13369" y="7047"/>
                    </a:cubicBezTo>
                    <a:cubicBezTo>
                      <a:pt x="13612" y="6504"/>
                      <a:pt x="13865" y="5961"/>
                      <a:pt x="14118" y="5427"/>
                    </a:cubicBezTo>
                    <a:cubicBezTo>
                      <a:pt x="14624" y="4341"/>
                      <a:pt x="15120" y="3264"/>
                      <a:pt x="15625" y="2188"/>
                    </a:cubicBezTo>
                    <a:cubicBezTo>
                      <a:pt x="15644" y="2141"/>
                      <a:pt x="15625" y="2094"/>
                      <a:pt x="15579" y="2075"/>
                    </a:cubicBezTo>
                    <a:cubicBezTo>
                      <a:pt x="14240" y="1532"/>
                      <a:pt x="12892" y="989"/>
                      <a:pt x="11543" y="446"/>
                    </a:cubicBezTo>
                    <a:cubicBezTo>
                      <a:pt x="11416" y="395"/>
                      <a:pt x="10709" y="1"/>
                      <a:pt x="10470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5787342" y="1788056"/>
                <a:ext cx="153011" cy="372544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7090" extrusionOk="0">
                    <a:moveTo>
                      <a:pt x="89" y="1"/>
                    </a:moveTo>
                    <a:cubicBezTo>
                      <a:pt x="44" y="1"/>
                      <a:pt x="1" y="35"/>
                      <a:pt x="24" y="86"/>
                    </a:cubicBezTo>
                    <a:cubicBezTo>
                      <a:pt x="932" y="2408"/>
                      <a:pt x="1840" y="4720"/>
                      <a:pt x="2748" y="7042"/>
                    </a:cubicBezTo>
                    <a:cubicBezTo>
                      <a:pt x="2763" y="7075"/>
                      <a:pt x="2794" y="7090"/>
                      <a:pt x="2823" y="7090"/>
                    </a:cubicBezTo>
                    <a:cubicBezTo>
                      <a:pt x="2869" y="7090"/>
                      <a:pt x="2911" y="7056"/>
                      <a:pt x="2889" y="7005"/>
                    </a:cubicBezTo>
                    <a:cubicBezTo>
                      <a:pt x="1980" y="4683"/>
                      <a:pt x="1072" y="2370"/>
                      <a:pt x="164" y="48"/>
                    </a:cubicBezTo>
                    <a:cubicBezTo>
                      <a:pt x="149" y="15"/>
                      <a:pt x="119" y="1"/>
                      <a:pt x="89" y="1"/>
                    </a:cubicBezTo>
                    <a:close/>
                  </a:path>
                </a:pathLst>
              </a:custGeom>
              <a:solidFill>
                <a:srgbClr val="FFFFFF">
                  <a:alpha val="9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5763487" y="1760050"/>
                <a:ext cx="56591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31" extrusionOk="0">
                    <a:moveTo>
                      <a:pt x="534" y="1"/>
                    </a:moveTo>
                    <a:lnTo>
                      <a:pt x="375" y="347"/>
                    </a:lnTo>
                    <a:lnTo>
                      <a:pt x="0" y="394"/>
                    </a:lnTo>
                    <a:lnTo>
                      <a:pt x="272" y="665"/>
                    </a:lnTo>
                    <a:lnTo>
                      <a:pt x="206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5" y="665"/>
                    </a:lnTo>
                    <a:lnTo>
                      <a:pt x="1077" y="394"/>
                    </a:lnTo>
                    <a:lnTo>
                      <a:pt x="702" y="347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0"/>
              <p:cNvSpPr/>
              <p:nvPr/>
            </p:nvSpPr>
            <p:spPr>
              <a:xfrm>
                <a:off x="6032095" y="1869290"/>
                <a:ext cx="56591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021" extrusionOk="0">
                    <a:moveTo>
                      <a:pt x="543" y="0"/>
                    </a:moveTo>
                    <a:lnTo>
                      <a:pt x="375" y="337"/>
                    </a:lnTo>
                    <a:lnTo>
                      <a:pt x="0" y="384"/>
                    </a:lnTo>
                    <a:lnTo>
                      <a:pt x="272" y="646"/>
                    </a:lnTo>
                    <a:lnTo>
                      <a:pt x="206" y="1021"/>
                    </a:lnTo>
                    <a:lnTo>
                      <a:pt x="543" y="843"/>
                    </a:lnTo>
                    <a:lnTo>
                      <a:pt x="871" y="1021"/>
                    </a:lnTo>
                    <a:lnTo>
                      <a:pt x="805" y="646"/>
                    </a:lnTo>
                    <a:lnTo>
                      <a:pt x="1077" y="384"/>
                    </a:lnTo>
                    <a:lnTo>
                      <a:pt x="702" y="337"/>
                    </a:lnTo>
                    <a:lnTo>
                      <a:pt x="5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5909088" y="2133431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5582418" y="1895825"/>
                <a:ext cx="57116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1031" extrusionOk="0">
                    <a:moveTo>
                      <a:pt x="54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44" y="853"/>
                    </a:lnTo>
                    <a:lnTo>
                      <a:pt x="881" y="1031"/>
                    </a:lnTo>
                    <a:lnTo>
                      <a:pt x="815" y="656"/>
                    </a:lnTo>
                    <a:lnTo>
                      <a:pt x="1087" y="394"/>
                    </a:lnTo>
                    <a:lnTo>
                      <a:pt x="712" y="33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0"/>
              <p:cNvSpPr/>
              <p:nvPr/>
            </p:nvSpPr>
            <p:spPr>
              <a:xfrm>
                <a:off x="5403346" y="1922885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34" y="1"/>
                    </a:moveTo>
                    <a:lnTo>
                      <a:pt x="375" y="338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31"/>
                    </a:lnTo>
                    <a:lnTo>
                      <a:pt x="534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5220333" y="1842230"/>
                <a:ext cx="56644" cy="5364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1" extrusionOk="0">
                    <a:moveTo>
                      <a:pt x="544" y="0"/>
                    </a:moveTo>
                    <a:lnTo>
                      <a:pt x="375" y="337"/>
                    </a:lnTo>
                    <a:lnTo>
                      <a:pt x="1" y="394"/>
                    </a:lnTo>
                    <a:lnTo>
                      <a:pt x="272" y="656"/>
                    </a:lnTo>
                    <a:lnTo>
                      <a:pt x="207" y="1021"/>
                    </a:lnTo>
                    <a:lnTo>
                      <a:pt x="544" y="852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7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5706896" y="2218553"/>
                <a:ext cx="56644" cy="53701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22" extrusionOk="0">
                    <a:moveTo>
                      <a:pt x="534" y="1"/>
                    </a:moveTo>
                    <a:lnTo>
                      <a:pt x="366" y="338"/>
                    </a:lnTo>
                    <a:lnTo>
                      <a:pt x="0" y="394"/>
                    </a:lnTo>
                    <a:lnTo>
                      <a:pt x="263" y="656"/>
                    </a:lnTo>
                    <a:lnTo>
                      <a:pt x="206" y="1021"/>
                    </a:lnTo>
                    <a:lnTo>
                      <a:pt x="534" y="853"/>
                    </a:lnTo>
                    <a:lnTo>
                      <a:pt x="871" y="102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5649833" y="2365153"/>
                <a:ext cx="56644" cy="54174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031" extrusionOk="0">
                    <a:moveTo>
                      <a:pt x="543" y="1"/>
                    </a:moveTo>
                    <a:lnTo>
                      <a:pt x="375" y="338"/>
                    </a:lnTo>
                    <a:lnTo>
                      <a:pt x="0" y="394"/>
                    </a:lnTo>
                    <a:lnTo>
                      <a:pt x="272" y="656"/>
                    </a:lnTo>
                    <a:lnTo>
                      <a:pt x="206" y="1031"/>
                    </a:lnTo>
                    <a:lnTo>
                      <a:pt x="543" y="853"/>
                    </a:lnTo>
                    <a:lnTo>
                      <a:pt x="871" y="1031"/>
                    </a:lnTo>
                    <a:lnTo>
                      <a:pt x="806" y="656"/>
                    </a:lnTo>
                    <a:lnTo>
                      <a:pt x="1077" y="394"/>
                    </a:lnTo>
                    <a:lnTo>
                      <a:pt x="703" y="338"/>
                    </a:lnTo>
                    <a:lnTo>
                      <a:pt x="543" y="1"/>
                    </a:lnTo>
                    <a:close/>
                    <a:moveTo>
                      <a:pt x="206" y="1031"/>
                    </a:moveTo>
                    <a:lnTo>
                      <a:pt x="206" y="1031"/>
                    </a:lnTo>
                    <a:lnTo>
                      <a:pt x="206" y="103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6" name="Google Shape;1096;p40"/>
            <p:cNvSpPr/>
            <p:nvPr/>
          </p:nvSpPr>
          <p:spPr>
            <a:xfrm rot="10800000">
              <a:off x="8869965" y="1993838"/>
              <a:ext cx="76974" cy="76968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799"/>
                  </a:lnTo>
                  <a:lnTo>
                    <a:pt x="590" y="1180"/>
                  </a:lnTo>
                  <a:lnTo>
                    <a:pt x="799" y="799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40"/>
          <p:cNvGrpSpPr/>
          <p:nvPr/>
        </p:nvGrpSpPr>
        <p:grpSpPr>
          <a:xfrm>
            <a:off x="984829" y="405138"/>
            <a:ext cx="4514230" cy="784608"/>
            <a:chOff x="3567700" y="2310175"/>
            <a:chExt cx="1938520" cy="336930"/>
          </a:xfrm>
        </p:grpSpPr>
        <p:sp>
          <p:nvSpPr>
            <p:cNvPr id="1098" name="Google Shape;1098;p40"/>
            <p:cNvSpPr/>
            <p:nvPr/>
          </p:nvSpPr>
          <p:spPr>
            <a:xfrm>
              <a:off x="5453921" y="2571249"/>
              <a:ext cx="52298" cy="52273"/>
            </a:xfrm>
            <a:custGeom>
              <a:avLst/>
              <a:gdLst/>
              <a:ahLst/>
              <a:cxnLst/>
              <a:rect l="l" t="t" r="r" b="b"/>
              <a:pathLst>
                <a:path w="2893" h="2892" extrusionOk="0">
                  <a:moveTo>
                    <a:pt x="1446" y="0"/>
                  </a:moveTo>
                  <a:lnTo>
                    <a:pt x="933" y="932"/>
                  </a:lnTo>
                  <a:lnTo>
                    <a:pt x="1" y="1446"/>
                  </a:lnTo>
                  <a:lnTo>
                    <a:pt x="933" y="1959"/>
                  </a:lnTo>
                  <a:lnTo>
                    <a:pt x="1446" y="2891"/>
                  </a:lnTo>
                  <a:lnTo>
                    <a:pt x="1960" y="1959"/>
                  </a:lnTo>
                  <a:lnTo>
                    <a:pt x="2892" y="1446"/>
                  </a:lnTo>
                  <a:lnTo>
                    <a:pt x="1960" y="932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4338415" y="2617605"/>
              <a:ext cx="29500" cy="29500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590" y="1"/>
                  </a:moveTo>
                  <a:lnTo>
                    <a:pt x="381" y="381"/>
                  </a:lnTo>
                  <a:lnTo>
                    <a:pt x="0" y="590"/>
                  </a:lnTo>
                  <a:lnTo>
                    <a:pt x="381" y="800"/>
                  </a:lnTo>
                  <a:lnTo>
                    <a:pt x="590" y="1180"/>
                  </a:lnTo>
                  <a:lnTo>
                    <a:pt x="799" y="800"/>
                  </a:lnTo>
                  <a:lnTo>
                    <a:pt x="1180" y="590"/>
                  </a:lnTo>
                  <a:lnTo>
                    <a:pt x="799" y="381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3796425" y="2541750"/>
              <a:ext cx="29525" cy="29500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591" y="0"/>
                  </a:moveTo>
                  <a:lnTo>
                    <a:pt x="381" y="381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80" y="590"/>
                  </a:lnTo>
                  <a:lnTo>
                    <a:pt x="800" y="381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3567700" y="2310175"/>
              <a:ext cx="30000" cy="29500"/>
            </a:xfrm>
            <a:custGeom>
              <a:avLst/>
              <a:gdLst/>
              <a:ahLst/>
              <a:cxnLst/>
              <a:rect l="l" t="t" r="r" b="b"/>
              <a:pathLst>
                <a:path w="1200" h="1180" extrusionOk="0">
                  <a:moveTo>
                    <a:pt x="591" y="0"/>
                  </a:moveTo>
                  <a:lnTo>
                    <a:pt x="381" y="380"/>
                  </a:lnTo>
                  <a:lnTo>
                    <a:pt x="1" y="590"/>
                  </a:lnTo>
                  <a:lnTo>
                    <a:pt x="381" y="799"/>
                  </a:lnTo>
                  <a:lnTo>
                    <a:pt x="591" y="1179"/>
                  </a:lnTo>
                  <a:lnTo>
                    <a:pt x="800" y="799"/>
                  </a:lnTo>
                  <a:lnTo>
                    <a:pt x="1199" y="590"/>
                  </a:lnTo>
                  <a:lnTo>
                    <a:pt x="800" y="380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40"/>
          <p:cNvSpPr/>
          <p:nvPr/>
        </p:nvSpPr>
        <p:spPr>
          <a:xfrm rot="10800000">
            <a:off x="6170934" y="335799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3"/>
          <p:cNvSpPr txBox="1">
            <a:spLocks noGrp="1"/>
          </p:cNvSpPr>
          <p:nvPr>
            <p:ph type="subTitle" idx="1"/>
          </p:nvPr>
        </p:nvSpPr>
        <p:spPr>
          <a:xfrm>
            <a:off x="4190124" y="2315118"/>
            <a:ext cx="4801475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According to NASA, a rocket is “</a:t>
            </a:r>
            <a:r>
              <a:rPr lang="en-US" dirty="0"/>
              <a:t>A vehicle, typically cylindrical, containing liquid or solid propellants which produce hot gases or ions that are ejected rearward through a nozzle.”</a:t>
            </a:r>
            <a:endParaRPr dirty="0"/>
          </a:p>
        </p:txBody>
      </p:sp>
      <p:sp>
        <p:nvSpPr>
          <p:cNvPr id="1145" name="Google Shape;1145;p43"/>
          <p:cNvSpPr txBox="1">
            <a:spLocks noGrp="1"/>
          </p:cNvSpPr>
          <p:nvPr>
            <p:ph type="title"/>
          </p:nvPr>
        </p:nvSpPr>
        <p:spPr>
          <a:xfrm>
            <a:off x="4190125" y="1365582"/>
            <a:ext cx="42315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rocket?</a:t>
            </a:r>
            <a:endParaRPr dirty="0"/>
          </a:p>
        </p:txBody>
      </p:sp>
      <p:grpSp>
        <p:nvGrpSpPr>
          <p:cNvPr id="1146" name="Google Shape;1146;p43"/>
          <p:cNvGrpSpPr/>
          <p:nvPr/>
        </p:nvGrpSpPr>
        <p:grpSpPr>
          <a:xfrm>
            <a:off x="725327" y="1305329"/>
            <a:ext cx="3013269" cy="2532842"/>
            <a:chOff x="467279" y="1290842"/>
            <a:chExt cx="3013269" cy="2532842"/>
          </a:xfrm>
        </p:grpSpPr>
        <p:grpSp>
          <p:nvGrpSpPr>
            <p:cNvPr id="1147" name="Google Shape;1147;p43"/>
            <p:cNvGrpSpPr/>
            <p:nvPr/>
          </p:nvGrpSpPr>
          <p:grpSpPr>
            <a:xfrm>
              <a:off x="467279" y="3016105"/>
              <a:ext cx="954346" cy="807579"/>
              <a:chOff x="575162" y="3714864"/>
              <a:chExt cx="1291752" cy="1093095"/>
            </a:xfrm>
          </p:grpSpPr>
          <p:sp>
            <p:nvSpPr>
              <p:cNvPr id="1148" name="Google Shape;1148;p43"/>
              <p:cNvSpPr/>
              <p:nvPr/>
            </p:nvSpPr>
            <p:spPr>
              <a:xfrm rot="-4499958" flipH="1">
                <a:off x="701922" y="4225922"/>
                <a:ext cx="343196" cy="35195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610" extrusionOk="0">
                    <a:moveTo>
                      <a:pt x="18147" y="405"/>
                    </a:moveTo>
                    <a:cubicBezTo>
                      <a:pt x="17877" y="3218"/>
                      <a:pt x="17588" y="6049"/>
                      <a:pt x="16587" y="8688"/>
                    </a:cubicBezTo>
                    <a:cubicBezTo>
                      <a:pt x="14294" y="14679"/>
                      <a:pt x="6069" y="18609"/>
                      <a:pt x="3295" y="10807"/>
                    </a:cubicBezTo>
                    <a:cubicBezTo>
                      <a:pt x="1" y="1542"/>
                      <a:pt x="11809" y="1"/>
                      <a:pt x="18147" y="4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AB0C">
                      <a:alpha val="58039"/>
                    </a:srgbClr>
                  </a:gs>
                  <a:gs pos="100000">
                    <a:srgbClr val="FFDD9D">
                      <a:alpha val="745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9" name="Google Shape;1149;p43"/>
              <p:cNvGrpSpPr/>
              <p:nvPr/>
            </p:nvGrpSpPr>
            <p:grpSpPr>
              <a:xfrm flipH="1">
                <a:off x="575162" y="3714864"/>
                <a:ext cx="1291752" cy="1093095"/>
                <a:chOff x="5341900" y="1228588"/>
                <a:chExt cx="717600" cy="607275"/>
              </a:xfrm>
            </p:grpSpPr>
            <p:sp>
              <p:nvSpPr>
                <p:cNvPr id="1150" name="Google Shape;1150;p43"/>
                <p:cNvSpPr/>
                <p:nvPr/>
              </p:nvSpPr>
              <p:spPr>
                <a:xfrm>
                  <a:off x="5613425" y="1584288"/>
                  <a:ext cx="169800" cy="25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2" h="10063" extrusionOk="0">
                      <a:moveTo>
                        <a:pt x="1" y="0"/>
                      </a:moveTo>
                      <a:lnTo>
                        <a:pt x="1960" y="7133"/>
                      </a:lnTo>
                      <a:lnTo>
                        <a:pt x="6373" y="10062"/>
                      </a:lnTo>
                      <a:lnTo>
                        <a:pt x="6791" y="140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43"/>
                <p:cNvSpPr/>
                <p:nvPr/>
              </p:nvSpPr>
              <p:spPr>
                <a:xfrm>
                  <a:off x="5613425" y="1584288"/>
                  <a:ext cx="161225" cy="25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9" h="10063" extrusionOk="0">
                      <a:moveTo>
                        <a:pt x="1" y="0"/>
                      </a:moveTo>
                      <a:lnTo>
                        <a:pt x="1960" y="7133"/>
                      </a:lnTo>
                      <a:lnTo>
                        <a:pt x="6373" y="10062"/>
                      </a:lnTo>
                      <a:lnTo>
                        <a:pt x="6449" y="8389"/>
                      </a:lnTo>
                      <a:lnTo>
                        <a:pt x="2873" y="6011"/>
                      </a:lnTo>
                      <a:lnTo>
                        <a:pt x="1294" y="26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43"/>
                <p:cNvSpPr/>
                <p:nvPr/>
              </p:nvSpPr>
              <p:spPr>
                <a:xfrm>
                  <a:off x="5765600" y="1330363"/>
                  <a:ext cx="293900" cy="16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6" h="6677" extrusionOk="0">
                      <a:moveTo>
                        <a:pt x="7342" y="0"/>
                      </a:moveTo>
                      <a:lnTo>
                        <a:pt x="0" y="970"/>
                      </a:lnTo>
                      <a:lnTo>
                        <a:pt x="3957" y="6677"/>
                      </a:lnTo>
                      <a:lnTo>
                        <a:pt x="11755" y="2930"/>
                      </a:lnTo>
                      <a:lnTo>
                        <a:pt x="734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43"/>
                <p:cNvSpPr/>
                <p:nvPr/>
              </p:nvSpPr>
              <p:spPr>
                <a:xfrm>
                  <a:off x="5765600" y="1330363"/>
                  <a:ext cx="293900" cy="9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6" h="3653" extrusionOk="0">
                      <a:moveTo>
                        <a:pt x="7342" y="0"/>
                      </a:moveTo>
                      <a:lnTo>
                        <a:pt x="0" y="970"/>
                      </a:lnTo>
                      <a:lnTo>
                        <a:pt x="818" y="2131"/>
                      </a:lnTo>
                      <a:lnTo>
                        <a:pt x="6791" y="1351"/>
                      </a:lnTo>
                      <a:lnTo>
                        <a:pt x="10252" y="3652"/>
                      </a:lnTo>
                      <a:lnTo>
                        <a:pt x="11755" y="2930"/>
                      </a:lnTo>
                      <a:lnTo>
                        <a:pt x="734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43"/>
                <p:cNvSpPr/>
                <p:nvPr/>
              </p:nvSpPr>
              <p:spPr>
                <a:xfrm>
                  <a:off x="5723750" y="1445313"/>
                  <a:ext cx="209250" cy="2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0" h="8820" extrusionOk="0">
                      <a:moveTo>
                        <a:pt x="4735" y="0"/>
                      </a:moveTo>
                      <a:cubicBezTo>
                        <a:pt x="4376" y="0"/>
                        <a:pt x="4028" y="169"/>
                        <a:pt x="3824" y="481"/>
                      </a:cubicBezTo>
                      <a:lnTo>
                        <a:pt x="343" y="5750"/>
                      </a:lnTo>
                      <a:cubicBezTo>
                        <a:pt x="0" y="6244"/>
                        <a:pt x="1731" y="8470"/>
                        <a:pt x="2226" y="8812"/>
                      </a:cubicBezTo>
                      <a:cubicBezTo>
                        <a:pt x="2226" y="8812"/>
                        <a:pt x="2376" y="8820"/>
                        <a:pt x="2612" y="8820"/>
                      </a:cubicBezTo>
                      <a:cubicBezTo>
                        <a:pt x="3281" y="8820"/>
                        <a:pt x="4641" y="8757"/>
                        <a:pt x="5231" y="8279"/>
                      </a:cubicBezTo>
                      <a:lnTo>
                        <a:pt x="8027" y="4019"/>
                      </a:lnTo>
                      <a:cubicBezTo>
                        <a:pt x="8370" y="3505"/>
                        <a:pt x="8027" y="1280"/>
                        <a:pt x="7533" y="956"/>
                      </a:cubicBezTo>
                      <a:lnTo>
                        <a:pt x="5345" y="177"/>
                      </a:lnTo>
                      <a:cubicBezTo>
                        <a:pt x="5156" y="58"/>
                        <a:pt x="4944" y="0"/>
                        <a:pt x="473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43"/>
                <p:cNvSpPr/>
                <p:nvPr/>
              </p:nvSpPr>
              <p:spPr>
                <a:xfrm>
                  <a:off x="5341900" y="1228588"/>
                  <a:ext cx="570175" cy="4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07" h="17482" extrusionOk="0">
                      <a:moveTo>
                        <a:pt x="5719" y="1"/>
                      </a:moveTo>
                      <a:cubicBezTo>
                        <a:pt x="3991" y="1"/>
                        <a:pt x="2634" y="436"/>
                        <a:pt x="1979" y="1428"/>
                      </a:cubicBezTo>
                      <a:cubicBezTo>
                        <a:pt x="1" y="4395"/>
                        <a:pt x="5060" y="11204"/>
                        <a:pt x="10690" y="14951"/>
                      </a:cubicBezTo>
                      <a:cubicBezTo>
                        <a:pt x="13315" y="16682"/>
                        <a:pt x="15598" y="17462"/>
                        <a:pt x="17500" y="17481"/>
                      </a:cubicBezTo>
                      <a:cubicBezTo>
                        <a:pt x="17747" y="16853"/>
                        <a:pt x="21970" y="10481"/>
                        <a:pt x="22788" y="9625"/>
                      </a:cubicBezTo>
                      <a:lnTo>
                        <a:pt x="22807" y="9625"/>
                      </a:lnTo>
                      <a:cubicBezTo>
                        <a:pt x="22008" y="7952"/>
                        <a:pt x="20334" y="5878"/>
                        <a:pt x="17823" y="4224"/>
                      </a:cubicBezTo>
                      <a:cubicBezTo>
                        <a:pt x="14074" y="1729"/>
                        <a:pt x="9162" y="1"/>
                        <a:pt x="571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43"/>
                <p:cNvSpPr/>
                <p:nvPr/>
              </p:nvSpPr>
              <p:spPr>
                <a:xfrm>
                  <a:off x="5341900" y="1234313"/>
                  <a:ext cx="450350" cy="43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14" h="17253" extrusionOk="0">
                      <a:moveTo>
                        <a:pt x="3805" y="0"/>
                      </a:moveTo>
                      <a:cubicBezTo>
                        <a:pt x="3006" y="228"/>
                        <a:pt x="2359" y="628"/>
                        <a:pt x="1979" y="1199"/>
                      </a:cubicBezTo>
                      <a:cubicBezTo>
                        <a:pt x="1" y="4166"/>
                        <a:pt x="5060" y="10975"/>
                        <a:pt x="10690" y="14722"/>
                      </a:cubicBezTo>
                      <a:cubicBezTo>
                        <a:pt x="13315" y="16453"/>
                        <a:pt x="15617" y="17233"/>
                        <a:pt x="17500" y="17252"/>
                      </a:cubicBezTo>
                      <a:cubicBezTo>
                        <a:pt x="17652" y="16853"/>
                        <a:pt x="17823" y="16453"/>
                        <a:pt x="18013" y="16054"/>
                      </a:cubicBezTo>
                      <a:cubicBezTo>
                        <a:pt x="16378" y="15787"/>
                        <a:pt x="14514" y="15027"/>
                        <a:pt x="12440" y="13638"/>
                      </a:cubicBezTo>
                      <a:cubicBezTo>
                        <a:pt x="6810" y="9910"/>
                        <a:pt x="1751" y="3101"/>
                        <a:pt x="3710" y="133"/>
                      </a:cubicBezTo>
                      <a:cubicBezTo>
                        <a:pt x="3748" y="76"/>
                        <a:pt x="3786" y="38"/>
                        <a:pt x="3805" y="0"/>
                      </a:cubicBezTo>
                      <a:close/>
                    </a:path>
                  </a:pathLst>
                </a:custGeom>
                <a:solidFill>
                  <a:srgbClr val="0C0019">
                    <a:alpha val="81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43"/>
                <p:cNvSpPr/>
                <p:nvPr/>
              </p:nvSpPr>
              <p:spPr>
                <a:xfrm>
                  <a:off x="5349525" y="1228738"/>
                  <a:ext cx="156450" cy="16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8" h="6501" extrusionOk="0">
                      <a:moveTo>
                        <a:pt x="5140" y="1"/>
                      </a:moveTo>
                      <a:cubicBezTo>
                        <a:pt x="2968" y="1"/>
                        <a:pt x="0" y="318"/>
                        <a:pt x="0" y="318"/>
                      </a:cubicBezTo>
                      <a:cubicBezTo>
                        <a:pt x="0" y="318"/>
                        <a:pt x="1236" y="4484"/>
                        <a:pt x="2340" y="6500"/>
                      </a:cubicBezTo>
                      <a:cubicBezTo>
                        <a:pt x="2606" y="6310"/>
                        <a:pt x="2853" y="6101"/>
                        <a:pt x="3100" y="5891"/>
                      </a:cubicBezTo>
                      <a:cubicBezTo>
                        <a:pt x="3690" y="5359"/>
                        <a:pt x="4242" y="4750"/>
                        <a:pt x="4717" y="4122"/>
                      </a:cubicBezTo>
                      <a:cubicBezTo>
                        <a:pt x="5193" y="3476"/>
                        <a:pt x="5611" y="2772"/>
                        <a:pt x="5877" y="2011"/>
                      </a:cubicBezTo>
                      <a:cubicBezTo>
                        <a:pt x="6125" y="1383"/>
                        <a:pt x="6258" y="699"/>
                        <a:pt x="6182" y="33"/>
                      </a:cubicBezTo>
                      <a:cubicBezTo>
                        <a:pt x="5872" y="10"/>
                        <a:pt x="5518" y="1"/>
                        <a:pt x="514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43"/>
                <p:cNvSpPr/>
                <p:nvPr/>
              </p:nvSpPr>
              <p:spPr>
                <a:xfrm>
                  <a:off x="5556850" y="1347663"/>
                  <a:ext cx="191175" cy="17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6872" extrusionOk="0">
                      <a:moveTo>
                        <a:pt x="3837" y="0"/>
                      </a:moveTo>
                      <a:cubicBezTo>
                        <a:pt x="3019" y="0"/>
                        <a:pt x="2197" y="293"/>
                        <a:pt x="1541" y="887"/>
                      </a:cubicBezTo>
                      <a:cubicBezTo>
                        <a:pt x="114" y="2142"/>
                        <a:pt x="0" y="4311"/>
                        <a:pt x="1275" y="5737"/>
                      </a:cubicBezTo>
                      <a:cubicBezTo>
                        <a:pt x="1955" y="6489"/>
                        <a:pt x="2889" y="6871"/>
                        <a:pt x="3827" y="6871"/>
                      </a:cubicBezTo>
                      <a:cubicBezTo>
                        <a:pt x="4647" y="6871"/>
                        <a:pt x="5468" y="6579"/>
                        <a:pt x="6125" y="5985"/>
                      </a:cubicBezTo>
                      <a:cubicBezTo>
                        <a:pt x="7532" y="4710"/>
                        <a:pt x="7646" y="2542"/>
                        <a:pt x="6372" y="1134"/>
                      </a:cubicBezTo>
                      <a:cubicBezTo>
                        <a:pt x="5702" y="383"/>
                        <a:pt x="4772" y="0"/>
                        <a:pt x="383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43"/>
                <p:cNvSpPr/>
                <p:nvPr/>
              </p:nvSpPr>
              <p:spPr>
                <a:xfrm>
                  <a:off x="5587750" y="1376363"/>
                  <a:ext cx="132700" cy="11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8" h="4661" extrusionOk="0">
                      <a:moveTo>
                        <a:pt x="2654" y="0"/>
                      </a:moveTo>
                      <a:cubicBezTo>
                        <a:pt x="1901" y="0"/>
                        <a:pt x="1159" y="362"/>
                        <a:pt x="704" y="1033"/>
                      </a:cubicBezTo>
                      <a:cubicBezTo>
                        <a:pt x="0" y="2117"/>
                        <a:pt x="286" y="3562"/>
                        <a:pt x="1370" y="4266"/>
                      </a:cubicBezTo>
                      <a:cubicBezTo>
                        <a:pt x="1764" y="4533"/>
                        <a:pt x="2209" y="4660"/>
                        <a:pt x="2651" y="4660"/>
                      </a:cubicBezTo>
                      <a:cubicBezTo>
                        <a:pt x="3405" y="4660"/>
                        <a:pt x="4148" y="4291"/>
                        <a:pt x="4604" y="3619"/>
                      </a:cubicBezTo>
                      <a:cubicBezTo>
                        <a:pt x="5307" y="2535"/>
                        <a:pt x="5022" y="1090"/>
                        <a:pt x="3938" y="386"/>
                      </a:cubicBezTo>
                      <a:cubicBezTo>
                        <a:pt x="3543" y="125"/>
                        <a:pt x="3097" y="0"/>
                        <a:pt x="265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chemeClr val="accent1"/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43"/>
                <p:cNvSpPr/>
                <p:nvPr/>
              </p:nvSpPr>
              <p:spPr>
                <a:xfrm>
                  <a:off x="5676200" y="1538588"/>
                  <a:ext cx="4235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533" extrusionOk="0">
                      <a:moveTo>
                        <a:pt x="857" y="0"/>
                      </a:moveTo>
                      <a:cubicBezTo>
                        <a:pt x="508" y="0"/>
                        <a:pt x="192" y="218"/>
                        <a:pt x="95" y="573"/>
                      </a:cubicBezTo>
                      <a:cubicBezTo>
                        <a:pt x="0" y="973"/>
                        <a:pt x="248" y="1391"/>
                        <a:pt x="647" y="1505"/>
                      </a:cubicBezTo>
                      <a:cubicBezTo>
                        <a:pt x="716" y="1524"/>
                        <a:pt x="785" y="1533"/>
                        <a:pt x="852" y="1533"/>
                      </a:cubicBezTo>
                      <a:cubicBezTo>
                        <a:pt x="1190" y="1533"/>
                        <a:pt x="1484" y="1303"/>
                        <a:pt x="1579" y="954"/>
                      </a:cubicBezTo>
                      <a:cubicBezTo>
                        <a:pt x="1693" y="554"/>
                        <a:pt x="1446" y="136"/>
                        <a:pt x="1046" y="22"/>
                      </a:cubicBezTo>
                      <a:cubicBezTo>
                        <a:pt x="983" y="7"/>
                        <a:pt x="919" y="0"/>
                        <a:pt x="8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43"/>
                <p:cNvSpPr/>
                <p:nvPr/>
              </p:nvSpPr>
              <p:spPr>
                <a:xfrm>
                  <a:off x="5743250" y="1529088"/>
                  <a:ext cx="4235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533" extrusionOk="0">
                      <a:moveTo>
                        <a:pt x="854" y="1"/>
                      </a:moveTo>
                      <a:cubicBezTo>
                        <a:pt x="513" y="1"/>
                        <a:pt x="193" y="231"/>
                        <a:pt x="95" y="573"/>
                      </a:cubicBezTo>
                      <a:cubicBezTo>
                        <a:pt x="0" y="991"/>
                        <a:pt x="229" y="1410"/>
                        <a:pt x="647" y="1505"/>
                      </a:cubicBezTo>
                      <a:cubicBezTo>
                        <a:pt x="713" y="1524"/>
                        <a:pt x="780" y="1533"/>
                        <a:pt x="846" y="1533"/>
                      </a:cubicBezTo>
                      <a:cubicBezTo>
                        <a:pt x="1177" y="1533"/>
                        <a:pt x="1484" y="1305"/>
                        <a:pt x="1579" y="972"/>
                      </a:cubicBezTo>
                      <a:cubicBezTo>
                        <a:pt x="1693" y="554"/>
                        <a:pt x="1446" y="135"/>
                        <a:pt x="1027" y="21"/>
                      </a:cubicBezTo>
                      <a:cubicBezTo>
                        <a:pt x="970" y="7"/>
                        <a:pt x="911" y="1"/>
                        <a:pt x="8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62" name="Google Shape;1162;p43"/>
            <p:cNvGrpSpPr/>
            <p:nvPr/>
          </p:nvGrpSpPr>
          <p:grpSpPr>
            <a:xfrm>
              <a:off x="1280031" y="1290842"/>
              <a:ext cx="2200517" cy="2084882"/>
              <a:chOff x="1535231" y="1742367"/>
              <a:chExt cx="2200517" cy="2084882"/>
            </a:xfrm>
          </p:grpSpPr>
          <p:sp>
            <p:nvSpPr>
              <p:cNvPr id="1163" name="Google Shape;1163;p43"/>
              <p:cNvSpPr/>
              <p:nvPr/>
            </p:nvSpPr>
            <p:spPr>
              <a:xfrm>
                <a:off x="2794348" y="2885849"/>
                <a:ext cx="941400" cy="9414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6078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4" name="Google Shape;1164;p43"/>
              <p:cNvGrpSpPr/>
              <p:nvPr/>
            </p:nvGrpSpPr>
            <p:grpSpPr>
              <a:xfrm>
                <a:off x="1535231" y="1742367"/>
                <a:ext cx="2100802" cy="1913451"/>
                <a:chOff x="4106750" y="2356563"/>
                <a:chExt cx="1979088" cy="1802591"/>
              </a:xfrm>
            </p:grpSpPr>
            <p:sp>
              <p:nvSpPr>
                <p:cNvPr id="1165" name="Google Shape;1165;p43"/>
                <p:cNvSpPr/>
                <p:nvPr/>
              </p:nvSpPr>
              <p:spPr>
                <a:xfrm>
                  <a:off x="4106750" y="2356563"/>
                  <a:ext cx="1979088" cy="1802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26636" extrusionOk="0">
                      <a:moveTo>
                        <a:pt x="14623" y="1"/>
                      </a:moveTo>
                      <a:cubicBezTo>
                        <a:pt x="11215" y="1"/>
                        <a:pt x="7807" y="1301"/>
                        <a:pt x="5208" y="3900"/>
                      </a:cubicBezTo>
                      <a:cubicBezTo>
                        <a:pt x="1" y="9100"/>
                        <a:pt x="1" y="17537"/>
                        <a:pt x="5208" y="22736"/>
                      </a:cubicBezTo>
                      <a:cubicBezTo>
                        <a:pt x="7807" y="25336"/>
                        <a:pt x="11215" y="26636"/>
                        <a:pt x="14623" y="26636"/>
                      </a:cubicBezTo>
                      <a:cubicBezTo>
                        <a:pt x="18031" y="26636"/>
                        <a:pt x="21440" y="25336"/>
                        <a:pt x="24044" y="22736"/>
                      </a:cubicBezTo>
                      <a:cubicBezTo>
                        <a:pt x="29243" y="17537"/>
                        <a:pt x="29243" y="9100"/>
                        <a:pt x="24044" y="3900"/>
                      </a:cubicBezTo>
                      <a:cubicBezTo>
                        <a:pt x="21440" y="1301"/>
                        <a:pt x="18031" y="1"/>
                        <a:pt x="1462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97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43"/>
                <p:cNvSpPr/>
                <p:nvPr/>
              </p:nvSpPr>
              <p:spPr>
                <a:xfrm>
                  <a:off x="4231339" y="2469579"/>
                  <a:ext cx="1730382" cy="1576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69" h="23297" extrusionOk="0">
                      <a:moveTo>
                        <a:pt x="12781" y="1"/>
                      </a:moveTo>
                      <a:cubicBezTo>
                        <a:pt x="9800" y="1"/>
                        <a:pt x="6819" y="1137"/>
                        <a:pt x="4546" y="3410"/>
                      </a:cubicBezTo>
                      <a:cubicBezTo>
                        <a:pt x="1" y="7963"/>
                        <a:pt x="1" y="15334"/>
                        <a:pt x="4546" y="19887"/>
                      </a:cubicBezTo>
                      <a:cubicBezTo>
                        <a:pt x="6819" y="22160"/>
                        <a:pt x="9800" y="23296"/>
                        <a:pt x="12781" y="23296"/>
                      </a:cubicBezTo>
                      <a:cubicBezTo>
                        <a:pt x="15762" y="23296"/>
                        <a:pt x="18743" y="22160"/>
                        <a:pt x="21016" y="19887"/>
                      </a:cubicBezTo>
                      <a:cubicBezTo>
                        <a:pt x="25569" y="15334"/>
                        <a:pt x="25569" y="7963"/>
                        <a:pt x="21016" y="3410"/>
                      </a:cubicBezTo>
                      <a:cubicBezTo>
                        <a:pt x="18743" y="1137"/>
                        <a:pt x="15762" y="1"/>
                        <a:pt x="1278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43"/>
                <p:cNvSpPr/>
                <p:nvPr/>
              </p:nvSpPr>
              <p:spPr>
                <a:xfrm>
                  <a:off x="4360530" y="2523177"/>
                  <a:ext cx="1472067" cy="1469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2" h="21712" extrusionOk="0">
                      <a:moveTo>
                        <a:pt x="10846" y="1"/>
                      </a:moveTo>
                      <a:cubicBezTo>
                        <a:pt x="9664" y="1"/>
                        <a:pt x="8516" y="193"/>
                        <a:pt x="7438" y="559"/>
                      </a:cubicBezTo>
                      <a:cubicBezTo>
                        <a:pt x="6364" y="912"/>
                        <a:pt x="5357" y="1438"/>
                        <a:pt x="4456" y="2100"/>
                      </a:cubicBezTo>
                      <a:cubicBezTo>
                        <a:pt x="3930" y="2483"/>
                        <a:pt x="3441" y="2919"/>
                        <a:pt x="2990" y="3392"/>
                      </a:cubicBezTo>
                      <a:cubicBezTo>
                        <a:pt x="2480" y="3933"/>
                        <a:pt x="2014" y="4534"/>
                        <a:pt x="1623" y="5173"/>
                      </a:cubicBezTo>
                      <a:cubicBezTo>
                        <a:pt x="1345" y="5623"/>
                        <a:pt x="1105" y="6089"/>
                        <a:pt x="894" y="6585"/>
                      </a:cubicBezTo>
                      <a:cubicBezTo>
                        <a:pt x="631" y="7186"/>
                        <a:pt x="428" y="7817"/>
                        <a:pt x="286" y="8478"/>
                      </a:cubicBezTo>
                      <a:cubicBezTo>
                        <a:pt x="226" y="8726"/>
                        <a:pt x="180" y="8982"/>
                        <a:pt x="135" y="9245"/>
                      </a:cubicBezTo>
                      <a:cubicBezTo>
                        <a:pt x="105" y="9485"/>
                        <a:pt x="75" y="9718"/>
                        <a:pt x="53" y="9959"/>
                      </a:cubicBezTo>
                      <a:cubicBezTo>
                        <a:pt x="0" y="10635"/>
                        <a:pt x="8" y="11296"/>
                        <a:pt x="68" y="11950"/>
                      </a:cubicBezTo>
                      <a:cubicBezTo>
                        <a:pt x="120" y="12476"/>
                        <a:pt x="218" y="13002"/>
                        <a:pt x="346" y="13505"/>
                      </a:cubicBezTo>
                      <a:cubicBezTo>
                        <a:pt x="526" y="14234"/>
                        <a:pt x="789" y="14940"/>
                        <a:pt x="1112" y="15609"/>
                      </a:cubicBezTo>
                      <a:cubicBezTo>
                        <a:pt x="1398" y="16195"/>
                        <a:pt x="1736" y="16751"/>
                        <a:pt x="2119" y="17277"/>
                      </a:cubicBezTo>
                      <a:cubicBezTo>
                        <a:pt x="2773" y="18171"/>
                        <a:pt x="3562" y="18960"/>
                        <a:pt x="4463" y="19621"/>
                      </a:cubicBezTo>
                      <a:cubicBezTo>
                        <a:pt x="5831" y="20628"/>
                        <a:pt x="7461" y="21319"/>
                        <a:pt x="9257" y="21589"/>
                      </a:cubicBezTo>
                      <a:cubicBezTo>
                        <a:pt x="9803" y="21672"/>
                        <a:pt x="10346" y="21711"/>
                        <a:pt x="10883" y="21711"/>
                      </a:cubicBezTo>
                      <a:cubicBezTo>
                        <a:pt x="12112" y="21711"/>
                        <a:pt x="13307" y="21503"/>
                        <a:pt x="14426" y="21116"/>
                      </a:cubicBezTo>
                      <a:cubicBezTo>
                        <a:pt x="15478" y="20748"/>
                        <a:pt x="16462" y="20229"/>
                        <a:pt x="17349" y="19568"/>
                      </a:cubicBezTo>
                      <a:cubicBezTo>
                        <a:pt x="17875" y="19178"/>
                        <a:pt x="18355" y="18749"/>
                        <a:pt x="18799" y="18268"/>
                      </a:cubicBezTo>
                      <a:cubicBezTo>
                        <a:pt x="19310" y="17727"/>
                        <a:pt x="19768" y="17126"/>
                        <a:pt x="20159" y="16488"/>
                      </a:cubicBezTo>
                      <a:cubicBezTo>
                        <a:pt x="20429" y="16037"/>
                        <a:pt x="20670" y="15571"/>
                        <a:pt x="20872" y="15083"/>
                      </a:cubicBezTo>
                      <a:cubicBezTo>
                        <a:pt x="21128" y="14474"/>
                        <a:pt x="21331" y="13843"/>
                        <a:pt x="21473" y="13182"/>
                      </a:cubicBezTo>
                      <a:cubicBezTo>
                        <a:pt x="21526" y="12949"/>
                        <a:pt x="21571" y="12708"/>
                        <a:pt x="21609" y="12468"/>
                      </a:cubicBezTo>
                      <a:cubicBezTo>
                        <a:pt x="21646" y="12213"/>
                        <a:pt x="21676" y="11957"/>
                        <a:pt x="21699" y="11702"/>
                      </a:cubicBezTo>
                      <a:cubicBezTo>
                        <a:pt x="21751" y="11025"/>
                        <a:pt x="21744" y="10357"/>
                        <a:pt x="21669" y="9703"/>
                      </a:cubicBezTo>
                      <a:cubicBezTo>
                        <a:pt x="21616" y="9177"/>
                        <a:pt x="21519" y="8659"/>
                        <a:pt x="21391" y="8148"/>
                      </a:cubicBezTo>
                      <a:cubicBezTo>
                        <a:pt x="21203" y="7419"/>
                        <a:pt x="20933" y="6713"/>
                        <a:pt x="20602" y="6044"/>
                      </a:cubicBezTo>
                      <a:cubicBezTo>
                        <a:pt x="20309" y="5458"/>
                        <a:pt x="19971" y="4895"/>
                        <a:pt x="19580" y="4369"/>
                      </a:cubicBezTo>
                      <a:cubicBezTo>
                        <a:pt x="18911" y="3475"/>
                        <a:pt x="18107" y="2678"/>
                        <a:pt x="17191" y="2024"/>
                      </a:cubicBezTo>
                      <a:cubicBezTo>
                        <a:pt x="15838" y="1055"/>
                        <a:pt x="14246" y="387"/>
                        <a:pt x="12487" y="124"/>
                      </a:cubicBezTo>
                      <a:cubicBezTo>
                        <a:pt x="11935" y="41"/>
                        <a:pt x="11387" y="1"/>
                        <a:pt x="108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43"/>
                <p:cNvSpPr/>
                <p:nvPr/>
              </p:nvSpPr>
              <p:spPr>
                <a:xfrm>
                  <a:off x="4662020" y="2561007"/>
                  <a:ext cx="1023652" cy="257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6" h="3810" extrusionOk="0">
                      <a:moveTo>
                        <a:pt x="2983" y="0"/>
                      </a:moveTo>
                      <a:cubicBezTo>
                        <a:pt x="1909" y="353"/>
                        <a:pt x="902" y="879"/>
                        <a:pt x="1" y="1541"/>
                      </a:cubicBezTo>
                      <a:lnTo>
                        <a:pt x="15125" y="3810"/>
                      </a:lnTo>
                      <a:cubicBezTo>
                        <a:pt x="14456" y="2916"/>
                        <a:pt x="13652" y="2119"/>
                        <a:pt x="12736" y="1465"/>
                      </a:cubicBezTo>
                      <a:lnTo>
                        <a:pt x="2983" y="0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43"/>
                <p:cNvSpPr/>
                <p:nvPr/>
              </p:nvSpPr>
              <p:spPr>
                <a:xfrm>
                  <a:off x="4469824" y="2752661"/>
                  <a:ext cx="1338341" cy="32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6" h="4757" extrusionOk="0">
                      <a:moveTo>
                        <a:pt x="1375" y="1"/>
                      </a:moveTo>
                      <a:cubicBezTo>
                        <a:pt x="857" y="542"/>
                        <a:pt x="399" y="1143"/>
                        <a:pt x="1" y="1782"/>
                      </a:cubicBezTo>
                      <a:lnTo>
                        <a:pt x="19776" y="4757"/>
                      </a:lnTo>
                      <a:cubicBezTo>
                        <a:pt x="19580" y="4028"/>
                        <a:pt x="19318" y="3322"/>
                        <a:pt x="18987" y="2653"/>
                      </a:cubicBezTo>
                      <a:lnTo>
                        <a:pt x="1375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43"/>
                <p:cNvSpPr/>
                <p:nvPr/>
              </p:nvSpPr>
              <p:spPr>
                <a:xfrm>
                  <a:off x="4379343" y="2968813"/>
                  <a:ext cx="1453253" cy="346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4" h="5117" extrusionOk="0">
                      <a:moveTo>
                        <a:pt x="616" y="0"/>
                      </a:moveTo>
                      <a:cubicBezTo>
                        <a:pt x="353" y="601"/>
                        <a:pt x="150" y="1232"/>
                        <a:pt x="0" y="1893"/>
                      </a:cubicBezTo>
                      <a:lnTo>
                        <a:pt x="21421" y="5117"/>
                      </a:lnTo>
                      <a:cubicBezTo>
                        <a:pt x="21473" y="4440"/>
                        <a:pt x="21458" y="3772"/>
                        <a:pt x="21391" y="3118"/>
                      </a:cubicBezTo>
                      <a:lnTo>
                        <a:pt x="616" y="0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43"/>
                <p:cNvSpPr/>
                <p:nvPr/>
              </p:nvSpPr>
              <p:spPr>
                <a:xfrm>
                  <a:off x="4360530" y="3197078"/>
                  <a:ext cx="1453253" cy="346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4" h="5118" extrusionOk="0">
                      <a:moveTo>
                        <a:pt x="53" y="1"/>
                      </a:moveTo>
                      <a:cubicBezTo>
                        <a:pt x="0" y="677"/>
                        <a:pt x="0" y="1338"/>
                        <a:pt x="68" y="1992"/>
                      </a:cubicBezTo>
                      <a:lnTo>
                        <a:pt x="20872" y="5117"/>
                      </a:lnTo>
                      <a:cubicBezTo>
                        <a:pt x="21128" y="4516"/>
                        <a:pt x="21331" y="3885"/>
                        <a:pt x="21473" y="3224"/>
                      </a:cubicBezTo>
                      <a:lnTo>
                        <a:pt x="53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43"/>
                <p:cNvSpPr/>
                <p:nvPr/>
              </p:nvSpPr>
              <p:spPr>
                <a:xfrm>
                  <a:off x="4383877" y="3437052"/>
                  <a:ext cx="1340912" cy="322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14" h="476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81" y="730"/>
                        <a:pt x="444" y="1436"/>
                        <a:pt x="767" y="2105"/>
                      </a:cubicBezTo>
                      <a:lnTo>
                        <a:pt x="18461" y="4764"/>
                      </a:lnTo>
                      <a:cubicBezTo>
                        <a:pt x="18965" y="4223"/>
                        <a:pt x="19423" y="3622"/>
                        <a:pt x="19814" y="2984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43"/>
                <p:cNvSpPr/>
                <p:nvPr/>
              </p:nvSpPr>
              <p:spPr>
                <a:xfrm>
                  <a:off x="4503864" y="3692320"/>
                  <a:ext cx="1030758" cy="259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1" h="3840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655" y="895"/>
                        <a:pt x="1444" y="1684"/>
                        <a:pt x="2345" y="2345"/>
                      </a:cubicBezTo>
                      <a:lnTo>
                        <a:pt x="12308" y="3840"/>
                      </a:lnTo>
                      <a:cubicBezTo>
                        <a:pt x="13360" y="3472"/>
                        <a:pt x="14344" y="2946"/>
                        <a:pt x="15231" y="2292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372D4">
                    <a:alpha val="594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74" name="Google Shape;1174;p43"/>
          <p:cNvSpPr/>
          <p:nvPr/>
        </p:nvSpPr>
        <p:spPr>
          <a:xfrm>
            <a:off x="4295773" y="2148726"/>
            <a:ext cx="30777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43"/>
          <p:cNvSpPr/>
          <p:nvPr/>
        </p:nvSpPr>
        <p:spPr>
          <a:xfrm>
            <a:off x="6402898" y="6237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43"/>
          <p:cNvSpPr/>
          <p:nvPr/>
        </p:nvSpPr>
        <p:spPr>
          <a:xfrm>
            <a:off x="1441261" y="1249206"/>
            <a:ext cx="68755" cy="68697"/>
          </a:xfrm>
          <a:custGeom>
            <a:avLst/>
            <a:gdLst/>
            <a:ahLst/>
            <a:cxnLst/>
            <a:rect l="l" t="t" r="r" b="b"/>
            <a:pathLst>
              <a:path w="1181" h="1180" extrusionOk="0">
                <a:moveTo>
                  <a:pt x="591" y="0"/>
                </a:moveTo>
                <a:lnTo>
                  <a:pt x="381" y="381"/>
                </a:lnTo>
                <a:lnTo>
                  <a:pt x="1" y="590"/>
                </a:lnTo>
                <a:lnTo>
                  <a:pt x="381" y="799"/>
                </a:lnTo>
                <a:lnTo>
                  <a:pt x="591" y="1179"/>
                </a:lnTo>
                <a:lnTo>
                  <a:pt x="800" y="799"/>
                </a:lnTo>
                <a:lnTo>
                  <a:pt x="1180" y="590"/>
                </a:lnTo>
                <a:lnTo>
                  <a:pt x="800" y="381"/>
                </a:lnTo>
                <a:lnTo>
                  <a:pt x="5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43"/>
          <p:cNvSpPr/>
          <p:nvPr/>
        </p:nvSpPr>
        <p:spPr>
          <a:xfrm>
            <a:off x="2260783" y="4091650"/>
            <a:ext cx="162425" cy="154151"/>
          </a:xfrm>
          <a:custGeom>
            <a:avLst/>
            <a:gdLst/>
            <a:ahLst/>
            <a:cxnLst/>
            <a:rect l="l" t="t" r="r" b="b"/>
            <a:pathLst>
              <a:path w="1077" h="1022" extrusionOk="0">
                <a:moveTo>
                  <a:pt x="543" y="1"/>
                </a:moveTo>
                <a:lnTo>
                  <a:pt x="375" y="338"/>
                </a:lnTo>
                <a:lnTo>
                  <a:pt x="0" y="394"/>
                </a:lnTo>
                <a:lnTo>
                  <a:pt x="272" y="656"/>
                </a:lnTo>
                <a:lnTo>
                  <a:pt x="206" y="1021"/>
                </a:lnTo>
                <a:lnTo>
                  <a:pt x="543" y="853"/>
                </a:lnTo>
                <a:lnTo>
                  <a:pt x="871" y="1021"/>
                </a:lnTo>
                <a:lnTo>
                  <a:pt x="871" y="1021"/>
                </a:lnTo>
                <a:lnTo>
                  <a:pt x="805" y="656"/>
                </a:lnTo>
                <a:lnTo>
                  <a:pt x="1077" y="394"/>
                </a:lnTo>
                <a:lnTo>
                  <a:pt x="702" y="338"/>
                </a:lnTo>
                <a:lnTo>
                  <a:pt x="5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4"/>
          <p:cNvSpPr txBox="1">
            <a:spLocks noGrp="1"/>
          </p:cNvSpPr>
          <p:nvPr>
            <p:ph type="subTitle" idx="1"/>
          </p:nvPr>
        </p:nvSpPr>
        <p:spPr>
          <a:xfrm>
            <a:off x="2227118" y="2766540"/>
            <a:ext cx="4883728" cy="2092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dirty="0"/>
              <a:t>An object at rest or at constant velocity will remains so until acted upon by an external force. (Law of inertia)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dirty="0"/>
              <a:t>The net force on an object equals the force applied times its acceleration. (F = ma)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" dirty="0"/>
              <a:t>For every action, there is an equal and opposite reaction.</a:t>
            </a:r>
            <a:endParaRPr dirty="0"/>
          </a:p>
        </p:txBody>
      </p:sp>
      <p:sp>
        <p:nvSpPr>
          <p:cNvPr id="1183" name="Google Shape;1183;p44"/>
          <p:cNvSpPr txBox="1">
            <a:spLocks noGrp="1"/>
          </p:cNvSpPr>
          <p:nvPr>
            <p:ph type="title"/>
          </p:nvPr>
        </p:nvSpPr>
        <p:spPr>
          <a:xfrm>
            <a:off x="1298864" y="578427"/>
            <a:ext cx="6473536" cy="20313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Newton’s Laws of Motion</a:t>
            </a:r>
            <a:endParaRPr sz="4400" dirty="0"/>
          </a:p>
        </p:txBody>
      </p:sp>
      <p:sp>
        <p:nvSpPr>
          <p:cNvPr id="1184" name="Google Shape;1184;p44"/>
          <p:cNvSpPr/>
          <p:nvPr/>
        </p:nvSpPr>
        <p:spPr>
          <a:xfrm>
            <a:off x="2981850" y="2574966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Isaac Newton Biography - Facts, Childhood, Family Life &amp; Achievements">
            <a:extLst>
              <a:ext uri="{FF2B5EF4-FFF2-40B4-BE49-F238E27FC236}">
                <a16:creationId xmlns:a16="http://schemas.microsoft.com/office/drawing/2014/main" id="{2FDFA0B1-F1C0-793A-2B1E-9018EA790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" y="79986"/>
            <a:ext cx="2119746" cy="17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4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Flight of a Model Rocket</a:t>
            </a:r>
            <a:endParaRPr dirty="0"/>
          </a:p>
        </p:txBody>
      </p:sp>
      <p:sp>
        <p:nvSpPr>
          <p:cNvPr id="1219" name="Google Shape;1219;p46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6"/>
          <p:cNvSpPr/>
          <p:nvPr/>
        </p:nvSpPr>
        <p:spPr>
          <a:xfrm>
            <a:off x="7878457" y="759014"/>
            <a:ext cx="78214" cy="78273"/>
          </a:xfrm>
          <a:custGeom>
            <a:avLst/>
            <a:gdLst/>
            <a:ahLst/>
            <a:cxnLst/>
            <a:rect l="l" t="t" r="r" b="b"/>
            <a:pathLst>
              <a:path w="1199" h="1200" extrusionOk="0">
                <a:moveTo>
                  <a:pt x="609" y="1"/>
                </a:moveTo>
                <a:lnTo>
                  <a:pt x="400" y="381"/>
                </a:lnTo>
                <a:lnTo>
                  <a:pt x="1" y="591"/>
                </a:lnTo>
                <a:lnTo>
                  <a:pt x="400" y="800"/>
                </a:lnTo>
                <a:lnTo>
                  <a:pt x="609" y="1199"/>
                </a:lnTo>
                <a:lnTo>
                  <a:pt x="818" y="800"/>
                </a:lnTo>
                <a:lnTo>
                  <a:pt x="1199" y="591"/>
                </a:lnTo>
                <a:lnTo>
                  <a:pt x="818" y="381"/>
                </a:lnTo>
                <a:lnTo>
                  <a:pt x="609" y="1"/>
                </a:lnTo>
                <a:close/>
              </a:path>
            </a:pathLst>
          </a:custGeom>
          <a:solidFill>
            <a:srgbClr val="F9F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6DDBEE-D974-1E2B-777D-6E93C8E73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347" y="1258874"/>
            <a:ext cx="5224236" cy="3465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Forces on a Rocket and Airplane</a:t>
            </a:r>
            <a:endParaRPr dirty="0"/>
          </a:p>
        </p:txBody>
      </p:sp>
      <p:sp>
        <p:nvSpPr>
          <p:cNvPr id="1264" name="Google Shape;1264;p49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7FA1961-7E8F-2574-E920-39A0CD48B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64" y="1184914"/>
            <a:ext cx="2701348" cy="293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44FDCB2-10CE-2389-F512-9DFFCE11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315" y="1274618"/>
            <a:ext cx="5510559" cy="318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Lift Force</a:t>
            </a:r>
            <a:endParaRPr dirty="0"/>
          </a:p>
        </p:txBody>
      </p:sp>
      <p:sp>
        <p:nvSpPr>
          <p:cNvPr id="1264" name="Google Shape;1264;p49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Aerodynamic Lift and Drag and the Theory of Flight">
            <a:extLst>
              <a:ext uri="{FF2B5EF4-FFF2-40B4-BE49-F238E27FC236}">
                <a16:creationId xmlns:a16="http://schemas.microsoft.com/office/drawing/2014/main" id="{B3428DE1-B884-DB33-F419-E6FBDCD27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059" y="1488498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62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7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42744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Object:</a:t>
            </a:r>
          </a:p>
          <a:p>
            <a:pPr marL="742950" lvl="1" indent="-285750"/>
            <a:r>
              <a:rPr lang="en-US" dirty="0"/>
              <a:t>Shape</a:t>
            </a:r>
          </a:p>
          <a:p>
            <a:pPr marL="742950" lvl="1" indent="-285750"/>
            <a:r>
              <a:rPr lang="en-US" dirty="0"/>
              <a:t>Size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Motion:</a:t>
            </a:r>
          </a:p>
          <a:p>
            <a:pPr marL="742950" lvl="1" indent="-285750"/>
            <a:r>
              <a:rPr lang="en-US" dirty="0"/>
              <a:t>Velocity</a:t>
            </a:r>
          </a:p>
          <a:p>
            <a:pPr marL="742950" lvl="1" indent="-285750"/>
            <a:r>
              <a:rPr lang="en-US" dirty="0"/>
              <a:t>Angle to airflow</a:t>
            </a:r>
          </a:p>
          <a:p>
            <a:pPr marL="742950" lvl="1" indent="-285750"/>
            <a:endParaRPr lang="en-US" dirty="0"/>
          </a:p>
          <a:p>
            <a:pPr marL="0" indent="0">
              <a:buNone/>
            </a:pPr>
            <a:r>
              <a:rPr lang="en-US" dirty="0"/>
              <a:t>The Air:</a:t>
            </a:r>
          </a:p>
          <a:p>
            <a:pPr marL="742950" lvl="1" indent="-285750"/>
            <a:r>
              <a:rPr lang="en-US" dirty="0"/>
              <a:t>Viscosity</a:t>
            </a:r>
          </a:p>
          <a:p>
            <a:pPr marL="742950" lvl="1" indent="-285750"/>
            <a:r>
              <a:rPr lang="en-US" dirty="0"/>
              <a:t>Density</a:t>
            </a:r>
          </a:p>
          <a:p>
            <a:pPr marL="742950" lvl="1" indent="-285750"/>
            <a:r>
              <a:rPr lang="en-US" dirty="0"/>
              <a:t>Compressibility</a:t>
            </a:r>
            <a:endParaRPr dirty="0"/>
          </a:p>
        </p:txBody>
      </p:sp>
      <p:sp>
        <p:nvSpPr>
          <p:cNvPr id="1226" name="Google Shape;1226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Aerodynamics of Flight</a:t>
            </a:r>
            <a:endParaRPr dirty="0"/>
          </a:p>
        </p:txBody>
      </p:sp>
      <p:grpSp>
        <p:nvGrpSpPr>
          <p:cNvPr id="1227" name="Google Shape;1227;p47"/>
          <p:cNvGrpSpPr/>
          <p:nvPr/>
        </p:nvGrpSpPr>
        <p:grpSpPr>
          <a:xfrm>
            <a:off x="5098820" y="2728788"/>
            <a:ext cx="3808303" cy="1474649"/>
            <a:chOff x="1517450" y="2662050"/>
            <a:chExt cx="776175" cy="300550"/>
          </a:xfrm>
        </p:grpSpPr>
        <p:sp>
          <p:nvSpPr>
            <p:cNvPr id="1228" name="Google Shape;1228;p47"/>
            <p:cNvSpPr/>
            <p:nvPr/>
          </p:nvSpPr>
          <p:spPr>
            <a:xfrm>
              <a:off x="1750175" y="2662050"/>
              <a:ext cx="300575" cy="300550"/>
            </a:xfrm>
            <a:custGeom>
              <a:avLst/>
              <a:gdLst/>
              <a:ahLst/>
              <a:cxnLst/>
              <a:rect l="l" t="t" r="r" b="b"/>
              <a:pathLst>
                <a:path w="12023" h="12022" extrusionOk="0">
                  <a:moveTo>
                    <a:pt x="6012" y="0"/>
                  </a:moveTo>
                  <a:cubicBezTo>
                    <a:pt x="2698" y="0"/>
                    <a:pt x="1" y="2690"/>
                    <a:pt x="1" y="6011"/>
                  </a:cubicBezTo>
                  <a:cubicBezTo>
                    <a:pt x="1" y="9324"/>
                    <a:pt x="2698" y="12022"/>
                    <a:pt x="6012" y="12022"/>
                  </a:cubicBezTo>
                  <a:cubicBezTo>
                    <a:pt x="9333" y="12022"/>
                    <a:pt x="12022" y="9324"/>
                    <a:pt x="12022" y="6011"/>
                  </a:cubicBezTo>
                  <a:cubicBezTo>
                    <a:pt x="12022" y="2690"/>
                    <a:pt x="9333" y="0"/>
                    <a:pt x="6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1744375" y="2674525"/>
              <a:ext cx="312375" cy="275400"/>
            </a:xfrm>
            <a:custGeom>
              <a:avLst/>
              <a:gdLst/>
              <a:ahLst/>
              <a:cxnLst/>
              <a:rect l="l" t="t" r="r" b="b"/>
              <a:pathLst>
                <a:path w="12495" h="11016" extrusionOk="0">
                  <a:moveTo>
                    <a:pt x="6246" y="1"/>
                  </a:moveTo>
                  <a:cubicBezTo>
                    <a:pt x="4075" y="1"/>
                    <a:pt x="2021" y="1293"/>
                    <a:pt x="1150" y="3423"/>
                  </a:cubicBezTo>
                  <a:cubicBezTo>
                    <a:pt x="0" y="6241"/>
                    <a:pt x="1345" y="9457"/>
                    <a:pt x="4162" y="10606"/>
                  </a:cubicBezTo>
                  <a:cubicBezTo>
                    <a:pt x="4844" y="10884"/>
                    <a:pt x="5549" y="11016"/>
                    <a:pt x="6242" y="11016"/>
                  </a:cubicBezTo>
                  <a:cubicBezTo>
                    <a:pt x="8415" y="11016"/>
                    <a:pt x="10474" y="9722"/>
                    <a:pt x="11345" y="7586"/>
                  </a:cubicBezTo>
                  <a:cubicBezTo>
                    <a:pt x="12495" y="4768"/>
                    <a:pt x="11142" y="1560"/>
                    <a:pt x="8325" y="410"/>
                  </a:cubicBezTo>
                  <a:cubicBezTo>
                    <a:pt x="7643" y="132"/>
                    <a:pt x="6939" y="1"/>
                    <a:pt x="6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1766525" y="2694500"/>
              <a:ext cx="268075" cy="235425"/>
            </a:xfrm>
            <a:custGeom>
              <a:avLst/>
              <a:gdLst/>
              <a:ahLst/>
              <a:cxnLst/>
              <a:rect l="l" t="t" r="r" b="b"/>
              <a:pathLst>
                <a:path w="10723" h="9417" extrusionOk="0">
                  <a:moveTo>
                    <a:pt x="5366" y="0"/>
                  </a:moveTo>
                  <a:cubicBezTo>
                    <a:pt x="3844" y="0"/>
                    <a:pt x="2351" y="737"/>
                    <a:pt x="1443" y="2098"/>
                  </a:cubicBezTo>
                  <a:cubicBezTo>
                    <a:pt x="1" y="4255"/>
                    <a:pt x="587" y="7177"/>
                    <a:pt x="2751" y="8620"/>
                  </a:cubicBezTo>
                  <a:cubicBezTo>
                    <a:pt x="3552" y="9159"/>
                    <a:pt x="4459" y="9417"/>
                    <a:pt x="5357" y="9417"/>
                  </a:cubicBezTo>
                  <a:cubicBezTo>
                    <a:pt x="6875" y="9417"/>
                    <a:pt x="8366" y="8680"/>
                    <a:pt x="9272" y="7320"/>
                  </a:cubicBezTo>
                  <a:cubicBezTo>
                    <a:pt x="10722" y="5156"/>
                    <a:pt x="10136" y="2234"/>
                    <a:pt x="7972" y="791"/>
                  </a:cubicBezTo>
                  <a:cubicBezTo>
                    <a:pt x="7170" y="256"/>
                    <a:pt x="6263" y="0"/>
                    <a:pt x="5366" y="0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1899525" y="2893275"/>
              <a:ext cx="127750" cy="69325"/>
            </a:xfrm>
            <a:custGeom>
              <a:avLst/>
              <a:gdLst/>
              <a:ahLst/>
              <a:cxnLst/>
              <a:rect l="l" t="t" r="r" b="b"/>
              <a:pathLst>
                <a:path w="5110" h="2773" extrusionOk="0">
                  <a:moveTo>
                    <a:pt x="5102" y="0"/>
                  </a:moveTo>
                  <a:cubicBezTo>
                    <a:pt x="5101" y="1"/>
                    <a:pt x="5101" y="1"/>
                    <a:pt x="5101" y="2"/>
                  </a:cubicBezTo>
                  <a:lnTo>
                    <a:pt x="5101" y="2"/>
                  </a:lnTo>
                  <a:cubicBezTo>
                    <a:pt x="5104" y="1"/>
                    <a:pt x="5106" y="1"/>
                    <a:pt x="5109" y="0"/>
                  </a:cubicBezTo>
                  <a:close/>
                  <a:moveTo>
                    <a:pt x="5101" y="2"/>
                  </a:moveTo>
                  <a:cubicBezTo>
                    <a:pt x="4721" y="61"/>
                    <a:pt x="4356" y="128"/>
                    <a:pt x="4102" y="188"/>
                  </a:cubicBezTo>
                  <a:cubicBezTo>
                    <a:pt x="3351" y="346"/>
                    <a:pt x="3314" y="722"/>
                    <a:pt x="2089" y="1278"/>
                  </a:cubicBezTo>
                  <a:cubicBezTo>
                    <a:pt x="1315" y="1631"/>
                    <a:pt x="721" y="2217"/>
                    <a:pt x="0" y="2773"/>
                  </a:cubicBezTo>
                  <a:cubicBezTo>
                    <a:pt x="481" y="2773"/>
                    <a:pt x="977" y="2720"/>
                    <a:pt x="1473" y="2600"/>
                  </a:cubicBezTo>
                  <a:cubicBezTo>
                    <a:pt x="3035" y="2217"/>
                    <a:pt x="4304" y="1256"/>
                    <a:pt x="5101" y="2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1774975" y="2781500"/>
              <a:ext cx="274825" cy="142975"/>
            </a:xfrm>
            <a:custGeom>
              <a:avLst/>
              <a:gdLst/>
              <a:ahLst/>
              <a:cxnLst/>
              <a:rect l="l" t="t" r="r" b="b"/>
              <a:pathLst>
                <a:path w="10993" h="5719" extrusionOk="0">
                  <a:moveTo>
                    <a:pt x="10903" y="1"/>
                  </a:moveTo>
                  <a:cubicBezTo>
                    <a:pt x="10527" y="196"/>
                    <a:pt x="9948" y="482"/>
                    <a:pt x="9678" y="549"/>
                  </a:cubicBezTo>
                  <a:cubicBezTo>
                    <a:pt x="9265" y="655"/>
                    <a:pt x="6184" y="1721"/>
                    <a:pt x="5350" y="2563"/>
                  </a:cubicBezTo>
                  <a:cubicBezTo>
                    <a:pt x="4509" y="3412"/>
                    <a:pt x="3352" y="3720"/>
                    <a:pt x="1781" y="4103"/>
                  </a:cubicBezTo>
                  <a:cubicBezTo>
                    <a:pt x="482" y="4419"/>
                    <a:pt x="602" y="4389"/>
                    <a:pt x="1" y="4539"/>
                  </a:cubicBezTo>
                  <a:cubicBezTo>
                    <a:pt x="294" y="4975"/>
                    <a:pt x="639" y="5373"/>
                    <a:pt x="1023" y="5719"/>
                  </a:cubicBezTo>
                  <a:cubicBezTo>
                    <a:pt x="1669" y="5350"/>
                    <a:pt x="2525" y="4839"/>
                    <a:pt x="2893" y="4554"/>
                  </a:cubicBezTo>
                  <a:cubicBezTo>
                    <a:pt x="3525" y="4058"/>
                    <a:pt x="6214" y="3292"/>
                    <a:pt x="7214" y="3044"/>
                  </a:cubicBezTo>
                  <a:cubicBezTo>
                    <a:pt x="8220" y="2803"/>
                    <a:pt x="9731" y="1346"/>
                    <a:pt x="10302" y="842"/>
                  </a:cubicBezTo>
                  <a:cubicBezTo>
                    <a:pt x="10519" y="647"/>
                    <a:pt x="10767" y="549"/>
                    <a:pt x="10993" y="497"/>
                  </a:cubicBezTo>
                  <a:cubicBezTo>
                    <a:pt x="10970" y="339"/>
                    <a:pt x="10940" y="166"/>
                    <a:pt x="10903" y="1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1749425" y="2698150"/>
              <a:ext cx="261325" cy="140300"/>
            </a:xfrm>
            <a:custGeom>
              <a:avLst/>
              <a:gdLst/>
              <a:ahLst/>
              <a:cxnLst/>
              <a:rect l="l" t="t" r="r" b="b"/>
              <a:pathLst>
                <a:path w="10453" h="5612" extrusionOk="0">
                  <a:moveTo>
                    <a:pt x="9143" y="1"/>
                  </a:moveTo>
                  <a:cubicBezTo>
                    <a:pt x="8734" y="1"/>
                    <a:pt x="8349" y="39"/>
                    <a:pt x="8093" y="149"/>
                  </a:cubicBezTo>
                  <a:cubicBezTo>
                    <a:pt x="7251" y="517"/>
                    <a:pt x="6395" y="1614"/>
                    <a:pt x="5381" y="1862"/>
                  </a:cubicBezTo>
                  <a:cubicBezTo>
                    <a:pt x="4374" y="2110"/>
                    <a:pt x="2045" y="2591"/>
                    <a:pt x="1068" y="3139"/>
                  </a:cubicBezTo>
                  <a:cubicBezTo>
                    <a:pt x="760" y="3312"/>
                    <a:pt x="422" y="3500"/>
                    <a:pt x="99" y="3665"/>
                  </a:cubicBezTo>
                  <a:cubicBezTo>
                    <a:pt x="1" y="4297"/>
                    <a:pt x="8" y="4950"/>
                    <a:pt x="129" y="5611"/>
                  </a:cubicBezTo>
                  <a:cubicBezTo>
                    <a:pt x="970" y="4740"/>
                    <a:pt x="2623" y="3560"/>
                    <a:pt x="3615" y="3433"/>
                  </a:cubicBezTo>
                  <a:cubicBezTo>
                    <a:pt x="4825" y="3275"/>
                    <a:pt x="6012" y="2907"/>
                    <a:pt x="6658" y="2388"/>
                  </a:cubicBezTo>
                  <a:cubicBezTo>
                    <a:pt x="7296" y="1870"/>
                    <a:pt x="7379" y="1524"/>
                    <a:pt x="8671" y="1111"/>
                  </a:cubicBezTo>
                  <a:cubicBezTo>
                    <a:pt x="9340" y="893"/>
                    <a:pt x="9986" y="660"/>
                    <a:pt x="10452" y="480"/>
                  </a:cubicBezTo>
                  <a:cubicBezTo>
                    <a:pt x="10309" y="329"/>
                    <a:pt x="10159" y="179"/>
                    <a:pt x="10001" y="44"/>
                  </a:cubicBezTo>
                  <a:cubicBezTo>
                    <a:pt x="9726" y="19"/>
                    <a:pt x="9428" y="1"/>
                    <a:pt x="9143" y="1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1771775" y="2662800"/>
              <a:ext cx="184125" cy="71950"/>
            </a:xfrm>
            <a:custGeom>
              <a:avLst/>
              <a:gdLst/>
              <a:ahLst/>
              <a:cxnLst/>
              <a:rect l="l" t="t" r="r" b="b"/>
              <a:pathLst>
                <a:path w="7365" h="2878" extrusionOk="0">
                  <a:moveTo>
                    <a:pt x="5809" y="0"/>
                  </a:moveTo>
                  <a:cubicBezTo>
                    <a:pt x="5298" y="256"/>
                    <a:pt x="4795" y="571"/>
                    <a:pt x="4096" y="744"/>
                  </a:cubicBezTo>
                  <a:cubicBezTo>
                    <a:pt x="3420" y="909"/>
                    <a:pt x="2270" y="1090"/>
                    <a:pt x="1414" y="1270"/>
                  </a:cubicBezTo>
                  <a:cubicBezTo>
                    <a:pt x="850" y="1721"/>
                    <a:pt x="369" y="2269"/>
                    <a:pt x="1" y="2878"/>
                  </a:cubicBezTo>
                  <a:cubicBezTo>
                    <a:pt x="1000" y="2698"/>
                    <a:pt x="2691" y="2382"/>
                    <a:pt x="3247" y="2044"/>
                  </a:cubicBezTo>
                  <a:cubicBezTo>
                    <a:pt x="3953" y="1616"/>
                    <a:pt x="4682" y="1030"/>
                    <a:pt x="5208" y="902"/>
                  </a:cubicBezTo>
                  <a:cubicBezTo>
                    <a:pt x="5651" y="794"/>
                    <a:pt x="6141" y="644"/>
                    <a:pt x="6438" y="644"/>
                  </a:cubicBezTo>
                  <a:cubicBezTo>
                    <a:pt x="6493" y="644"/>
                    <a:pt x="6542" y="650"/>
                    <a:pt x="6583" y="662"/>
                  </a:cubicBezTo>
                  <a:cubicBezTo>
                    <a:pt x="6595" y="666"/>
                    <a:pt x="6610" y="667"/>
                    <a:pt x="6628" y="667"/>
                  </a:cubicBezTo>
                  <a:cubicBezTo>
                    <a:pt x="6774" y="667"/>
                    <a:pt x="7075" y="532"/>
                    <a:pt x="7364" y="391"/>
                  </a:cubicBezTo>
                  <a:cubicBezTo>
                    <a:pt x="6868" y="196"/>
                    <a:pt x="6342" y="60"/>
                    <a:pt x="5809" y="0"/>
                  </a:cubicBezTo>
                  <a:close/>
                </a:path>
              </a:pathLst>
            </a:custGeom>
            <a:solidFill>
              <a:srgbClr val="6372D4">
                <a:alpha val="59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1517450" y="2705350"/>
              <a:ext cx="776175" cy="211775"/>
            </a:xfrm>
            <a:custGeom>
              <a:avLst/>
              <a:gdLst/>
              <a:ahLst/>
              <a:cxnLst/>
              <a:rect l="l" t="t" r="r" b="b"/>
              <a:pathLst>
                <a:path w="31047" h="8471" extrusionOk="0">
                  <a:moveTo>
                    <a:pt x="28822" y="1"/>
                  </a:moveTo>
                  <a:cubicBezTo>
                    <a:pt x="26983" y="1"/>
                    <a:pt x="23990" y="382"/>
                    <a:pt x="20415" y="1078"/>
                  </a:cubicBezTo>
                  <a:cubicBezTo>
                    <a:pt x="20505" y="1229"/>
                    <a:pt x="20595" y="1386"/>
                    <a:pt x="20678" y="1544"/>
                  </a:cubicBezTo>
                  <a:cubicBezTo>
                    <a:pt x="23248" y="1055"/>
                    <a:pt x="25326" y="785"/>
                    <a:pt x="26511" y="785"/>
                  </a:cubicBezTo>
                  <a:cubicBezTo>
                    <a:pt x="27165" y="785"/>
                    <a:pt x="27547" y="867"/>
                    <a:pt x="27590" y="1041"/>
                  </a:cubicBezTo>
                  <a:cubicBezTo>
                    <a:pt x="27763" y="1740"/>
                    <a:pt x="22458" y="3640"/>
                    <a:pt x="15749" y="5286"/>
                  </a:cubicBezTo>
                  <a:cubicBezTo>
                    <a:pt x="10718" y="6518"/>
                    <a:pt x="6328" y="7257"/>
                    <a:pt x="4369" y="7257"/>
                  </a:cubicBezTo>
                  <a:cubicBezTo>
                    <a:pt x="3711" y="7257"/>
                    <a:pt x="3328" y="7174"/>
                    <a:pt x="3284" y="6999"/>
                  </a:cubicBezTo>
                  <a:cubicBezTo>
                    <a:pt x="3171" y="6526"/>
                    <a:pt x="5613" y="5489"/>
                    <a:pt x="9317" y="4354"/>
                  </a:cubicBezTo>
                  <a:cubicBezTo>
                    <a:pt x="9310" y="4174"/>
                    <a:pt x="9317" y="3986"/>
                    <a:pt x="9332" y="3813"/>
                  </a:cubicBezTo>
                  <a:lnTo>
                    <a:pt x="9332" y="3813"/>
                  </a:lnTo>
                  <a:cubicBezTo>
                    <a:pt x="3788" y="5481"/>
                    <a:pt x="1" y="7157"/>
                    <a:pt x="204" y="7983"/>
                  </a:cubicBezTo>
                  <a:cubicBezTo>
                    <a:pt x="284" y="8314"/>
                    <a:pt x="991" y="8471"/>
                    <a:pt x="2173" y="8471"/>
                  </a:cubicBezTo>
                  <a:cubicBezTo>
                    <a:pt x="4884" y="8471"/>
                    <a:pt x="10094" y="7646"/>
                    <a:pt x="15974" y="6202"/>
                  </a:cubicBezTo>
                  <a:cubicBezTo>
                    <a:pt x="24419" y="4136"/>
                    <a:pt x="31046" y="1574"/>
                    <a:pt x="30783" y="485"/>
                  </a:cubicBezTo>
                  <a:cubicBezTo>
                    <a:pt x="30701" y="157"/>
                    <a:pt x="29998" y="1"/>
                    <a:pt x="28822" y="1"/>
                  </a:cubicBezTo>
                  <a:close/>
                </a:path>
              </a:pathLst>
            </a:custGeom>
            <a:solidFill>
              <a:srgbClr val="FFFFFF">
                <a:alpha val="9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6" name="Google Shape;1236;p47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48"/>
          <p:cNvSpPr txBox="1">
            <a:spLocks noGrp="1"/>
          </p:cNvSpPr>
          <p:nvPr>
            <p:ph type="subTitle" idx="1"/>
          </p:nvPr>
        </p:nvSpPr>
        <p:spPr>
          <a:xfrm>
            <a:off x="2294700" y="3799871"/>
            <a:ext cx="1478022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Missles</a:t>
            </a:r>
            <a:endParaRPr dirty="0"/>
          </a:p>
        </p:txBody>
      </p:sp>
      <p:sp>
        <p:nvSpPr>
          <p:cNvPr id="1243" name="Google Shape;1243;p48"/>
          <p:cNvSpPr txBox="1">
            <a:spLocks noGrp="1"/>
          </p:cNvSpPr>
          <p:nvPr>
            <p:ph type="subTitle" idx="3"/>
          </p:nvPr>
        </p:nvSpPr>
        <p:spPr>
          <a:xfrm>
            <a:off x="4115449" y="3809899"/>
            <a:ext cx="2559542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Sounding Rockets</a:t>
            </a:r>
            <a:endParaRPr dirty="0"/>
          </a:p>
        </p:txBody>
      </p:sp>
      <p:sp>
        <p:nvSpPr>
          <p:cNvPr id="1245" name="Google Shape;1245;p4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Uses of Rocketry</a:t>
            </a:r>
            <a:endParaRPr dirty="0"/>
          </a:p>
        </p:txBody>
      </p:sp>
      <p:sp>
        <p:nvSpPr>
          <p:cNvPr id="1248" name="Google Shape;1248;p48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48"/>
          <p:cNvSpPr/>
          <p:nvPr/>
        </p:nvSpPr>
        <p:spPr>
          <a:xfrm>
            <a:off x="7498690" y="1230977"/>
            <a:ext cx="76974" cy="76968"/>
          </a:xfrm>
          <a:custGeom>
            <a:avLst/>
            <a:gdLst/>
            <a:ahLst/>
            <a:cxnLst/>
            <a:rect l="l" t="t" r="r" b="b"/>
            <a:pathLst>
              <a:path w="1180" h="1180" extrusionOk="0">
                <a:moveTo>
                  <a:pt x="590" y="1"/>
                </a:moveTo>
                <a:lnTo>
                  <a:pt x="381" y="381"/>
                </a:lnTo>
                <a:lnTo>
                  <a:pt x="0" y="590"/>
                </a:lnTo>
                <a:lnTo>
                  <a:pt x="381" y="799"/>
                </a:lnTo>
                <a:lnTo>
                  <a:pt x="590" y="1180"/>
                </a:lnTo>
                <a:lnTo>
                  <a:pt x="799" y="799"/>
                </a:lnTo>
                <a:lnTo>
                  <a:pt x="1180" y="590"/>
                </a:lnTo>
                <a:lnTo>
                  <a:pt x="799" y="381"/>
                </a:lnTo>
                <a:lnTo>
                  <a:pt x="59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243;p48">
            <a:extLst>
              <a:ext uri="{FF2B5EF4-FFF2-40B4-BE49-F238E27FC236}">
                <a16:creationId xmlns:a16="http://schemas.microsoft.com/office/drawing/2014/main" id="{75CB235D-AA01-A7DE-0D7F-F3561CFD9297}"/>
              </a:ext>
            </a:extLst>
          </p:cNvPr>
          <p:cNvSpPr txBox="1">
            <a:spLocks/>
          </p:cNvSpPr>
          <p:nvPr/>
        </p:nvSpPr>
        <p:spPr>
          <a:xfrm>
            <a:off x="6367200" y="3797133"/>
            <a:ext cx="27768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/>
            <a:r>
              <a:rPr lang="en-US" dirty="0"/>
              <a:t>Launch Vehicles</a:t>
            </a:r>
          </a:p>
        </p:txBody>
      </p:sp>
      <p:sp>
        <p:nvSpPr>
          <p:cNvPr id="3" name="Google Shape;1241;p48">
            <a:extLst>
              <a:ext uri="{FF2B5EF4-FFF2-40B4-BE49-F238E27FC236}">
                <a16:creationId xmlns:a16="http://schemas.microsoft.com/office/drawing/2014/main" id="{A871F945-E6DA-3B7B-A711-431F5078048E}"/>
              </a:ext>
            </a:extLst>
          </p:cNvPr>
          <p:cNvSpPr txBox="1">
            <a:spLocks/>
          </p:cNvSpPr>
          <p:nvPr/>
        </p:nvSpPr>
        <p:spPr>
          <a:xfrm>
            <a:off x="215781" y="3749171"/>
            <a:ext cx="15621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hivo"/>
              <a:buNone/>
              <a:defRPr sz="2200" b="0" i="0" u="none" strike="noStrike" cap="none">
                <a:solidFill>
                  <a:schemeClr val="lt1"/>
                </a:solidFill>
                <a:latin typeface="Anek Devanagari ExtraBold"/>
                <a:ea typeface="Anek Devanagari ExtraBold"/>
                <a:cs typeface="Anek Devanagari ExtraBold"/>
                <a:sym typeface="Anek Devanagari ExtraBold"/>
              </a:defRPr>
            </a:lvl9pPr>
          </a:lstStyle>
          <a:p>
            <a:pPr marL="0" indent="0"/>
            <a:r>
              <a:rPr lang="en-US" dirty="0"/>
              <a:t>Hobby</a:t>
            </a:r>
          </a:p>
        </p:txBody>
      </p:sp>
      <p:pic>
        <p:nvPicPr>
          <p:cNvPr id="2050" name="Picture 2" descr="Model rocket - Wikipedia">
            <a:extLst>
              <a:ext uri="{FF2B5EF4-FFF2-40B4-BE49-F238E27FC236}">
                <a16:creationId xmlns:a16="http://schemas.microsoft.com/office/drawing/2014/main" id="{ED1C612E-04E1-F7CB-155C-C371EB371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4" y="1536159"/>
            <a:ext cx="1538669" cy="192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pace Force sounding rocket launches experiment to study Earth’s ionosphere - SpaceNews">
            <a:extLst>
              <a:ext uri="{FF2B5EF4-FFF2-40B4-BE49-F238E27FC236}">
                <a16:creationId xmlns:a16="http://schemas.microsoft.com/office/drawing/2014/main" id="{8148C1CC-6D69-E2A6-1EE4-EA2F777A84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9" t="-162" r="20435"/>
          <a:stretch/>
        </p:blipFill>
        <p:spPr bwMode="auto">
          <a:xfrm>
            <a:off x="4420532" y="1536158"/>
            <a:ext cx="1666527" cy="196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438722C-042E-5AD3-51BB-1A6899B22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810" y="1536158"/>
            <a:ext cx="1518501" cy="192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aturn V at 50: NASA moon rocket lifted off on maiden mission 50 years ago | collectSPACE">
            <a:extLst>
              <a:ext uri="{FF2B5EF4-FFF2-40B4-BE49-F238E27FC236}">
                <a16:creationId xmlns:a16="http://schemas.microsoft.com/office/drawing/2014/main" id="{25C472F8-4389-C90F-1208-46688AC05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978" y="1536158"/>
            <a:ext cx="1478022" cy="18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2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Rocket Stability</a:t>
            </a:r>
            <a:endParaRPr dirty="0"/>
          </a:p>
        </p:txBody>
      </p:sp>
      <p:sp>
        <p:nvSpPr>
          <p:cNvPr id="1127" name="Google Shape;1127;p42"/>
          <p:cNvSpPr/>
          <p:nvPr/>
        </p:nvSpPr>
        <p:spPr>
          <a:xfrm>
            <a:off x="825075" y="1021550"/>
            <a:ext cx="3180300" cy="7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56078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8" name="Google Shape;1128;p42"/>
          <p:cNvGrpSpPr/>
          <p:nvPr/>
        </p:nvGrpSpPr>
        <p:grpSpPr>
          <a:xfrm>
            <a:off x="7507154" y="182008"/>
            <a:ext cx="1114164" cy="1020775"/>
            <a:chOff x="2972050" y="2772000"/>
            <a:chExt cx="907300" cy="831250"/>
          </a:xfrm>
        </p:grpSpPr>
        <p:sp>
          <p:nvSpPr>
            <p:cNvPr id="1129" name="Google Shape;1129;p42"/>
            <p:cNvSpPr/>
            <p:nvPr/>
          </p:nvSpPr>
          <p:spPr>
            <a:xfrm>
              <a:off x="3425675" y="2772000"/>
              <a:ext cx="453675" cy="465250"/>
            </a:xfrm>
            <a:custGeom>
              <a:avLst/>
              <a:gdLst/>
              <a:ahLst/>
              <a:cxnLst/>
              <a:rect l="l" t="t" r="r" b="b"/>
              <a:pathLst>
                <a:path w="18147" h="18610" extrusionOk="0">
                  <a:moveTo>
                    <a:pt x="18147" y="405"/>
                  </a:moveTo>
                  <a:cubicBezTo>
                    <a:pt x="17877" y="3218"/>
                    <a:pt x="17588" y="6049"/>
                    <a:pt x="16587" y="8688"/>
                  </a:cubicBezTo>
                  <a:cubicBezTo>
                    <a:pt x="14294" y="14679"/>
                    <a:pt x="6069" y="18609"/>
                    <a:pt x="3295" y="10807"/>
                  </a:cubicBezTo>
                  <a:cubicBezTo>
                    <a:pt x="1" y="1542"/>
                    <a:pt x="11809" y="1"/>
                    <a:pt x="18147" y="40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3472875" y="2865425"/>
              <a:ext cx="307275" cy="314975"/>
            </a:xfrm>
            <a:custGeom>
              <a:avLst/>
              <a:gdLst/>
              <a:ahLst/>
              <a:cxnLst/>
              <a:rect l="l" t="t" r="r" b="b"/>
              <a:pathLst>
                <a:path w="12291" h="12599" extrusionOk="0">
                  <a:moveTo>
                    <a:pt x="12291" y="271"/>
                  </a:moveTo>
                  <a:cubicBezTo>
                    <a:pt x="12098" y="2178"/>
                    <a:pt x="11905" y="4104"/>
                    <a:pt x="11231" y="5876"/>
                  </a:cubicBezTo>
                  <a:cubicBezTo>
                    <a:pt x="9690" y="9941"/>
                    <a:pt x="4104" y="12599"/>
                    <a:pt x="2235" y="7321"/>
                  </a:cubicBezTo>
                  <a:cubicBezTo>
                    <a:pt x="1" y="1041"/>
                    <a:pt x="8014" y="1"/>
                    <a:pt x="12291" y="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3321175" y="2860125"/>
              <a:ext cx="400700" cy="419975"/>
            </a:xfrm>
            <a:custGeom>
              <a:avLst/>
              <a:gdLst/>
              <a:ahLst/>
              <a:cxnLst/>
              <a:rect l="l" t="t" r="r" b="b"/>
              <a:pathLst>
                <a:path w="16028" h="16799" extrusionOk="0">
                  <a:moveTo>
                    <a:pt x="9478" y="16741"/>
                  </a:moveTo>
                  <a:cubicBezTo>
                    <a:pt x="9498" y="16760"/>
                    <a:pt x="9498" y="16779"/>
                    <a:pt x="9498" y="16798"/>
                  </a:cubicBezTo>
                  <a:cubicBezTo>
                    <a:pt x="12464" y="15527"/>
                    <a:pt x="16028" y="15257"/>
                    <a:pt x="15989" y="11694"/>
                  </a:cubicBezTo>
                  <a:cubicBezTo>
                    <a:pt x="15970" y="9093"/>
                    <a:pt x="14545" y="6300"/>
                    <a:pt x="12753" y="4470"/>
                  </a:cubicBezTo>
                  <a:cubicBezTo>
                    <a:pt x="11193" y="2871"/>
                    <a:pt x="6820" y="1"/>
                    <a:pt x="4393" y="1137"/>
                  </a:cubicBezTo>
                  <a:cubicBezTo>
                    <a:pt x="3237" y="1696"/>
                    <a:pt x="1" y="6589"/>
                    <a:pt x="579" y="7937"/>
                  </a:cubicBezTo>
                  <a:cubicBezTo>
                    <a:pt x="1041" y="8939"/>
                    <a:pt x="5029" y="10307"/>
                    <a:pt x="6050" y="11270"/>
                  </a:cubicBezTo>
                  <a:cubicBezTo>
                    <a:pt x="7629" y="12772"/>
                    <a:pt x="8843" y="14660"/>
                    <a:pt x="9478" y="1674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3102075" y="2801875"/>
              <a:ext cx="200350" cy="438725"/>
            </a:xfrm>
            <a:custGeom>
              <a:avLst/>
              <a:gdLst/>
              <a:ahLst/>
              <a:cxnLst/>
              <a:rect l="l" t="t" r="r" b="b"/>
              <a:pathLst>
                <a:path w="8014" h="17549" extrusionOk="0">
                  <a:moveTo>
                    <a:pt x="0" y="17549"/>
                  </a:moveTo>
                  <a:lnTo>
                    <a:pt x="1541" y="2408"/>
                  </a:lnTo>
                  <a:lnTo>
                    <a:pt x="3834" y="0"/>
                  </a:lnTo>
                  <a:lnTo>
                    <a:pt x="8014" y="776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3102075" y="2801875"/>
              <a:ext cx="116075" cy="438725"/>
            </a:xfrm>
            <a:custGeom>
              <a:avLst/>
              <a:gdLst/>
              <a:ahLst/>
              <a:cxnLst/>
              <a:rect l="l" t="t" r="r" b="b"/>
              <a:pathLst>
                <a:path w="4643" h="17549" extrusionOk="0">
                  <a:moveTo>
                    <a:pt x="2774" y="3448"/>
                  </a:moveTo>
                  <a:lnTo>
                    <a:pt x="925" y="17356"/>
                  </a:lnTo>
                  <a:lnTo>
                    <a:pt x="0" y="17549"/>
                  </a:lnTo>
                  <a:lnTo>
                    <a:pt x="1541" y="2408"/>
                  </a:lnTo>
                  <a:lnTo>
                    <a:pt x="3834" y="0"/>
                  </a:lnTo>
                  <a:lnTo>
                    <a:pt x="4643" y="148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3350550" y="3291625"/>
              <a:ext cx="436350" cy="206625"/>
            </a:xfrm>
            <a:custGeom>
              <a:avLst/>
              <a:gdLst/>
              <a:ahLst/>
              <a:cxnLst/>
              <a:rect l="l" t="t" r="r" b="b"/>
              <a:pathLst>
                <a:path w="17454" h="8265" extrusionOk="0">
                  <a:moveTo>
                    <a:pt x="1" y="8265"/>
                  </a:moveTo>
                  <a:lnTo>
                    <a:pt x="15084" y="6319"/>
                  </a:lnTo>
                  <a:lnTo>
                    <a:pt x="17453" y="3988"/>
                  </a:lnTo>
                  <a:lnTo>
                    <a:pt x="959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3350550" y="3372050"/>
              <a:ext cx="436350" cy="126200"/>
            </a:xfrm>
            <a:custGeom>
              <a:avLst/>
              <a:gdLst/>
              <a:ahLst/>
              <a:cxnLst/>
              <a:rect l="l" t="t" r="r" b="b"/>
              <a:pathLst>
                <a:path w="17454" h="5048" extrusionOk="0">
                  <a:moveTo>
                    <a:pt x="14025" y="1908"/>
                  </a:moveTo>
                  <a:lnTo>
                    <a:pt x="174" y="4104"/>
                  </a:lnTo>
                  <a:lnTo>
                    <a:pt x="1" y="5048"/>
                  </a:lnTo>
                  <a:lnTo>
                    <a:pt x="15084" y="3102"/>
                  </a:lnTo>
                  <a:lnTo>
                    <a:pt x="17453" y="771"/>
                  </a:lnTo>
                  <a:lnTo>
                    <a:pt x="1593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2972050" y="2950150"/>
              <a:ext cx="716600" cy="645675"/>
            </a:xfrm>
            <a:custGeom>
              <a:avLst/>
              <a:gdLst/>
              <a:ahLst/>
              <a:cxnLst/>
              <a:rect l="l" t="t" r="r" b="b"/>
              <a:pathLst>
                <a:path w="28664" h="25827" extrusionOk="0">
                  <a:moveTo>
                    <a:pt x="15061" y="0"/>
                  </a:moveTo>
                  <a:cubicBezTo>
                    <a:pt x="12478" y="0"/>
                    <a:pt x="10436" y="3076"/>
                    <a:pt x="8842" y="5049"/>
                  </a:cubicBezTo>
                  <a:cubicBezTo>
                    <a:pt x="5008" y="9769"/>
                    <a:pt x="2158" y="15259"/>
                    <a:pt x="578" y="21134"/>
                  </a:cubicBezTo>
                  <a:lnTo>
                    <a:pt x="578" y="21115"/>
                  </a:lnTo>
                  <a:lnTo>
                    <a:pt x="578" y="21115"/>
                  </a:lnTo>
                  <a:cubicBezTo>
                    <a:pt x="231" y="22444"/>
                    <a:pt x="0" y="24004"/>
                    <a:pt x="905" y="25025"/>
                  </a:cubicBezTo>
                  <a:cubicBezTo>
                    <a:pt x="1461" y="25622"/>
                    <a:pt x="2238" y="25826"/>
                    <a:pt x="3067" y="25826"/>
                  </a:cubicBezTo>
                  <a:cubicBezTo>
                    <a:pt x="3762" y="25826"/>
                    <a:pt x="4495" y="25682"/>
                    <a:pt x="5163" y="25507"/>
                  </a:cubicBezTo>
                  <a:cubicBezTo>
                    <a:pt x="10768" y="24023"/>
                    <a:pt x="16123" y="21673"/>
                    <a:pt x="21016" y="18553"/>
                  </a:cubicBezTo>
                  <a:cubicBezTo>
                    <a:pt x="22923" y="17339"/>
                    <a:pt x="24830" y="15933"/>
                    <a:pt x="25774" y="13891"/>
                  </a:cubicBezTo>
                  <a:cubicBezTo>
                    <a:pt x="28664" y="7688"/>
                    <a:pt x="21267" y="214"/>
                    <a:pt x="15179" y="2"/>
                  </a:cubicBezTo>
                  <a:cubicBezTo>
                    <a:pt x="15140" y="1"/>
                    <a:pt x="15100" y="0"/>
                    <a:pt x="15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2972050" y="3394700"/>
              <a:ext cx="206600" cy="208550"/>
            </a:xfrm>
            <a:custGeom>
              <a:avLst/>
              <a:gdLst/>
              <a:ahLst/>
              <a:cxnLst/>
              <a:rect l="l" t="t" r="r" b="b"/>
              <a:pathLst>
                <a:path w="8264" h="8342" extrusionOk="0">
                  <a:moveTo>
                    <a:pt x="7879" y="6049"/>
                  </a:moveTo>
                  <a:cubicBezTo>
                    <a:pt x="7185" y="4739"/>
                    <a:pt x="6318" y="3506"/>
                    <a:pt x="5259" y="2466"/>
                  </a:cubicBezTo>
                  <a:cubicBezTo>
                    <a:pt x="4238" y="1406"/>
                    <a:pt x="3005" y="559"/>
                    <a:pt x="1637" y="0"/>
                  </a:cubicBezTo>
                  <a:lnTo>
                    <a:pt x="1637" y="0"/>
                  </a:lnTo>
                  <a:cubicBezTo>
                    <a:pt x="1252" y="1098"/>
                    <a:pt x="886" y="2215"/>
                    <a:pt x="597" y="3333"/>
                  </a:cubicBezTo>
                  <a:cubicBezTo>
                    <a:pt x="231" y="4662"/>
                    <a:pt x="0" y="6222"/>
                    <a:pt x="925" y="7243"/>
                  </a:cubicBezTo>
                  <a:cubicBezTo>
                    <a:pt x="1926" y="8341"/>
                    <a:pt x="3699" y="8110"/>
                    <a:pt x="5163" y="7725"/>
                  </a:cubicBezTo>
                  <a:cubicBezTo>
                    <a:pt x="6203" y="7455"/>
                    <a:pt x="7243" y="7147"/>
                    <a:pt x="8264" y="6800"/>
                  </a:cubicBezTo>
                  <a:cubicBezTo>
                    <a:pt x="8148" y="6550"/>
                    <a:pt x="8014" y="6299"/>
                    <a:pt x="7879" y="604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3160825" y="3140425"/>
              <a:ext cx="279325" cy="279825"/>
            </a:xfrm>
            <a:custGeom>
              <a:avLst/>
              <a:gdLst/>
              <a:ahLst/>
              <a:cxnLst/>
              <a:rect l="l" t="t" r="r" b="b"/>
              <a:pathLst>
                <a:path w="11173" h="11193" extrusionOk="0">
                  <a:moveTo>
                    <a:pt x="7397" y="1002"/>
                  </a:moveTo>
                  <a:cubicBezTo>
                    <a:pt x="9940" y="2003"/>
                    <a:pt x="11173" y="4854"/>
                    <a:pt x="10190" y="7397"/>
                  </a:cubicBezTo>
                  <a:cubicBezTo>
                    <a:pt x="9189" y="9940"/>
                    <a:pt x="6319" y="11192"/>
                    <a:pt x="3776" y="10190"/>
                  </a:cubicBezTo>
                  <a:cubicBezTo>
                    <a:pt x="1252" y="9189"/>
                    <a:pt x="0" y="6318"/>
                    <a:pt x="1002" y="3776"/>
                  </a:cubicBezTo>
                  <a:cubicBezTo>
                    <a:pt x="1984" y="1252"/>
                    <a:pt x="4855" y="0"/>
                    <a:pt x="7397" y="100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3220525" y="3200125"/>
              <a:ext cx="159925" cy="159925"/>
            </a:xfrm>
            <a:custGeom>
              <a:avLst/>
              <a:gdLst/>
              <a:ahLst/>
              <a:cxnLst/>
              <a:rect l="l" t="t" r="r" b="b"/>
              <a:pathLst>
                <a:path w="6397" h="6397" extrusionOk="0">
                  <a:moveTo>
                    <a:pt x="6396" y="3198"/>
                  </a:moveTo>
                  <a:cubicBezTo>
                    <a:pt x="6396" y="4971"/>
                    <a:pt x="4971" y="6396"/>
                    <a:pt x="3199" y="6396"/>
                  </a:cubicBezTo>
                  <a:cubicBezTo>
                    <a:pt x="1426" y="6396"/>
                    <a:pt x="1" y="4971"/>
                    <a:pt x="1" y="3198"/>
                  </a:cubicBezTo>
                  <a:cubicBezTo>
                    <a:pt x="1" y="1426"/>
                    <a:pt x="1426" y="1"/>
                    <a:pt x="3199" y="1"/>
                  </a:cubicBezTo>
                  <a:cubicBezTo>
                    <a:pt x="4971" y="1"/>
                    <a:pt x="6396" y="1426"/>
                    <a:pt x="6396" y="31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6546B07-F77B-36F0-16CF-BA6A22D23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26" y="1678509"/>
            <a:ext cx="3805652" cy="2338820"/>
          </a:xfrm>
          <a:prstGeom prst="rect">
            <a:avLst/>
          </a:prstGeom>
        </p:spPr>
      </p:pic>
      <p:pic>
        <p:nvPicPr>
          <p:cNvPr id="1028" name="Picture 4" descr="CG &amp; CP: I get it, but why?">
            <a:extLst>
              <a:ext uri="{FF2B5EF4-FFF2-40B4-BE49-F238E27FC236}">
                <a16:creationId xmlns:a16="http://schemas.microsoft.com/office/drawing/2014/main" id="{0C449AA8-6F9A-9087-A20F-6610B0EB83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" t="1156" r="1991" b="2176"/>
          <a:stretch/>
        </p:blipFill>
        <p:spPr bwMode="auto">
          <a:xfrm>
            <a:off x="4426528" y="1499023"/>
            <a:ext cx="4443846" cy="269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stronomical Observatory by Slidesgo">
  <a:themeElements>
    <a:clrScheme name="Simple Light">
      <a:dk1>
        <a:srgbClr val="0C0019"/>
      </a:dk1>
      <a:lt1>
        <a:srgbClr val="FFFFFF"/>
      </a:lt1>
      <a:dk2>
        <a:srgbClr val="9663D4"/>
      </a:dk2>
      <a:lt2>
        <a:srgbClr val="6384FF"/>
      </a:lt2>
      <a:accent1>
        <a:srgbClr val="370672"/>
      </a:accent1>
      <a:accent2>
        <a:srgbClr val="FF3FEA"/>
      </a:accent2>
      <a:accent3>
        <a:srgbClr val="FFDD9D"/>
      </a:accent3>
      <a:accent4>
        <a:srgbClr val="44CAFF"/>
      </a:accent4>
      <a:accent5>
        <a:srgbClr val="453ECA"/>
      </a:accent5>
      <a:accent6>
        <a:srgbClr val="FFAB0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252</Words>
  <Application>Microsoft Office PowerPoint</Application>
  <PresentationFormat>On-screen Show (16:9)</PresentationFormat>
  <Paragraphs>39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Anek Devanagari ExtraBold</vt:lpstr>
      <vt:lpstr>Palanquin Dark</vt:lpstr>
      <vt:lpstr>Arial</vt:lpstr>
      <vt:lpstr>Chivo</vt:lpstr>
      <vt:lpstr>Fredoka One</vt:lpstr>
      <vt:lpstr>Roboto Condensed Light</vt:lpstr>
      <vt:lpstr>Astronomical Observatory by Slidesgo</vt:lpstr>
      <vt:lpstr>Intro to Rocketry</vt:lpstr>
      <vt:lpstr>What is a rocket?</vt:lpstr>
      <vt:lpstr>Newton’s Laws of Motion</vt:lpstr>
      <vt:lpstr>Flight of a Model Rocket</vt:lpstr>
      <vt:lpstr>Forces on a Rocket and Airplane</vt:lpstr>
      <vt:lpstr>Lift Force</vt:lpstr>
      <vt:lpstr>Aerodynamics of Flight</vt:lpstr>
      <vt:lpstr>Uses of Rocketry</vt:lpstr>
      <vt:lpstr>Rocket Stability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Li, Eugene J (Student)</cp:lastModifiedBy>
  <cp:revision>7</cp:revision>
  <dcterms:modified xsi:type="dcterms:W3CDTF">2024-07-05T05:58:23Z</dcterms:modified>
</cp:coreProperties>
</file>