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59" r:id="rId3"/>
    <p:sldId id="264" r:id="rId4"/>
    <p:sldId id="260" r:id="rId5"/>
    <p:sldId id="262" r:id="rId6"/>
    <p:sldId id="265" r:id="rId7"/>
    <p:sldId id="293" r:id="rId8"/>
    <p:sldId id="263" r:id="rId9"/>
    <p:sldId id="258" r:id="rId10"/>
    <p:sldId id="294" r:id="rId11"/>
  </p:sldIdLst>
  <p:sldSz cx="9144000" cy="5143500" type="screen16x9"/>
  <p:notesSz cx="6858000" cy="9144000"/>
  <p:embeddedFontLst>
    <p:embeddedFont>
      <p:font typeface="Anek Devanagari ExtraBold" panose="020B0604020202020204" charset="0"/>
      <p:bold r:id="rId13"/>
    </p:embeddedFont>
    <p:embeddedFont>
      <p:font typeface="Chivo" panose="020B0604020202020204" charset="0"/>
      <p:regular r:id="rId14"/>
      <p:bold r:id="rId15"/>
      <p:italic r:id="rId16"/>
      <p:boldItalic r:id="rId17"/>
    </p:embeddedFont>
    <p:embeddedFont>
      <p:font typeface="Fredoka One" panose="02000000000000000000" pitchFamily="2" charset="0"/>
      <p:regular r:id="rId18"/>
    </p:embeddedFont>
    <p:embeddedFont>
      <p:font typeface="Palanquin Dark" panose="020B0604020202020204" charset="0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780" y="8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Elliptical – most aerodynamic, but difficult to construct</a:t>
            </a:r>
          </a:p>
          <a:p>
            <a:r>
              <a:rPr lang="en-US" dirty="0"/>
              <a:t>Trapezoidal – moves CP forward</a:t>
            </a:r>
          </a:p>
          <a:p>
            <a:r>
              <a:rPr lang="en-US" dirty="0"/>
              <a:t>Rectangular/square – easiest to make, but least aerodynamic</a:t>
            </a:r>
          </a:p>
          <a:p>
            <a:r>
              <a:rPr lang="en-US" dirty="0"/>
              <a:t>Clipped delta – aerodynamic, moderately easy to construct, very well balanced</a:t>
            </a:r>
          </a:p>
          <a:p>
            <a:r>
              <a:rPr lang="en-US" dirty="0"/>
              <a:t>Also swept type – more aerodynamic and moves </a:t>
            </a:r>
            <a:r>
              <a:rPr lang="en-US"/>
              <a:t>CP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7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ff189cb9ef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ff189cb9ef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the kids answer the question first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difference between rocket and airplane?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ff189cb9e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ff189cb9e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Sounding rockets – Rockets carrying scientific instruments into the upper atmosphere to take measurements of things like air quality and radiation in the air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these three laws relate to rocketry?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velocity and acceleration at each point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less relevant on rockets, but is due to fins – caused by angle of attack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less relevant on rockets, but is due to fins – caused by angle of attack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28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Things that affect viscosity: temperature and pressure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Air is more compressible at low speeds and less compressible at high speeds because the particles don’t have time to get out of the way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Spin stabilization too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 = average surface area point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most important thing to consider when building a model rocket is CG vs CP ratio. Less important in actual rockets because of active control. Some missiles purposely have a low stability so that they can maneuver better, since there is less resistance to change.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/>
          <p:nvPr/>
        </p:nvSpPr>
        <p:spPr>
          <a:xfrm rot="8999956">
            <a:off x="6811448" y="32421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 rot="9000006" flipH="1">
            <a:off x="8252562" y="2989462"/>
            <a:ext cx="1967565" cy="2103010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7634874" y="4375353"/>
            <a:ext cx="1374300" cy="1374300"/>
          </a:xfrm>
          <a:prstGeom prst="ellipse">
            <a:avLst/>
          </a:pr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1526335" y="1840325"/>
            <a:ext cx="804600" cy="804600"/>
          </a:xfrm>
          <a:prstGeom prst="rect">
            <a:avLst/>
          </a:prstGeom>
          <a:gradFill>
            <a:gsLst>
              <a:gs pos="0">
                <a:srgbClr val="FF3FEA">
                  <a:alpha val="58431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"/>
          </p:nvPr>
        </p:nvSpPr>
        <p:spPr>
          <a:xfrm>
            <a:off x="82703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2"/>
          </p:nvPr>
        </p:nvSpPr>
        <p:spPr>
          <a:xfrm>
            <a:off x="82703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3" hasCustomPrompt="1"/>
          </p:nvPr>
        </p:nvSpPr>
        <p:spPr>
          <a:xfrm>
            <a:off x="4260624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4"/>
          </p:nvPr>
        </p:nvSpPr>
        <p:spPr>
          <a:xfrm>
            <a:off x="3561324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5"/>
          </p:nvPr>
        </p:nvSpPr>
        <p:spPr>
          <a:xfrm>
            <a:off x="3561324" y="3282486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6" hasCustomPrompt="1"/>
          </p:nvPr>
        </p:nvSpPr>
        <p:spPr>
          <a:xfrm>
            <a:off x="6813065" y="1840325"/>
            <a:ext cx="804600" cy="8046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7"/>
          </p:nvPr>
        </p:nvSpPr>
        <p:spPr>
          <a:xfrm>
            <a:off x="611376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611376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08358" y="467838"/>
            <a:ext cx="8727302" cy="4433851"/>
            <a:chOff x="208358" y="467838"/>
            <a:chExt cx="8727302" cy="4433851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646875" y="467838"/>
              <a:ext cx="8288784" cy="4433851"/>
              <a:chOff x="646875" y="467838"/>
              <a:chExt cx="8288784" cy="4433851"/>
            </a:xfrm>
          </p:grpSpPr>
          <p:grpSp>
            <p:nvGrpSpPr>
              <p:cNvPr id="257" name="Google Shape;257;p13"/>
              <p:cNvGrpSpPr/>
              <p:nvPr/>
            </p:nvGrpSpPr>
            <p:grpSpPr>
              <a:xfrm rot="10800000">
                <a:off x="646875" y="4668495"/>
                <a:ext cx="2408157" cy="233194"/>
                <a:chOff x="1846466" y="4091661"/>
                <a:chExt cx="2408157" cy="233194"/>
              </a:xfrm>
            </p:grpSpPr>
            <p:grpSp>
              <p:nvGrpSpPr>
                <p:cNvPr id="258" name="Google Shape;258;p13"/>
                <p:cNvGrpSpPr/>
                <p:nvPr/>
              </p:nvGrpSpPr>
              <p:grpSpPr>
                <a:xfrm rot="10800000">
                  <a:off x="1846466" y="4091661"/>
                  <a:ext cx="1390157" cy="189730"/>
                  <a:chOff x="5955622" y="757244"/>
                  <a:chExt cx="936196" cy="127781"/>
                </a:xfrm>
              </p:grpSpPr>
              <p:sp>
                <p:nvSpPr>
                  <p:cNvPr id="259" name="Google Shape;259;p13"/>
                  <p:cNvSpPr/>
                  <p:nvPr/>
                </p:nvSpPr>
                <p:spPr>
                  <a:xfrm>
                    <a:off x="6809792" y="802994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3"/>
                  <p:cNvSpPr/>
                  <p:nvPr/>
                </p:nvSpPr>
                <p:spPr>
                  <a:xfrm>
                    <a:off x="5955622" y="75724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3"/>
                <p:cNvSpPr/>
                <p:nvPr/>
              </p:nvSpPr>
              <p:spPr>
                <a:xfrm>
                  <a:off x="4132835" y="42031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262;p13"/>
              <p:cNvGrpSpPr/>
              <p:nvPr/>
            </p:nvGrpSpPr>
            <p:grpSpPr>
              <a:xfrm rot="5400000">
                <a:off x="7353518" y="3277475"/>
                <a:ext cx="1221998" cy="1942285"/>
                <a:chOff x="7043896" y="441152"/>
                <a:chExt cx="822949" cy="1308112"/>
              </a:xfrm>
            </p:grpSpPr>
            <p:sp>
              <p:nvSpPr>
                <p:cNvPr id="263" name="Google Shape;263;p13"/>
                <p:cNvSpPr/>
                <p:nvPr/>
              </p:nvSpPr>
              <p:spPr>
                <a:xfrm>
                  <a:off x="7791925" y="167433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7043896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3"/>
              <p:cNvGrpSpPr/>
              <p:nvPr/>
            </p:nvGrpSpPr>
            <p:grpSpPr>
              <a:xfrm>
                <a:off x="7101431" y="467838"/>
                <a:ext cx="1519888" cy="1172640"/>
                <a:chOff x="6633364" y="441152"/>
                <a:chExt cx="1023563" cy="789763"/>
              </a:xfrm>
            </p:grpSpPr>
            <p:sp>
              <p:nvSpPr>
                <p:cNvPr id="266" name="Google Shape;266;p13"/>
                <p:cNvSpPr/>
                <p:nvPr/>
              </p:nvSpPr>
              <p:spPr>
                <a:xfrm>
                  <a:off x="7582009" y="1155997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6633364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8" name="Google Shape;268;p13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340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806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329855" y="-8086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-798900" y="3899588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-404376" y="367174"/>
            <a:ext cx="998100" cy="998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7350202" y="4151069"/>
            <a:ext cx="1544297" cy="726914"/>
            <a:chOff x="4769825" y="756450"/>
            <a:chExt cx="1075041" cy="506031"/>
          </a:xfrm>
        </p:grpSpPr>
        <p:sp>
          <p:nvSpPr>
            <p:cNvPr id="194" name="Google Shape;194;p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246251" y="226750"/>
            <a:ext cx="8651497" cy="4690001"/>
            <a:chOff x="246251" y="226748"/>
            <a:chExt cx="8651497" cy="4690001"/>
          </a:xfrm>
        </p:grpSpPr>
        <p:sp>
          <p:nvSpPr>
            <p:cNvPr id="200" name="Google Shape;200;p9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53483" y="16342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246251" y="240375"/>
              <a:ext cx="8651497" cy="4499705"/>
              <a:chOff x="246251" y="240375"/>
              <a:chExt cx="8651497" cy="449970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1234152" y="44938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9"/>
              <p:cNvGrpSpPr/>
              <p:nvPr/>
            </p:nvGrpSpPr>
            <p:grpSpPr>
              <a:xfrm>
                <a:off x="246251" y="240375"/>
                <a:ext cx="8651497" cy="4499705"/>
                <a:chOff x="246251" y="240375"/>
                <a:chExt cx="8651497" cy="4499705"/>
              </a:xfrm>
            </p:grpSpPr>
            <p:grpSp>
              <p:nvGrpSpPr>
                <p:cNvPr id="206" name="Google Shape;206;p9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207" name="Google Shape;207;p9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9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" name="Google Shape;209;p9"/>
                <p:cNvGrpSpPr/>
                <p:nvPr/>
              </p:nvGrpSpPr>
              <p:grpSpPr>
                <a:xfrm>
                  <a:off x="246251" y="4091641"/>
                  <a:ext cx="3433009" cy="648440"/>
                  <a:chOff x="246251" y="4091641"/>
                  <a:chExt cx="3433009" cy="648440"/>
                </a:xfrm>
              </p:grpSpPr>
              <p:sp>
                <p:nvSpPr>
                  <p:cNvPr id="210" name="Google Shape;210;p9"/>
                  <p:cNvSpPr/>
                  <p:nvPr/>
                </p:nvSpPr>
                <p:spPr>
                  <a:xfrm rot="10800000">
                    <a:off x="246251" y="4091641"/>
                    <a:ext cx="47228" cy="4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9"/>
                  <p:cNvSpPr/>
                  <p:nvPr/>
                </p:nvSpPr>
                <p:spPr>
                  <a:xfrm>
                    <a:off x="3557472" y="46183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" name="Google Shape;212;p9"/>
                <p:cNvGrpSpPr/>
                <p:nvPr/>
              </p:nvGrpSpPr>
              <p:grpSpPr>
                <a:xfrm>
                  <a:off x="908629" y="632099"/>
                  <a:ext cx="6647830" cy="146534"/>
                  <a:chOff x="3534978" y="2407638"/>
                  <a:chExt cx="2854739" cy="62925"/>
                </a:xfrm>
              </p:grpSpPr>
              <p:sp>
                <p:nvSpPr>
                  <p:cNvPr id="213" name="Google Shape;213;p9"/>
                  <p:cNvSpPr/>
                  <p:nvPr/>
                </p:nvSpPr>
                <p:spPr>
                  <a:xfrm>
                    <a:off x="6337419" y="2407638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9"/>
                  <p:cNvSpPr/>
                  <p:nvPr/>
                </p:nvSpPr>
                <p:spPr>
                  <a:xfrm>
                    <a:off x="3534978" y="244106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subTitle" idx="1"/>
          </p:nvPr>
        </p:nvSpPr>
        <p:spPr>
          <a:xfrm>
            <a:off x="1254788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398" name="Google Shape;398;p18"/>
          <p:cNvSpPr txBox="1">
            <a:spLocks noGrp="1"/>
          </p:cNvSpPr>
          <p:nvPr>
            <p:ph type="subTitle" idx="2"/>
          </p:nvPr>
        </p:nvSpPr>
        <p:spPr>
          <a:xfrm>
            <a:off x="1254788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subTitle" idx="3"/>
          </p:nvPr>
        </p:nvSpPr>
        <p:spPr>
          <a:xfrm>
            <a:off x="5112413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subTitle" idx="4"/>
          </p:nvPr>
        </p:nvSpPr>
        <p:spPr>
          <a:xfrm>
            <a:off x="5112413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02" name="Google Shape;402;p18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1840325"/>
            <a:ext cx="804600" cy="804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18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4" name="Google Shape;404;p18"/>
          <p:cNvGrpSpPr/>
          <p:nvPr/>
        </p:nvGrpSpPr>
        <p:grpSpPr>
          <a:xfrm>
            <a:off x="-371887" y="173322"/>
            <a:ext cx="11016561" cy="6305165"/>
            <a:chOff x="-371887" y="173322"/>
            <a:chExt cx="11016561" cy="6305165"/>
          </a:xfrm>
        </p:grpSpPr>
        <p:sp>
          <p:nvSpPr>
            <p:cNvPr id="405" name="Google Shape;405;p18"/>
            <p:cNvSpPr/>
            <p:nvPr/>
          </p:nvSpPr>
          <p:spPr>
            <a:xfrm rot="10800000" flipH="1">
              <a:off x="-371887" y="4397450"/>
              <a:ext cx="6361031" cy="2081038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4124100" y="4608587"/>
              <a:ext cx="895800" cy="895800"/>
            </a:xfrm>
            <a:prstGeom prst="ellipse">
              <a:avLst/>
            </a:pr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 rot="1799994">
              <a:off x="8283167" y="524354"/>
              <a:ext cx="1967565" cy="2102998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" name="Google Shape;408;p18"/>
            <p:cNvGrpSpPr/>
            <p:nvPr/>
          </p:nvGrpSpPr>
          <p:grpSpPr>
            <a:xfrm>
              <a:off x="7911242" y="173322"/>
              <a:ext cx="1020754" cy="1020754"/>
              <a:chOff x="3373650" y="2281500"/>
              <a:chExt cx="537975" cy="537975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3FA3">
                      <a:alpha val="44705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8"/>
          <p:cNvGrpSpPr/>
          <p:nvPr/>
        </p:nvGrpSpPr>
        <p:grpSpPr>
          <a:xfrm>
            <a:off x="270918" y="1538036"/>
            <a:ext cx="8602163" cy="3407917"/>
            <a:chOff x="270918" y="1538036"/>
            <a:chExt cx="8602163" cy="3407917"/>
          </a:xfrm>
        </p:grpSpPr>
        <p:sp>
          <p:nvSpPr>
            <p:cNvPr id="415" name="Google Shape;415;p18"/>
            <p:cNvSpPr/>
            <p:nvPr/>
          </p:nvSpPr>
          <p:spPr>
            <a:xfrm>
              <a:off x="8825854" y="1538036"/>
              <a:ext cx="47228" cy="4722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8"/>
            <p:cNvGrpSpPr/>
            <p:nvPr/>
          </p:nvGrpSpPr>
          <p:grpSpPr>
            <a:xfrm>
              <a:off x="270918" y="4216263"/>
              <a:ext cx="8552831" cy="729690"/>
              <a:chOff x="295585" y="4216263"/>
              <a:chExt cx="8552831" cy="729690"/>
            </a:xfrm>
          </p:grpSpPr>
          <p:sp>
            <p:nvSpPr>
              <p:cNvPr id="417" name="Google Shape;417;p18"/>
              <p:cNvSpPr/>
              <p:nvPr/>
            </p:nvSpPr>
            <p:spPr>
              <a:xfrm>
                <a:off x="463508" y="476260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8" name="Google Shape;418;p18"/>
              <p:cNvGrpSpPr/>
              <p:nvPr/>
            </p:nvGrpSpPr>
            <p:grpSpPr>
              <a:xfrm>
                <a:off x="295585" y="4216263"/>
                <a:ext cx="8552831" cy="729690"/>
                <a:chOff x="1833428" y="2310175"/>
                <a:chExt cx="3672792" cy="313347"/>
              </a:xfrm>
            </p:grpSpPr>
            <p:sp>
              <p:nvSpPr>
                <p:cNvPr id="419" name="Google Shape;419;p18"/>
                <p:cNvSpPr/>
                <p:nvPr/>
              </p:nvSpPr>
              <p:spPr>
                <a:xfrm>
                  <a:off x="5453921" y="2571249"/>
                  <a:ext cx="52298" cy="5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5418245" y="2421272"/>
                  <a:ext cx="295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800"/>
                      </a:lnTo>
                      <a:lnTo>
                        <a:pt x="590" y="1180"/>
                      </a:lnTo>
                      <a:lnTo>
                        <a:pt x="799" y="800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2258485" y="2476306"/>
                  <a:ext cx="29525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1180" extrusionOk="0">
                      <a:moveTo>
                        <a:pt x="591" y="0"/>
                      </a:moveTo>
                      <a:lnTo>
                        <a:pt x="381" y="381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80" y="590"/>
                      </a:lnTo>
                      <a:lnTo>
                        <a:pt x="800" y="38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1833428" y="2310175"/>
                  <a:ext cx="300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80" extrusionOk="0">
                      <a:moveTo>
                        <a:pt x="591" y="0"/>
                      </a:moveTo>
                      <a:lnTo>
                        <a:pt x="381" y="380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99" y="590"/>
                      </a:lnTo>
                      <a:lnTo>
                        <a:pt x="800" y="380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"/>
          <p:cNvSpPr/>
          <p:nvPr/>
        </p:nvSpPr>
        <p:spPr>
          <a:xfrm>
            <a:off x="6979487" y="-415800"/>
            <a:ext cx="2685099" cy="1699600"/>
          </a:xfrm>
          <a:custGeom>
            <a:avLst/>
            <a:gdLst/>
            <a:ahLst/>
            <a:cxnLst/>
            <a:rect l="l" t="t" r="r" b="b"/>
            <a:pathLst>
              <a:path w="22023" h="13940" extrusionOk="0">
                <a:moveTo>
                  <a:pt x="22015" y="1"/>
                </a:moveTo>
                <a:lnTo>
                  <a:pt x="1" y="2863"/>
                </a:lnTo>
                <a:cubicBezTo>
                  <a:pt x="44" y="2861"/>
                  <a:pt x="86" y="2860"/>
                  <a:pt x="128" y="2860"/>
                </a:cubicBezTo>
                <a:cubicBezTo>
                  <a:pt x="1335" y="2860"/>
                  <a:pt x="2351" y="3774"/>
                  <a:pt x="3156" y="4689"/>
                </a:cubicBezTo>
                <a:cubicBezTo>
                  <a:pt x="4404" y="6109"/>
                  <a:pt x="5478" y="7672"/>
                  <a:pt x="6365" y="9340"/>
                </a:cubicBezTo>
                <a:cubicBezTo>
                  <a:pt x="7311" y="11121"/>
                  <a:pt x="8258" y="13232"/>
                  <a:pt x="10189" y="13803"/>
                </a:cubicBezTo>
                <a:cubicBezTo>
                  <a:pt x="10507" y="13896"/>
                  <a:pt x="10827" y="13939"/>
                  <a:pt x="11145" y="13939"/>
                </a:cubicBezTo>
                <a:cubicBezTo>
                  <a:pt x="12775" y="13939"/>
                  <a:pt x="14362" y="12809"/>
                  <a:pt x="15418" y="11489"/>
                </a:cubicBezTo>
                <a:cubicBezTo>
                  <a:pt x="16688" y="9911"/>
                  <a:pt x="17545" y="7995"/>
                  <a:pt x="19032" y="6620"/>
                </a:cubicBezTo>
                <a:cubicBezTo>
                  <a:pt x="19671" y="6026"/>
                  <a:pt x="20430" y="5538"/>
                  <a:pt x="20963" y="4839"/>
                </a:cubicBezTo>
                <a:cubicBezTo>
                  <a:pt x="21985" y="3502"/>
                  <a:pt x="22023" y="1684"/>
                  <a:pt x="22015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79" name="Google Shape;479;p21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1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5"/>
          </p:nvPr>
        </p:nvSpPr>
        <p:spPr>
          <a:xfrm>
            <a:off x="6061907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subTitle" idx="6"/>
          </p:nvPr>
        </p:nvSpPr>
        <p:spPr>
          <a:xfrm>
            <a:off x="6061907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5" name="Google Shape;485;p21"/>
          <p:cNvSpPr/>
          <p:nvPr/>
        </p:nvSpPr>
        <p:spPr>
          <a:xfrm>
            <a:off x="-3562125" y="3776825"/>
            <a:ext cx="6204749" cy="2029909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55294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1"/>
          <p:cNvGrpSpPr/>
          <p:nvPr/>
        </p:nvGrpSpPr>
        <p:grpSpPr>
          <a:xfrm>
            <a:off x="7391913" y="153406"/>
            <a:ext cx="2005201" cy="1917401"/>
            <a:chOff x="7391913" y="153406"/>
            <a:chExt cx="2005201" cy="1917401"/>
          </a:xfrm>
        </p:grpSpPr>
        <p:grpSp>
          <p:nvGrpSpPr>
            <p:cNvPr id="487" name="Google Shape;487;p21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488" name="Google Shape;488;p21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21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219131" y="4140023"/>
            <a:ext cx="2544246" cy="850071"/>
            <a:chOff x="246252" y="4091642"/>
            <a:chExt cx="2544246" cy="850071"/>
          </a:xfrm>
        </p:grpSpPr>
        <p:grpSp>
          <p:nvGrpSpPr>
            <p:cNvPr id="500" name="Google Shape;500;p21"/>
            <p:cNvGrpSpPr/>
            <p:nvPr/>
          </p:nvGrpSpPr>
          <p:grpSpPr>
            <a:xfrm>
              <a:off x="451918" y="4091642"/>
              <a:ext cx="1904314" cy="811484"/>
              <a:chOff x="17652" y="4091641"/>
              <a:chExt cx="1904314" cy="811484"/>
            </a:xfrm>
          </p:grpSpPr>
          <p:sp>
            <p:nvSpPr>
              <p:cNvPr id="501" name="Google Shape;501;p21"/>
              <p:cNvSpPr/>
              <p:nvPr/>
            </p:nvSpPr>
            <p:spPr>
              <a:xfrm>
                <a:off x="18437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2" name="Google Shape;502;p21"/>
              <p:cNvGrpSpPr/>
              <p:nvPr/>
            </p:nvGrpSpPr>
            <p:grpSpPr>
              <a:xfrm rot="10800000">
                <a:off x="17652" y="4091641"/>
                <a:ext cx="840992" cy="811484"/>
                <a:chOff x="7557062" y="338511"/>
                <a:chExt cx="566363" cy="546527"/>
              </a:xfrm>
            </p:grpSpPr>
            <p:sp>
              <p:nvSpPr>
                <p:cNvPr id="503" name="Google Shape;503;p21"/>
                <p:cNvSpPr/>
                <p:nvPr/>
              </p:nvSpPr>
              <p:spPr>
                <a:xfrm>
                  <a:off x="809162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7557062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5" name="Google Shape;505;p21"/>
            <p:cNvSpPr/>
            <p:nvPr/>
          </p:nvSpPr>
          <p:spPr>
            <a:xfrm>
              <a:off x="2628073" y="4787562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46252" y="47626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9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7"/>
          <p:cNvSpPr/>
          <p:nvPr/>
        </p:nvSpPr>
        <p:spPr>
          <a:xfrm rot="5400000" flipH="1">
            <a:off x="-2824578" y="1913196"/>
            <a:ext cx="6282291" cy="3358718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FF3FA3">
                  <a:alpha val="44705"/>
                  <a:alpha val="82160"/>
                </a:srgbClr>
              </a:gs>
              <a:gs pos="100000">
                <a:srgbClr val="FFFFFF">
                  <a:alpha val="0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7"/>
          <p:cNvSpPr txBox="1">
            <a:spLocks noGrp="1"/>
          </p:cNvSpPr>
          <p:nvPr>
            <p:ph type="subTitle" idx="1"/>
          </p:nvPr>
        </p:nvSpPr>
        <p:spPr>
          <a:xfrm>
            <a:off x="2489700" y="2766541"/>
            <a:ext cx="4286100" cy="9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699" name="Google Shape;699;p27"/>
          <p:cNvSpPr txBox="1">
            <a:spLocks noGrp="1"/>
          </p:cNvSpPr>
          <p:nvPr>
            <p:ph type="title"/>
          </p:nvPr>
        </p:nvSpPr>
        <p:spPr>
          <a:xfrm>
            <a:off x="2489700" y="1363868"/>
            <a:ext cx="4286100" cy="12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7300698" y="3383397"/>
            <a:ext cx="1348677" cy="1305743"/>
            <a:chOff x="6501379" y="728549"/>
            <a:chExt cx="1575557" cy="1525401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9" name="Google Shape;709;p27"/>
            <p:cNvSpPr/>
            <p:nvPr/>
          </p:nvSpPr>
          <p:spPr>
            <a:xfrm rot="-5400000">
              <a:off x="7370436" y="1547450"/>
              <a:ext cx="706500" cy="706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27"/>
          <p:cNvGrpSpPr/>
          <p:nvPr/>
        </p:nvGrpSpPr>
        <p:grpSpPr>
          <a:xfrm>
            <a:off x="494625" y="454360"/>
            <a:ext cx="1721235" cy="1456549"/>
            <a:chOff x="494625" y="454360"/>
            <a:chExt cx="1721235" cy="1456549"/>
          </a:xfrm>
        </p:grpSpPr>
        <p:sp>
          <p:nvSpPr>
            <p:cNvPr id="711" name="Google Shape;711;p27"/>
            <p:cNvSpPr/>
            <p:nvPr/>
          </p:nvSpPr>
          <p:spPr>
            <a:xfrm rot="10800000">
              <a:off x="720925" y="1005394"/>
              <a:ext cx="499269" cy="511961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27"/>
            <p:cNvGrpSpPr/>
            <p:nvPr/>
          </p:nvGrpSpPr>
          <p:grpSpPr>
            <a:xfrm flipH="1">
              <a:off x="494625" y="454360"/>
              <a:ext cx="1721235" cy="1456549"/>
              <a:chOff x="5341900" y="1228588"/>
              <a:chExt cx="717600" cy="607275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5" name="Google Shape;725;p27"/>
          <p:cNvSpPr/>
          <p:nvPr/>
        </p:nvSpPr>
        <p:spPr>
          <a:xfrm rot="10800000">
            <a:off x="8131781" y="1665081"/>
            <a:ext cx="1518900" cy="1518900"/>
          </a:xfrm>
          <a:prstGeom prst="ellipse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27"/>
          <p:cNvGrpSpPr/>
          <p:nvPr/>
        </p:nvGrpSpPr>
        <p:grpSpPr>
          <a:xfrm>
            <a:off x="160417" y="207975"/>
            <a:ext cx="8657599" cy="5077759"/>
            <a:chOff x="160417" y="207975"/>
            <a:chExt cx="8657599" cy="5077759"/>
          </a:xfrm>
        </p:grpSpPr>
        <p:grpSp>
          <p:nvGrpSpPr>
            <p:cNvPr id="727" name="Google Shape;727;p27"/>
            <p:cNvGrpSpPr/>
            <p:nvPr/>
          </p:nvGrpSpPr>
          <p:grpSpPr>
            <a:xfrm>
              <a:off x="160417" y="207975"/>
              <a:ext cx="8657599" cy="5077759"/>
              <a:chOff x="160417" y="207975"/>
              <a:chExt cx="8657599" cy="5077759"/>
            </a:xfrm>
          </p:grpSpPr>
          <p:grpSp>
            <p:nvGrpSpPr>
              <p:cNvPr id="728" name="Google Shape;728;p27"/>
              <p:cNvGrpSpPr/>
              <p:nvPr/>
            </p:nvGrpSpPr>
            <p:grpSpPr>
              <a:xfrm>
                <a:off x="160417" y="221597"/>
                <a:ext cx="8657599" cy="5064136"/>
                <a:chOff x="160417" y="221597"/>
                <a:chExt cx="8657599" cy="5064136"/>
              </a:xfrm>
            </p:grpSpPr>
            <p:grpSp>
              <p:nvGrpSpPr>
                <p:cNvPr id="729" name="Google Shape;729;p27"/>
                <p:cNvGrpSpPr/>
                <p:nvPr/>
              </p:nvGrpSpPr>
              <p:grpSpPr>
                <a:xfrm>
                  <a:off x="160417" y="3829201"/>
                  <a:ext cx="1904571" cy="1456532"/>
                  <a:chOff x="5213975" y="3063259"/>
                  <a:chExt cx="779763" cy="596328"/>
                </a:xfrm>
              </p:grpSpPr>
              <p:sp>
                <p:nvSpPr>
                  <p:cNvPr id="730" name="Google Shape;730;p27"/>
                  <p:cNvSpPr/>
                  <p:nvPr/>
                </p:nvSpPr>
                <p:spPr>
                  <a:xfrm>
                    <a:off x="5237673" y="3090004"/>
                    <a:ext cx="733003" cy="546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0" h="10393" extrusionOk="0">
                        <a:moveTo>
                          <a:pt x="8234" y="2688"/>
                        </a:moveTo>
                        <a:cubicBezTo>
                          <a:pt x="8407" y="3489"/>
                          <a:pt x="8580" y="4290"/>
                          <a:pt x="8753" y="5090"/>
                        </a:cubicBezTo>
                        <a:cubicBezTo>
                          <a:pt x="8790" y="5231"/>
                          <a:pt x="9193" y="5409"/>
                          <a:pt x="9296" y="5474"/>
                        </a:cubicBezTo>
                        <a:cubicBezTo>
                          <a:pt x="9773" y="5793"/>
                          <a:pt x="10260" y="6111"/>
                          <a:pt x="10737" y="6439"/>
                        </a:cubicBezTo>
                        <a:cubicBezTo>
                          <a:pt x="11046" y="6635"/>
                          <a:pt x="11346" y="6841"/>
                          <a:pt x="11655" y="7038"/>
                        </a:cubicBezTo>
                        <a:cubicBezTo>
                          <a:pt x="11739" y="7094"/>
                          <a:pt x="11964" y="7712"/>
                          <a:pt x="12048" y="7880"/>
                        </a:cubicBezTo>
                        <a:cubicBezTo>
                          <a:pt x="12425" y="8652"/>
                          <a:pt x="12794" y="9432"/>
                          <a:pt x="13170" y="10204"/>
                        </a:cubicBezTo>
                        <a:lnTo>
                          <a:pt x="13170" y="10204"/>
                        </a:lnTo>
                        <a:cubicBezTo>
                          <a:pt x="10780" y="9535"/>
                          <a:pt x="8390" y="8858"/>
                          <a:pt x="6000" y="8180"/>
                        </a:cubicBezTo>
                        <a:cubicBezTo>
                          <a:pt x="5810" y="8126"/>
                          <a:pt x="5532" y="7992"/>
                          <a:pt x="5327" y="7992"/>
                        </a:cubicBezTo>
                        <a:cubicBezTo>
                          <a:pt x="5320" y="7992"/>
                          <a:pt x="5314" y="7993"/>
                          <a:pt x="5307" y="7993"/>
                        </a:cubicBezTo>
                        <a:cubicBezTo>
                          <a:pt x="4811" y="8030"/>
                          <a:pt x="4315" y="8058"/>
                          <a:pt x="3818" y="8096"/>
                        </a:cubicBezTo>
                        <a:cubicBezTo>
                          <a:pt x="2652" y="8175"/>
                          <a:pt x="1485" y="8254"/>
                          <a:pt x="318" y="8333"/>
                        </a:cubicBezTo>
                        <a:lnTo>
                          <a:pt x="318" y="8333"/>
                        </a:lnTo>
                        <a:cubicBezTo>
                          <a:pt x="2415" y="6775"/>
                          <a:pt x="4513" y="5278"/>
                          <a:pt x="6665" y="3798"/>
                        </a:cubicBezTo>
                        <a:cubicBezTo>
                          <a:pt x="7205" y="3431"/>
                          <a:pt x="7725" y="3070"/>
                          <a:pt x="8234" y="2688"/>
                        </a:cubicBezTo>
                        <a:close/>
                        <a:moveTo>
                          <a:pt x="11383" y="0"/>
                        </a:moveTo>
                        <a:cubicBezTo>
                          <a:pt x="11251" y="0"/>
                          <a:pt x="11155" y="79"/>
                          <a:pt x="10925" y="278"/>
                        </a:cubicBezTo>
                        <a:cubicBezTo>
                          <a:pt x="9979" y="1074"/>
                          <a:pt x="9015" y="2010"/>
                          <a:pt x="8022" y="2694"/>
                        </a:cubicBezTo>
                        <a:cubicBezTo>
                          <a:pt x="5691" y="4295"/>
                          <a:pt x="3369" y="5877"/>
                          <a:pt x="1094" y="7572"/>
                        </a:cubicBezTo>
                        <a:cubicBezTo>
                          <a:pt x="747" y="7834"/>
                          <a:pt x="401" y="8096"/>
                          <a:pt x="55" y="8358"/>
                        </a:cubicBezTo>
                        <a:cubicBezTo>
                          <a:pt x="1" y="8394"/>
                          <a:pt x="7" y="8490"/>
                          <a:pt x="82" y="8490"/>
                        </a:cubicBezTo>
                        <a:cubicBezTo>
                          <a:pt x="85" y="8490"/>
                          <a:pt x="88" y="8489"/>
                          <a:pt x="92" y="8489"/>
                        </a:cubicBezTo>
                        <a:cubicBezTo>
                          <a:pt x="1300" y="8414"/>
                          <a:pt x="2508" y="8330"/>
                          <a:pt x="3715" y="8246"/>
                        </a:cubicBezTo>
                        <a:cubicBezTo>
                          <a:pt x="4240" y="8208"/>
                          <a:pt x="4764" y="8180"/>
                          <a:pt x="5288" y="8143"/>
                        </a:cubicBezTo>
                        <a:cubicBezTo>
                          <a:pt x="5293" y="8142"/>
                          <a:pt x="5299" y="8142"/>
                          <a:pt x="5304" y="8142"/>
                        </a:cubicBezTo>
                        <a:cubicBezTo>
                          <a:pt x="5479" y="8142"/>
                          <a:pt x="5837" y="8285"/>
                          <a:pt x="6028" y="8349"/>
                        </a:cubicBezTo>
                        <a:cubicBezTo>
                          <a:pt x="8453" y="9032"/>
                          <a:pt x="10869" y="9706"/>
                          <a:pt x="13293" y="10390"/>
                        </a:cubicBezTo>
                        <a:cubicBezTo>
                          <a:pt x="13301" y="10392"/>
                          <a:pt x="13309" y="10393"/>
                          <a:pt x="13316" y="10393"/>
                        </a:cubicBezTo>
                        <a:cubicBezTo>
                          <a:pt x="13369" y="10393"/>
                          <a:pt x="13402" y="10336"/>
                          <a:pt x="13378" y="10287"/>
                        </a:cubicBezTo>
                        <a:cubicBezTo>
                          <a:pt x="12994" y="9491"/>
                          <a:pt x="12610" y="8704"/>
                          <a:pt x="12226" y="7909"/>
                        </a:cubicBezTo>
                        <a:cubicBezTo>
                          <a:pt x="12067" y="7590"/>
                          <a:pt x="11917" y="7272"/>
                          <a:pt x="11758" y="6954"/>
                        </a:cubicBezTo>
                        <a:cubicBezTo>
                          <a:pt x="11683" y="6785"/>
                          <a:pt x="11290" y="6626"/>
                          <a:pt x="11149" y="6532"/>
                        </a:cubicBezTo>
                        <a:cubicBezTo>
                          <a:pt x="10663" y="6214"/>
                          <a:pt x="10185" y="5896"/>
                          <a:pt x="9698" y="5568"/>
                        </a:cubicBezTo>
                        <a:cubicBezTo>
                          <a:pt x="9502" y="5437"/>
                          <a:pt x="9305" y="5306"/>
                          <a:pt x="9108" y="5175"/>
                        </a:cubicBezTo>
                        <a:cubicBezTo>
                          <a:pt x="9047" y="5136"/>
                          <a:pt x="8936" y="5036"/>
                          <a:pt x="8908" y="5036"/>
                        </a:cubicBezTo>
                        <a:cubicBezTo>
                          <a:pt x="8902" y="5036"/>
                          <a:pt x="8900" y="5039"/>
                          <a:pt x="8901" y="5046"/>
                        </a:cubicBezTo>
                        <a:lnTo>
                          <a:pt x="8901" y="5046"/>
                        </a:lnTo>
                        <a:cubicBezTo>
                          <a:pt x="8724" y="4228"/>
                          <a:pt x="8538" y="3410"/>
                          <a:pt x="8361" y="2591"/>
                        </a:cubicBezTo>
                        <a:lnTo>
                          <a:pt x="8361" y="2591"/>
                        </a:lnTo>
                        <a:cubicBezTo>
                          <a:pt x="8664" y="2361"/>
                          <a:pt x="8962" y="2122"/>
                          <a:pt x="9258" y="1870"/>
                        </a:cubicBezTo>
                        <a:cubicBezTo>
                          <a:pt x="9904" y="1327"/>
                          <a:pt x="10550" y="784"/>
                          <a:pt x="11187" y="241"/>
                        </a:cubicBezTo>
                        <a:cubicBezTo>
                          <a:pt x="11245" y="199"/>
                          <a:pt x="11295" y="158"/>
                          <a:pt x="11345" y="110"/>
                        </a:cubicBezTo>
                        <a:lnTo>
                          <a:pt x="11345" y="110"/>
                        </a:lnTo>
                        <a:cubicBezTo>
                          <a:pt x="11335" y="122"/>
                          <a:pt x="11358" y="119"/>
                          <a:pt x="11449" y="147"/>
                        </a:cubicBezTo>
                        <a:cubicBezTo>
                          <a:pt x="11842" y="287"/>
                          <a:pt x="12235" y="418"/>
                          <a:pt x="12629" y="559"/>
                        </a:cubicBezTo>
                        <a:cubicBezTo>
                          <a:pt x="13022" y="690"/>
                          <a:pt x="13425" y="830"/>
                          <a:pt x="13827" y="971"/>
                        </a:cubicBezTo>
                        <a:cubicBezTo>
                          <a:pt x="13836" y="973"/>
                          <a:pt x="13844" y="975"/>
                          <a:pt x="13851" y="975"/>
                        </a:cubicBezTo>
                        <a:cubicBezTo>
                          <a:pt x="13926" y="975"/>
                          <a:pt x="13950" y="856"/>
                          <a:pt x="13865" y="830"/>
                        </a:cubicBezTo>
                        <a:cubicBezTo>
                          <a:pt x="13200" y="596"/>
                          <a:pt x="12526" y="362"/>
                          <a:pt x="11852" y="128"/>
                        </a:cubicBezTo>
                        <a:cubicBezTo>
                          <a:pt x="11616" y="50"/>
                          <a:pt x="11488" y="0"/>
                          <a:pt x="1138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27"/>
                  <p:cNvSpPr/>
                  <p:nvPr/>
                </p:nvSpPr>
                <p:spPr>
                  <a:xfrm>
                    <a:off x="5213975" y="350599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" name="Google Shape;732;p27"/>
                  <p:cNvSpPr/>
                  <p:nvPr/>
                </p:nvSpPr>
                <p:spPr>
                  <a:xfrm>
                    <a:off x="5386111" y="3376635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0"/>
                        </a:lnTo>
                        <a:lnTo>
                          <a:pt x="544" y="853"/>
                        </a:lnTo>
                        <a:lnTo>
                          <a:pt x="872" y="1030"/>
                        </a:lnTo>
                        <a:lnTo>
                          <a:pt x="806" y="656"/>
                        </a:lnTo>
                        <a:lnTo>
                          <a:pt x="1078" y="394"/>
                        </a:lnTo>
                        <a:lnTo>
                          <a:pt x="703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" name="Google Shape;733;p27"/>
                  <p:cNvSpPr/>
                  <p:nvPr/>
                </p:nvSpPr>
                <p:spPr>
                  <a:xfrm>
                    <a:off x="5672952" y="3323039"/>
                    <a:ext cx="57116" cy="53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5"/>
                        </a:lnTo>
                        <a:lnTo>
                          <a:pt x="206" y="1021"/>
                        </a:lnTo>
                        <a:lnTo>
                          <a:pt x="543" y="852"/>
                        </a:lnTo>
                        <a:lnTo>
                          <a:pt x="881" y="1021"/>
                        </a:lnTo>
                        <a:lnTo>
                          <a:pt x="815" y="655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27"/>
                  <p:cNvSpPr/>
                  <p:nvPr/>
                </p:nvSpPr>
                <p:spPr>
                  <a:xfrm>
                    <a:off x="5644894" y="3199507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3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1"/>
                        </a:lnTo>
                        <a:lnTo>
                          <a:pt x="534" y="853"/>
                        </a:lnTo>
                        <a:lnTo>
                          <a:pt x="871" y="1031"/>
                        </a:lnTo>
                        <a:lnTo>
                          <a:pt x="806" y="656"/>
                        </a:lnTo>
                        <a:lnTo>
                          <a:pt x="1077" y="394"/>
                        </a:lnTo>
                        <a:lnTo>
                          <a:pt x="703" y="338"/>
                        </a:lnTo>
                        <a:lnTo>
                          <a:pt x="53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27"/>
                  <p:cNvSpPr/>
                  <p:nvPr/>
                </p:nvSpPr>
                <p:spPr>
                  <a:xfrm>
                    <a:off x="5802843" y="306325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27"/>
                  <p:cNvSpPr/>
                  <p:nvPr/>
                </p:nvSpPr>
                <p:spPr>
                  <a:xfrm>
                    <a:off x="5937147" y="3110970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27"/>
                  <p:cNvSpPr/>
                  <p:nvPr/>
                </p:nvSpPr>
                <p:spPr>
                  <a:xfrm>
                    <a:off x="5823493" y="3429757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31"/>
                        </a:lnTo>
                        <a:lnTo>
                          <a:pt x="543" y="853"/>
                        </a:lnTo>
                        <a:lnTo>
                          <a:pt x="881" y="1031"/>
                        </a:lnTo>
                        <a:lnTo>
                          <a:pt x="815" y="656"/>
                        </a:lnTo>
                        <a:lnTo>
                          <a:pt x="1086" y="394"/>
                        </a:lnTo>
                        <a:lnTo>
                          <a:pt x="71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27"/>
                  <p:cNvSpPr/>
                  <p:nvPr/>
                </p:nvSpPr>
                <p:spPr>
                  <a:xfrm>
                    <a:off x="5908615" y="3605414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6"/>
                        </a:lnTo>
                        <a:lnTo>
                          <a:pt x="206" y="1030"/>
                        </a:lnTo>
                        <a:lnTo>
                          <a:pt x="543" y="852"/>
                        </a:lnTo>
                        <a:lnTo>
                          <a:pt x="871" y="1030"/>
                        </a:lnTo>
                        <a:lnTo>
                          <a:pt x="815" y="656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27"/>
                  <p:cNvSpPr/>
                  <p:nvPr/>
                </p:nvSpPr>
                <p:spPr>
                  <a:xfrm>
                    <a:off x="5485999" y="3483878"/>
                    <a:ext cx="57116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2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84"/>
                        </a:lnTo>
                        <a:lnTo>
                          <a:pt x="272" y="647"/>
                        </a:lnTo>
                        <a:lnTo>
                          <a:pt x="207" y="1021"/>
                        </a:lnTo>
                        <a:lnTo>
                          <a:pt x="544" y="853"/>
                        </a:lnTo>
                        <a:lnTo>
                          <a:pt x="881" y="1021"/>
                        </a:lnTo>
                        <a:lnTo>
                          <a:pt x="815" y="647"/>
                        </a:lnTo>
                        <a:lnTo>
                          <a:pt x="1087" y="384"/>
                        </a:lnTo>
                        <a:lnTo>
                          <a:pt x="712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0" name="Google Shape;740;p27"/>
                <p:cNvGrpSpPr/>
                <p:nvPr/>
              </p:nvGrpSpPr>
              <p:grpSpPr>
                <a:xfrm>
                  <a:off x="4238828" y="221597"/>
                  <a:ext cx="4579189" cy="4713938"/>
                  <a:chOff x="4238828" y="221597"/>
                  <a:chExt cx="4579189" cy="4713938"/>
                </a:xfrm>
              </p:grpSpPr>
              <p:grpSp>
                <p:nvGrpSpPr>
                  <p:cNvPr id="741" name="Google Shape;741;p27"/>
                  <p:cNvGrpSpPr/>
                  <p:nvPr/>
                </p:nvGrpSpPr>
                <p:grpSpPr>
                  <a:xfrm rot="10800000">
                    <a:off x="4238828" y="4327570"/>
                    <a:ext cx="601387" cy="607965"/>
                    <a:chOff x="3567700" y="2310175"/>
                    <a:chExt cx="258250" cy="261075"/>
                  </a:xfrm>
                </p:grpSpPr>
                <p:sp>
                  <p:nvSpPr>
                    <p:cNvPr id="742" name="Google Shape;742;p27"/>
                    <p:cNvSpPr/>
                    <p:nvPr/>
                  </p:nvSpPr>
                  <p:spPr>
                    <a:xfrm>
                      <a:off x="3796425" y="2541750"/>
                      <a:ext cx="29525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1" h="1180" extrusionOk="0">
                          <a:moveTo>
                            <a:pt x="591" y="0"/>
                          </a:moveTo>
                          <a:lnTo>
                            <a:pt x="381" y="381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80" y="590"/>
                          </a:lnTo>
                          <a:lnTo>
                            <a:pt x="800" y="381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3" name="Google Shape;743;p27"/>
                    <p:cNvSpPr/>
                    <p:nvPr/>
                  </p:nvSpPr>
                  <p:spPr>
                    <a:xfrm>
                      <a:off x="3567700" y="2310175"/>
                      <a:ext cx="30000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0" h="1180" extrusionOk="0">
                          <a:moveTo>
                            <a:pt x="591" y="0"/>
                          </a:moveTo>
                          <a:lnTo>
                            <a:pt x="381" y="380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99" y="590"/>
                          </a:lnTo>
                          <a:lnTo>
                            <a:pt x="800" y="380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44" name="Google Shape;744;p27"/>
                  <p:cNvGrpSpPr/>
                  <p:nvPr/>
                </p:nvGrpSpPr>
                <p:grpSpPr>
                  <a:xfrm rot="10800000">
                    <a:off x="4394408" y="221597"/>
                    <a:ext cx="4423609" cy="826532"/>
                    <a:chOff x="246252" y="4076593"/>
                    <a:chExt cx="4423609" cy="826532"/>
                  </a:xfrm>
                </p:grpSpPr>
                <p:grpSp>
                  <p:nvGrpSpPr>
                    <p:cNvPr id="745" name="Google Shape;745;p27"/>
                    <p:cNvGrpSpPr/>
                    <p:nvPr/>
                  </p:nvGrpSpPr>
                  <p:grpSpPr>
                    <a:xfrm rot="10800000">
                      <a:off x="246252" y="4076593"/>
                      <a:ext cx="1262796" cy="826532"/>
                      <a:chOff x="7119050" y="338511"/>
                      <a:chExt cx="850425" cy="556662"/>
                    </a:xfrm>
                  </p:grpSpPr>
                  <p:sp>
                    <p:nvSpPr>
                      <p:cNvPr id="746" name="Google Shape;746;p27"/>
                      <p:cNvSpPr/>
                      <p:nvPr/>
                    </p:nvSpPr>
                    <p:spPr>
                      <a:xfrm>
                        <a:off x="7937670" y="853234"/>
                        <a:ext cx="31805" cy="318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24" h="724" extrusionOk="0">
                            <a:moveTo>
                              <a:pt x="362" y="0"/>
                            </a:moveTo>
                            <a:lnTo>
                              <a:pt x="248" y="248"/>
                            </a:lnTo>
                            <a:lnTo>
                              <a:pt x="1" y="362"/>
                            </a:lnTo>
                            <a:lnTo>
                              <a:pt x="248" y="495"/>
                            </a:lnTo>
                            <a:lnTo>
                              <a:pt x="362" y="723"/>
                            </a:lnTo>
                            <a:lnTo>
                              <a:pt x="495" y="495"/>
                            </a:lnTo>
                            <a:lnTo>
                              <a:pt x="723" y="362"/>
                            </a:lnTo>
                            <a:lnTo>
                              <a:pt x="495" y="248"/>
                            </a:lnTo>
                            <a:lnTo>
                              <a:pt x="362" y="0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7" name="Google Shape;747;p27"/>
                      <p:cNvSpPr/>
                      <p:nvPr/>
                    </p:nvSpPr>
                    <p:spPr>
                      <a:xfrm>
                        <a:off x="7119050" y="842457"/>
                        <a:ext cx="52672" cy="527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9" h="1200" extrusionOk="0">
                            <a:moveTo>
                              <a:pt x="609" y="1"/>
                            </a:moveTo>
                            <a:lnTo>
                              <a:pt x="400" y="381"/>
                            </a:lnTo>
                            <a:lnTo>
                              <a:pt x="1" y="591"/>
                            </a:lnTo>
                            <a:lnTo>
                              <a:pt x="400" y="800"/>
                            </a:lnTo>
                            <a:lnTo>
                              <a:pt x="609" y="1199"/>
                            </a:lnTo>
                            <a:lnTo>
                              <a:pt x="818" y="800"/>
                            </a:lnTo>
                            <a:lnTo>
                              <a:pt x="1199" y="591"/>
                            </a:lnTo>
                            <a:lnTo>
                              <a:pt x="818" y="381"/>
                            </a:lnTo>
                            <a:lnTo>
                              <a:pt x="609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8" name="Google Shape;748;p27"/>
                      <p:cNvSpPr/>
                      <p:nvPr/>
                    </p:nvSpPr>
                    <p:spPr>
                      <a:xfrm>
                        <a:off x="7249163" y="338511"/>
                        <a:ext cx="51837" cy="518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80" h="1180" extrusionOk="0">
                            <a:moveTo>
                              <a:pt x="590" y="1"/>
                            </a:moveTo>
                            <a:lnTo>
                              <a:pt x="381" y="381"/>
                            </a:lnTo>
                            <a:lnTo>
                              <a:pt x="0" y="590"/>
                            </a:lnTo>
                            <a:lnTo>
                              <a:pt x="381" y="799"/>
                            </a:lnTo>
                            <a:lnTo>
                              <a:pt x="590" y="1180"/>
                            </a:lnTo>
                            <a:lnTo>
                              <a:pt x="799" y="799"/>
                            </a:lnTo>
                            <a:lnTo>
                              <a:pt x="1180" y="590"/>
                            </a:lnTo>
                            <a:lnTo>
                              <a:pt x="799" y="381"/>
                            </a:lnTo>
                            <a:lnTo>
                              <a:pt x="590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749" name="Google Shape;749;p27"/>
                    <p:cNvSpPr/>
                    <p:nvPr/>
                  </p:nvSpPr>
                  <p:spPr>
                    <a:xfrm>
                      <a:off x="4548072" y="4542149"/>
                      <a:ext cx="121788" cy="1217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3" h="2892" extrusionOk="0">
                          <a:moveTo>
                            <a:pt x="1446" y="0"/>
                          </a:moveTo>
                          <a:lnTo>
                            <a:pt x="933" y="932"/>
                          </a:lnTo>
                          <a:lnTo>
                            <a:pt x="1" y="1446"/>
                          </a:lnTo>
                          <a:lnTo>
                            <a:pt x="933" y="1959"/>
                          </a:lnTo>
                          <a:lnTo>
                            <a:pt x="1446" y="2891"/>
                          </a:lnTo>
                          <a:lnTo>
                            <a:pt x="1960" y="1959"/>
                          </a:lnTo>
                          <a:lnTo>
                            <a:pt x="2892" y="1446"/>
                          </a:lnTo>
                          <a:lnTo>
                            <a:pt x="1960" y="932"/>
                          </a:lnTo>
                          <a:lnTo>
                            <a:pt x="1446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750" name="Google Shape;750;p27"/>
              <p:cNvSpPr/>
              <p:nvPr/>
            </p:nvSpPr>
            <p:spPr>
              <a:xfrm>
                <a:off x="8464620" y="2079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559945" y="302185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2927045" y="46085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3" name="Google Shape;753;p27"/>
            <p:cNvSpPr/>
            <p:nvPr/>
          </p:nvSpPr>
          <p:spPr>
            <a:xfrm>
              <a:off x="5635670" y="7891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4" r:id="rId5"/>
    <p:sldLayoutId id="2147483667" r:id="rId6"/>
    <p:sldLayoutId id="2147483673" r:id="rId7"/>
    <p:sldLayoutId id="2147483674" r:id="rId8"/>
    <p:sldLayoutId id="2147483681" r:id="rId9"/>
    <p:sldLayoutId id="2147483682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Intro to Rocketry</a:t>
            </a:r>
            <a:endParaRPr sz="5400"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889DA30-052C-B840-5EB0-09D34999C7FD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US" dirty="0"/>
              <a:t>Fin Shapes</a:t>
            </a:r>
          </a:p>
        </p:txBody>
      </p:sp>
      <p:pic>
        <p:nvPicPr>
          <p:cNvPr id="1026" name="Picture 2" descr="Best Fin Design For Bottle Rockets - Best Pictures and Decription Forwardset.Com">
            <a:extLst>
              <a:ext uri="{FF2B5EF4-FFF2-40B4-BE49-F238E27FC236}">
                <a16:creationId xmlns:a16="http://schemas.microsoft.com/office/drawing/2014/main" id="{E7C89C25-1C82-752B-B0C3-6F1076F091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8" t="17353" r="28975" b="7536"/>
          <a:stretch/>
        </p:blipFill>
        <p:spPr bwMode="auto">
          <a:xfrm>
            <a:off x="3003452" y="892554"/>
            <a:ext cx="3010486" cy="38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B2D802-A61D-D5A4-F4DA-A4E283645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248" y="4531200"/>
            <a:ext cx="1223326" cy="218911"/>
          </a:xfrm>
          <a:prstGeom prst="rect">
            <a:avLst/>
          </a:prstGeom>
        </p:spPr>
      </p:pic>
      <p:sp>
        <p:nvSpPr>
          <p:cNvPr id="9" name="Google Shape;1182;p44">
            <a:extLst>
              <a:ext uri="{FF2B5EF4-FFF2-40B4-BE49-F238E27FC236}">
                <a16:creationId xmlns:a16="http://schemas.microsoft.com/office/drawing/2014/main" id="{F1F5F19B-65E6-7AE8-D6FF-597915FC35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3992" y="1139313"/>
            <a:ext cx="1873614" cy="457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</a:pPr>
            <a:r>
              <a:rPr lang="en" dirty="0"/>
              <a:t>Rectangular</a:t>
            </a:r>
            <a:endParaRPr dirty="0"/>
          </a:p>
        </p:txBody>
      </p:sp>
      <p:sp>
        <p:nvSpPr>
          <p:cNvPr id="10" name="Google Shape;1182;p44">
            <a:extLst>
              <a:ext uri="{FF2B5EF4-FFF2-40B4-BE49-F238E27FC236}">
                <a16:creationId xmlns:a16="http://schemas.microsoft.com/office/drawing/2014/main" id="{E0C29A2C-4C87-B51A-EDD2-D89CF880F603}"/>
              </a:ext>
            </a:extLst>
          </p:cNvPr>
          <p:cNvSpPr txBox="1">
            <a:spLocks/>
          </p:cNvSpPr>
          <p:nvPr/>
        </p:nvSpPr>
        <p:spPr>
          <a:xfrm>
            <a:off x="720000" y="2410479"/>
            <a:ext cx="1873614" cy="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dirty="0"/>
              <a:t>Swept</a:t>
            </a:r>
          </a:p>
        </p:txBody>
      </p:sp>
      <p:sp>
        <p:nvSpPr>
          <p:cNvPr id="12" name="Google Shape;1182;p44">
            <a:extLst>
              <a:ext uri="{FF2B5EF4-FFF2-40B4-BE49-F238E27FC236}">
                <a16:creationId xmlns:a16="http://schemas.microsoft.com/office/drawing/2014/main" id="{A5F76412-3EA1-B104-7678-25D1D90FE925}"/>
              </a:ext>
            </a:extLst>
          </p:cNvPr>
          <p:cNvSpPr txBox="1">
            <a:spLocks/>
          </p:cNvSpPr>
          <p:nvPr/>
        </p:nvSpPr>
        <p:spPr>
          <a:xfrm>
            <a:off x="924919" y="3841158"/>
            <a:ext cx="1873614" cy="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dirty="0"/>
              <a:t>Tapered Swept</a:t>
            </a:r>
          </a:p>
        </p:txBody>
      </p:sp>
      <p:sp>
        <p:nvSpPr>
          <p:cNvPr id="13" name="Google Shape;1182;p44">
            <a:extLst>
              <a:ext uri="{FF2B5EF4-FFF2-40B4-BE49-F238E27FC236}">
                <a16:creationId xmlns:a16="http://schemas.microsoft.com/office/drawing/2014/main" id="{6561B418-E53B-48D1-64DB-1DD26B0A76FE}"/>
              </a:ext>
            </a:extLst>
          </p:cNvPr>
          <p:cNvSpPr txBox="1">
            <a:spLocks/>
          </p:cNvSpPr>
          <p:nvPr/>
        </p:nvSpPr>
        <p:spPr>
          <a:xfrm>
            <a:off x="6218857" y="1237769"/>
            <a:ext cx="1873614" cy="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dirty="0"/>
              <a:t>Clipped Delta</a:t>
            </a:r>
          </a:p>
        </p:txBody>
      </p:sp>
      <p:sp>
        <p:nvSpPr>
          <p:cNvPr id="15" name="Google Shape;1182;p44">
            <a:extLst>
              <a:ext uri="{FF2B5EF4-FFF2-40B4-BE49-F238E27FC236}">
                <a16:creationId xmlns:a16="http://schemas.microsoft.com/office/drawing/2014/main" id="{A225AE92-1B29-5BF4-DA1B-727E9E05E4A4}"/>
              </a:ext>
            </a:extLst>
          </p:cNvPr>
          <p:cNvSpPr txBox="1">
            <a:spLocks/>
          </p:cNvSpPr>
          <p:nvPr/>
        </p:nvSpPr>
        <p:spPr>
          <a:xfrm>
            <a:off x="6423776" y="2298130"/>
            <a:ext cx="1873614" cy="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dirty="0"/>
              <a:t>Trapezoidal</a:t>
            </a:r>
          </a:p>
        </p:txBody>
      </p:sp>
      <p:sp>
        <p:nvSpPr>
          <p:cNvPr id="16" name="Google Shape;1182;p44">
            <a:extLst>
              <a:ext uri="{FF2B5EF4-FFF2-40B4-BE49-F238E27FC236}">
                <a16:creationId xmlns:a16="http://schemas.microsoft.com/office/drawing/2014/main" id="{1940558B-13F4-2CC4-F869-90E71CB40AD7}"/>
              </a:ext>
            </a:extLst>
          </p:cNvPr>
          <p:cNvSpPr txBox="1">
            <a:spLocks/>
          </p:cNvSpPr>
          <p:nvPr/>
        </p:nvSpPr>
        <p:spPr>
          <a:xfrm>
            <a:off x="6218857" y="3929815"/>
            <a:ext cx="1873614" cy="45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en-US" dirty="0"/>
              <a:t>Elliptical</a:t>
            </a:r>
          </a:p>
        </p:txBody>
      </p:sp>
    </p:spTree>
    <p:extLst>
      <p:ext uri="{BB962C8B-B14F-4D97-AF65-F5344CB8AC3E}">
        <p14:creationId xmlns:p14="http://schemas.microsoft.com/office/powerpoint/2010/main" val="57570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3"/>
          <p:cNvSpPr txBox="1">
            <a:spLocks noGrp="1"/>
          </p:cNvSpPr>
          <p:nvPr>
            <p:ph type="subTitle" idx="1"/>
          </p:nvPr>
        </p:nvSpPr>
        <p:spPr>
          <a:xfrm>
            <a:off x="4190124" y="2315118"/>
            <a:ext cx="4801475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According to NASA, a rocket is “</a:t>
            </a:r>
            <a:r>
              <a:rPr lang="en-US" dirty="0"/>
              <a:t>A vehicle, typically cylindrical, containing liquid or solid propellants which produce hot gases or ions that are ejected rearward through a nozzle.”</a:t>
            </a:r>
            <a:endParaRPr dirty="0"/>
          </a:p>
        </p:txBody>
      </p:sp>
      <p:sp>
        <p:nvSpPr>
          <p:cNvPr id="1145" name="Google Shape;1145;p43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rocket?</a:t>
            </a:r>
            <a:endParaRPr dirty="0"/>
          </a:p>
        </p:txBody>
      </p:sp>
      <p:grpSp>
        <p:nvGrpSpPr>
          <p:cNvPr id="1146" name="Google Shape;1146;p43"/>
          <p:cNvGrpSpPr/>
          <p:nvPr/>
        </p:nvGrpSpPr>
        <p:grpSpPr>
          <a:xfrm>
            <a:off x="725327" y="1305329"/>
            <a:ext cx="3013269" cy="2532842"/>
            <a:chOff x="467279" y="1290842"/>
            <a:chExt cx="3013269" cy="2532842"/>
          </a:xfrm>
        </p:grpSpPr>
        <p:grpSp>
          <p:nvGrpSpPr>
            <p:cNvPr id="1147" name="Google Shape;1147;p43"/>
            <p:cNvGrpSpPr/>
            <p:nvPr/>
          </p:nvGrpSpPr>
          <p:grpSpPr>
            <a:xfrm>
              <a:off x="467279" y="3016105"/>
              <a:ext cx="954346" cy="807579"/>
              <a:chOff x="575162" y="3714864"/>
              <a:chExt cx="1291752" cy="1093095"/>
            </a:xfrm>
          </p:grpSpPr>
          <p:sp>
            <p:nvSpPr>
              <p:cNvPr id="1148" name="Google Shape;1148;p43"/>
              <p:cNvSpPr/>
              <p:nvPr/>
            </p:nvSpPr>
            <p:spPr>
              <a:xfrm rot="-4499958" flipH="1">
                <a:off x="701922" y="4225922"/>
                <a:ext cx="343196" cy="35195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610" extrusionOk="0">
                    <a:moveTo>
                      <a:pt x="18147" y="405"/>
                    </a:moveTo>
                    <a:cubicBezTo>
                      <a:pt x="17877" y="3218"/>
                      <a:pt x="17588" y="6049"/>
                      <a:pt x="16587" y="8688"/>
                    </a:cubicBezTo>
                    <a:cubicBezTo>
                      <a:pt x="14294" y="14679"/>
                      <a:pt x="6069" y="18609"/>
                      <a:pt x="3295" y="10807"/>
                    </a:cubicBezTo>
                    <a:cubicBezTo>
                      <a:pt x="1" y="1542"/>
                      <a:pt x="11809" y="1"/>
                      <a:pt x="18147" y="4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AB0C">
                      <a:alpha val="58039"/>
                    </a:srgbClr>
                  </a:gs>
                  <a:gs pos="100000">
                    <a:srgbClr val="FFDD9D">
                      <a:alpha val="745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9" name="Google Shape;1149;p43"/>
              <p:cNvGrpSpPr/>
              <p:nvPr/>
            </p:nvGrpSpPr>
            <p:grpSpPr>
              <a:xfrm flipH="1">
                <a:off x="575162" y="3714864"/>
                <a:ext cx="1291752" cy="1093095"/>
                <a:chOff x="5341900" y="1228588"/>
                <a:chExt cx="717600" cy="607275"/>
              </a:xfrm>
            </p:grpSpPr>
            <p:sp>
              <p:nvSpPr>
                <p:cNvPr id="1150" name="Google Shape;1150;p43"/>
                <p:cNvSpPr/>
                <p:nvPr/>
              </p:nvSpPr>
              <p:spPr>
                <a:xfrm>
                  <a:off x="5613425" y="1584288"/>
                  <a:ext cx="169800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791" y="140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5613425" y="1584288"/>
                  <a:ext cx="161225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9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449" y="8389"/>
                      </a:lnTo>
                      <a:lnTo>
                        <a:pt x="2873" y="6011"/>
                      </a:lnTo>
                      <a:lnTo>
                        <a:pt x="1294" y="2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5765600" y="1330363"/>
                  <a:ext cx="293900" cy="1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6677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3957" y="6677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5765600" y="1330363"/>
                  <a:ext cx="293900" cy="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3653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818" y="2131"/>
                      </a:lnTo>
                      <a:lnTo>
                        <a:pt x="6791" y="1351"/>
                      </a:lnTo>
                      <a:lnTo>
                        <a:pt x="10252" y="3652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5723750" y="1445313"/>
                  <a:ext cx="20925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0" h="8820" extrusionOk="0">
                      <a:moveTo>
                        <a:pt x="4735" y="0"/>
                      </a:moveTo>
                      <a:cubicBezTo>
                        <a:pt x="4376" y="0"/>
                        <a:pt x="4028" y="169"/>
                        <a:pt x="3824" y="481"/>
                      </a:cubicBezTo>
                      <a:lnTo>
                        <a:pt x="343" y="5750"/>
                      </a:lnTo>
                      <a:cubicBezTo>
                        <a:pt x="0" y="6244"/>
                        <a:pt x="1731" y="8470"/>
                        <a:pt x="2226" y="8812"/>
                      </a:cubicBezTo>
                      <a:cubicBezTo>
                        <a:pt x="2226" y="8812"/>
                        <a:pt x="2376" y="8820"/>
                        <a:pt x="2612" y="8820"/>
                      </a:cubicBezTo>
                      <a:cubicBezTo>
                        <a:pt x="3281" y="8820"/>
                        <a:pt x="4641" y="8757"/>
                        <a:pt x="5231" y="8279"/>
                      </a:cubicBezTo>
                      <a:lnTo>
                        <a:pt x="8027" y="4019"/>
                      </a:lnTo>
                      <a:cubicBezTo>
                        <a:pt x="8370" y="3505"/>
                        <a:pt x="8027" y="1280"/>
                        <a:pt x="7533" y="956"/>
                      </a:cubicBezTo>
                      <a:lnTo>
                        <a:pt x="5345" y="177"/>
                      </a:lnTo>
                      <a:cubicBezTo>
                        <a:pt x="5156" y="58"/>
                        <a:pt x="4944" y="0"/>
                        <a:pt x="47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5341900" y="1228588"/>
                  <a:ext cx="570175" cy="4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07" h="17482" extrusionOk="0">
                      <a:moveTo>
                        <a:pt x="5719" y="1"/>
                      </a:moveTo>
                      <a:cubicBezTo>
                        <a:pt x="3991" y="1"/>
                        <a:pt x="2634" y="436"/>
                        <a:pt x="1979" y="1428"/>
                      </a:cubicBezTo>
                      <a:cubicBezTo>
                        <a:pt x="1" y="4395"/>
                        <a:pt x="5060" y="11204"/>
                        <a:pt x="10690" y="14951"/>
                      </a:cubicBezTo>
                      <a:cubicBezTo>
                        <a:pt x="13315" y="16682"/>
                        <a:pt x="15598" y="17462"/>
                        <a:pt x="17500" y="17481"/>
                      </a:cubicBezTo>
                      <a:cubicBezTo>
                        <a:pt x="17747" y="16853"/>
                        <a:pt x="21970" y="10481"/>
                        <a:pt x="22788" y="9625"/>
                      </a:cubicBezTo>
                      <a:lnTo>
                        <a:pt x="22807" y="9625"/>
                      </a:lnTo>
                      <a:cubicBezTo>
                        <a:pt x="22008" y="7952"/>
                        <a:pt x="20334" y="5878"/>
                        <a:pt x="17823" y="4224"/>
                      </a:cubicBezTo>
                      <a:cubicBezTo>
                        <a:pt x="14074" y="1729"/>
                        <a:pt x="9162" y="1"/>
                        <a:pt x="57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5341900" y="1234313"/>
                  <a:ext cx="450350" cy="4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17253" extrusionOk="0">
                      <a:moveTo>
                        <a:pt x="3805" y="0"/>
                      </a:moveTo>
                      <a:cubicBezTo>
                        <a:pt x="3006" y="228"/>
                        <a:pt x="2359" y="628"/>
                        <a:pt x="1979" y="1199"/>
                      </a:cubicBezTo>
                      <a:cubicBezTo>
                        <a:pt x="1" y="4166"/>
                        <a:pt x="5060" y="10975"/>
                        <a:pt x="10690" y="14722"/>
                      </a:cubicBezTo>
                      <a:cubicBezTo>
                        <a:pt x="13315" y="16453"/>
                        <a:pt x="15617" y="17233"/>
                        <a:pt x="17500" y="17252"/>
                      </a:cubicBezTo>
                      <a:cubicBezTo>
                        <a:pt x="17652" y="16853"/>
                        <a:pt x="17823" y="16453"/>
                        <a:pt x="18013" y="16054"/>
                      </a:cubicBezTo>
                      <a:cubicBezTo>
                        <a:pt x="16378" y="15787"/>
                        <a:pt x="14514" y="15027"/>
                        <a:pt x="12440" y="13638"/>
                      </a:cubicBezTo>
                      <a:cubicBezTo>
                        <a:pt x="6810" y="9910"/>
                        <a:pt x="1751" y="3101"/>
                        <a:pt x="3710" y="133"/>
                      </a:cubicBezTo>
                      <a:cubicBezTo>
                        <a:pt x="3748" y="76"/>
                        <a:pt x="3786" y="38"/>
                        <a:pt x="3805" y="0"/>
                      </a:cubicBezTo>
                      <a:close/>
                    </a:path>
                  </a:pathLst>
                </a:custGeom>
                <a:solidFill>
                  <a:srgbClr val="0C0019">
                    <a:alpha val="8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5349525" y="1228738"/>
                  <a:ext cx="156450" cy="1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" h="6501" extrusionOk="0">
                      <a:moveTo>
                        <a:pt x="5140" y="1"/>
                      </a:moveTo>
                      <a:cubicBezTo>
                        <a:pt x="2968" y="1"/>
                        <a:pt x="0" y="318"/>
                        <a:pt x="0" y="318"/>
                      </a:cubicBezTo>
                      <a:cubicBezTo>
                        <a:pt x="0" y="318"/>
                        <a:pt x="1236" y="4484"/>
                        <a:pt x="2340" y="6500"/>
                      </a:cubicBezTo>
                      <a:cubicBezTo>
                        <a:pt x="2606" y="6310"/>
                        <a:pt x="2853" y="6101"/>
                        <a:pt x="3100" y="5891"/>
                      </a:cubicBezTo>
                      <a:cubicBezTo>
                        <a:pt x="3690" y="5359"/>
                        <a:pt x="4242" y="4750"/>
                        <a:pt x="4717" y="4122"/>
                      </a:cubicBezTo>
                      <a:cubicBezTo>
                        <a:pt x="5193" y="3476"/>
                        <a:pt x="5611" y="2772"/>
                        <a:pt x="5877" y="2011"/>
                      </a:cubicBezTo>
                      <a:cubicBezTo>
                        <a:pt x="6125" y="1383"/>
                        <a:pt x="6258" y="699"/>
                        <a:pt x="6182" y="33"/>
                      </a:cubicBezTo>
                      <a:cubicBezTo>
                        <a:pt x="5872" y="10"/>
                        <a:pt x="5518" y="1"/>
                        <a:pt x="514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5556850" y="1347663"/>
                  <a:ext cx="191175" cy="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6872" extrusionOk="0">
                      <a:moveTo>
                        <a:pt x="3837" y="0"/>
                      </a:moveTo>
                      <a:cubicBezTo>
                        <a:pt x="3019" y="0"/>
                        <a:pt x="2197" y="293"/>
                        <a:pt x="1541" y="887"/>
                      </a:cubicBezTo>
                      <a:cubicBezTo>
                        <a:pt x="114" y="2142"/>
                        <a:pt x="0" y="4311"/>
                        <a:pt x="1275" y="5737"/>
                      </a:cubicBezTo>
                      <a:cubicBezTo>
                        <a:pt x="1955" y="6489"/>
                        <a:pt x="2889" y="6871"/>
                        <a:pt x="3827" y="6871"/>
                      </a:cubicBezTo>
                      <a:cubicBezTo>
                        <a:pt x="4647" y="6871"/>
                        <a:pt x="5468" y="6579"/>
                        <a:pt x="6125" y="5985"/>
                      </a:cubicBezTo>
                      <a:cubicBezTo>
                        <a:pt x="7532" y="4710"/>
                        <a:pt x="7646" y="2542"/>
                        <a:pt x="6372" y="1134"/>
                      </a:cubicBezTo>
                      <a:cubicBezTo>
                        <a:pt x="5702" y="383"/>
                        <a:pt x="4772" y="0"/>
                        <a:pt x="383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5587750" y="1376363"/>
                  <a:ext cx="132700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4661" extrusionOk="0">
                      <a:moveTo>
                        <a:pt x="2654" y="0"/>
                      </a:moveTo>
                      <a:cubicBezTo>
                        <a:pt x="1901" y="0"/>
                        <a:pt x="1159" y="362"/>
                        <a:pt x="704" y="1033"/>
                      </a:cubicBezTo>
                      <a:cubicBezTo>
                        <a:pt x="0" y="2117"/>
                        <a:pt x="286" y="3562"/>
                        <a:pt x="1370" y="4266"/>
                      </a:cubicBezTo>
                      <a:cubicBezTo>
                        <a:pt x="1764" y="4533"/>
                        <a:pt x="2209" y="4660"/>
                        <a:pt x="2651" y="4660"/>
                      </a:cubicBezTo>
                      <a:cubicBezTo>
                        <a:pt x="3405" y="4660"/>
                        <a:pt x="4148" y="4291"/>
                        <a:pt x="4604" y="3619"/>
                      </a:cubicBezTo>
                      <a:cubicBezTo>
                        <a:pt x="5307" y="2535"/>
                        <a:pt x="5022" y="1090"/>
                        <a:pt x="3938" y="386"/>
                      </a:cubicBezTo>
                      <a:cubicBezTo>
                        <a:pt x="3543" y="125"/>
                        <a:pt x="3097" y="0"/>
                        <a:pt x="26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accen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5676200" y="15385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7" y="0"/>
                      </a:moveTo>
                      <a:cubicBezTo>
                        <a:pt x="508" y="0"/>
                        <a:pt x="192" y="218"/>
                        <a:pt x="95" y="573"/>
                      </a:cubicBezTo>
                      <a:cubicBezTo>
                        <a:pt x="0" y="973"/>
                        <a:pt x="248" y="1391"/>
                        <a:pt x="647" y="1505"/>
                      </a:cubicBezTo>
                      <a:cubicBezTo>
                        <a:pt x="716" y="1524"/>
                        <a:pt x="785" y="1533"/>
                        <a:pt x="852" y="1533"/>
                      </a:cubicBezTo>
                      <a:cubicBezTo>
                        <a:pt x="1190" y="1533"/>
                        <a:pt x="1484" y="1303"/>
                        <a:pt x="1579" y="954"/>
                      </a:cubicBezTo>
                      <a:cubicBezTo>
                        <a:pt x="1693" y="554"/>
                        <a:pt x="1446" y="136"/>
                        <a:pt x="1046" y="22"/>
                      </a:cubicBezTo>
                      <a:cubicBezTo>
                        <a:pt x="983" y="7"/>
                        <a:pt x="91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5743250" y="15290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4" y="1"/>
                      </a:moveTo>
                      <a:cubicBezTo>
                        <a:pt x="513" y="1"/>
                        <a:pt x="193" y="231"/>
                        <a:pt x="95" y="573"/>
                      </a:cubicBezTo>
                      <a:cubicBezTo>
                        <a:pt x="0" y="991"/>
                        <a:pt x="229" y="1410"/>
                        <a:pt x="647" y="1505"/>
                      </a:cubicBezTo>
                      <a:cubicBezTo>
                        <a:pt x="713" y="1524"/>
                        <a:pt x="780" y="1533"/>
                        <a:pt x="846" y="1533"/>
                      </a:cubicBezTo>
                      <a:cubicBezTo>
                        <a:pt x="1177" y="1533"/>
                        <a:pt x="1484" y="1305"/>
                        <a:pt x="1579" y="972"/>
                      </a:cubicBezTo>
                      <a:cubicBezTo>
                        <a:pt x="1693" y="554"/>
                        <a:pt x="1446" y="135"/>
                        <a:pt x="1027" y="21"/>
                      </a:cubicBezTo>
                      <a:cubicBezTo>
                        <a:pt x="970" y="7"/>
                        <a:pt x="911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2" name="Google Shape;1162;p43"/>
            <p:cNvGrpSpPr/>
            <p:nvPr/>
          </p:nvGrpSpPr>
          <p:grpSpPr>
            <a:xfrm>
              <a:off x="1280031" y="1290842"/>
              <a:ext cx="2200517" cy="2084882"/>
              <a:chOff x="1535231" y="1742367"/>
              <a:chExt cx="2200517" cy="2084882"/>
            </a:xfrm>
          </p:grpSpPr>
          <p:sp>
            <p:nvSpPr>
              <p:cNvPr id="1163" name="Google Shape;1163;p43"/>
              <p:cNvSpPr/>
              <p:nvPr/>
            </p:nvSpPr>
            <p:spPr>
              <a:xfrm>
                <a:off x="2794348" y="2885849"/>
                <a:ext cx="941400" cy="941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07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3"/>
              <p:cNvGrpSpPr/>
              <p:nvPr/>
            </p:nvGrpSpPr>
            <p:grpSpPr>
              <a:xfrm>
                <a:off x="1535231" y="1742367"/>
                <a:ext cx="2100802" cy="1913451"/>
                <a:chOff x="4106750" y="2356563"/>
                <a:chExt cx="1979088" cy="1802591"/>
              </a:xfrm>
            </p:grpSpPr>
            <p:sp>
              <p:nvSpPr>
                <p:cNvPr id="1165" name="Google Shape;1165;p43"/>
                <p:cNvSpPr/>
                <p:nvPr/>
              </p:nvSpPr>
              <p:spPr>
                <a:xfrm>
                  <a:off x="4106750" y="2356563"/>
                  <a:ext cx="1979088" cy="18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26636" extrusionOk="0">
                      <a:moveTo>
                        <a:pt x="14623" y="1"/>
                      </a:moveTo>
                      <a:cubicBezTo>
                        <a:pt x="11215" y="1"/>
                        <a:pt x="7807" y="1301"/>
                        <a:pt x="5208" y="3900"/>
                      </a:cubicBezTo>
                      <a:cubicBezTo>
                        <a:pt x="1" y="9100"/>
                        <a:pt x="1" y="17537"/>
                        <a:pt x="5208" y="22736"/>
                      </a:cubicBezTo>
                      <a:cubicBezTo>
                        <a:pt x="7807" y="25336"/>
                        <a:pt x="11215" y="26636"/>
                        <a:pt x="14623" y="26636"/>
                      </a:cubicBezTo>
                      <a:cubicBezTo>
                        <a:pt x="18031" y="26636"/>
                        <a:pt x="21440" y="25336"/>
                        <a:pt x="24044" y="22736"/>
                      </a:cubicBezTo>
                      <a:cubicBezTo>
                        <a:pt x="29243" y="17537"/>
                        <a:pt x="29243" y="9100"/>
                        <a:pt x="24044" y="3900"/>
                      </a:cubicBezTo>
                      <a:cubicBezTo>
                        <a:pt x="21440" y="1301"/>
                        <a:pt x="18031" y="1"/>
                        <a:pt x="1462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4231339" y="2469579"/>
                  <a:ext cx="1730382" cy="15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69" h="23297" extrusionOk="0">
                      <a:moveTo>
                        <a:pt x="12781" y="1"/>
                      </a:moveTo>
                      <a:cubicBezTo>
                        <a:pt x="9800" y="1"/>
                        <a:pt x="6819" y="1137"/>
                        <a:pt x="4546" y="3410"/>
                      </a:cubicBezTo>
                      <a:cubicBezTo>
                        <a:pt x="1" y="7963"/>
                        <a:pt x="1" y="15334"/>
                        <a:pt x="4546" y="19887"/>
                      </a:cubicBezTo>
                      <a:cubicBezTo>
                        <a:pt x="6819" y="22160"/>
                        <a:pt x="9800" y="23296"/>
                        <a:pt x="12781" y="23296"/>
                      </a:cubicBezTo>
                      <a:cubicBezTo>
                        <a:pt x="15762" y="23296"/>
                        <a:pt x="18743" y="22160"/>
                        <a:pt x="21016" y="19887"/>
                      </a:cubicBezTo>
                      <a:cubicBezTo>
                        <a:pt x="25569" y="15334"/>
                        <a:pt x="25569" y="7963"/>
                        <a:pt x="21016" y="3410"/>
                      </a:cubicBezTo>
                      <a:cubicBezTo>
                        <a:pt x="18743" y="1137"/>
                        <a:pt x="15762" y="1"/>
                        <a:pt x="12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4360530" y="2523177"/>
                  <a:ext cx="1472067" cy="146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2" h="21712" extrusionOk="0">
                      <a:moveTo>
                        <a:pt x="10846" y="1"/>
                      </a:moveTo>
                      <a:cubicBezTo>
                        <a:pt x="9664" y="1"/>
                        <a:pt x="8516" y="193"/>
                        <a:pt x="7438" y="559"/>
                      </a:cubicBezTo>
                      <a:cubicBezTo>
                        <a:pt x="6364" y="912"/>
                        <a:pt x="5357" y="1438"/>
                        <a:pt x="4456" y="2100"/>
                      </a:cubicBezTo>
                      <a:cubicBezTo>
                        <a:pt x="3930" y="2483"/>
                        <a:pt x="3441" y="2919"/>
                        <a:pt x="2990" y="3392"/>
                      </a:cubicBezTo>
                      <a:cubicBezTo>
                        <a:pt x="2480" y="3933"/>
                        <a:pt x="2014" y="4534"/>
                        <a:pt x="1623" y="5173"/>
                      </a:cubicBezTo>
                      <a:cubicBezTo>
                        <a:pt x="1345" y="5623"/>
                        <a:pt x="1105" y="6089"/>
                        <a:pt x="894" y="6585"/>
                      </a:cubicBezTo>
                      <a:cubicBezTo>
                        <a:pt x="631" y="7186"/>
                        <a:pt x="428" y="7817"/>
                        <a:pt x="286" y="8478"/>
                      </a:cubicBezTo>
                      <a:cubicBezTo>
                        <a:pt x="226" y="8726"/>
                        <a:pt x="180" y="8982"/>
                        <a:pt x="135" y="9245"/>
                      </a:cubicBezTo>
                      <a:cubicBezTo>
                        <a:pt x="105" y="9485"/>
                        <a:pt x="75" y="9718"/>
                        <a:pt x="53" y="9959"/>
                      </a:cubicBezTo>
                      <a:cubicBezTo>
                        <a:pt x="0" y="10635"/>
                        <a:pt x="8" y="11296"/>
                        <a:pt x="68" y="11950"/>
                      </a:cubicBezTo>
                      <a:cubicBezTo>
                        <a:pt x="120" y="12476"/>
                        <a:pt x="218" y="13002"/>
                        <a:pt x="346" y="13505"/>
                      </a:cubicBezTo>
                      <a:cubicBezTo>
                        <a:pt x="526" y="14234"/>
                        <a:pt x="789" y="14940"/>
                        <a:pt x="1112" y="15609"/>
                      </a:cubicBezTo>
                      <a:cubicBezTo>
                        <a:pt x="1398" y="16195"/>
                        <a:pt x="1736" y="16751"/>
                        <a:pt x="2119" y="17277"/>
                      </a:cubicBezTo>
                      <a:cubicBezTo>
                        <a:pt x="2773" y="18171"/>
                        <a:pt x="3562" y="18960"/>
                        <a:pt x="4463" y="19621"/>
                      </a:cubicBezTo>
                      <a:cubicBezTo>
                        <a:pt x="5831" y="20628"/>
                        <a:pt x="7461" y="21319"/>
                        <a:pt x="9257" y="21589"/>
                      </a:cubicBezTo>
                      <a:cubicBezTo>
                        <a:pt x="9803" y="21672"/>
                        <a:pt x="10346" y="21711"/>
                        <a:pt x="10883" y="21711"/>
                      </a:cubicBezTo>
                      <a:cubicBezTo>
                        <a:pt x="12112" y="21711"/>
                        <a:pt x="13307" y="21503"/>
                        <a:pt x="14426" y="21116"/>
                      </a:cubicBezTo>
                      <a:cubicBezTo>
                        <a:pt x="15478" y="20748"/>
                        <a:pt x="16462" y="20229"/>
                        <a:pt x="17349" y="19568"/>
                      </a:cubicBezTo>
                      <a:cubicBezTo>
                        <a:pt x="17875" y="19178"/>
                        <a:pt x="18355" y="18749"/>
                        <a:pt x="18799" y="18268"/>
                      </a:cubicBezTo>
                      <a:cubicBezTo>
                        <a:pt x="19310" y="17727"/>
                        <a:pt x="19768" y="17126"/>
                        <a:pt x="20159" y="16488"/>
                      </a:cubicBezTo>
                      <a:cubicBezTo>
                        <a:pt x="20429" y="16037"/>
                        <a:pt x="20670" y="15571"/>
                        <a:pt x="20872" y="15083"/>
                      </a:cubicBezTo>
                      <a:cubicBezTo>
                        <a:pt x="21128" y="14474"/>
                        <a:pt x="21331" y="13843"/>
                        <a:pt x="21473" y="13182"/>
                      </a:cubicBezTo>
                      <a:cubicBezTo>
                        <a:pt x="21526" y="12949"/>
                        <a:pt x="21571" y="12708"/>
                        <a:pt x="21609" y="12468"/>
                      </a:cubicBezTo>
                      <a:cubicBezTo>
                        <a:pt x="21646" y="12213"/>
                        <a:pt x="21676" y="11957"/>
                        <a:pt x="21699" y="11702"/>
                      </a:cubicBezTo>
                      <a:cubicBezTo>
                        <a:pt x="21751" y="11025"/>
                        <a:pt x="21744" y="10357"/>
                        <a:pt x="21669" y="9703"/>
                      </a:cubicBezTo>
                      <a:cubicBezTo>
                        <a:pt x="21616" y="9177"/>
                        <a:pt x="21519" y="8659"/>
                        <a:pt x="21391" y="8148"/>
                      </a:cubicBezTo>
                      <a:cubicBezTo>
                        <a:pt x="21203" y="7419"/>
                        <a:pt x="20933" y="6713"/>
                        <a:pt x="20602" y="6044"/>
                      </a:cubicBezTo>
                      <a:cubicBezTo>
                        <a:pt x="20309" y="5458"/>
                        <a:pt x="19971" y="4895"/>
                        <a:pt x="19580" y="4369"/>
                      </a:cubicBezTo>
                      <a:cubicBezTo>
                        <a:pt x="18911" y="3475"/>
                        <a:pt x="18107" y="2678"/>
                        <a:pt x="17191" y="2024"/>
                      </a:cubicBezTo>
                      <a:cubicBezTo>
                        <a:pt x="15838" y="1055"/>
                        <a:pt x="14246" y="387"/>
                        <a:pt x="12487" y="124"/>
                      </a:cubicBezTo>
                      <a:cubicBezTo>
                        <a:pt x="11935" y="41"/>
                        <a:pt x="11387" y="1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662020" y="2561007"/>
                  <a:ext cx="1023652" cy="25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3810" extrusionOk="0">
                      <a:moveTo>
                        <a:pt x="2983" y="0"/>
                      </a:moveTo>
                      <a:cubicBezTo>
                        <a:pt x="1909" y="353"/>
                        <a:pt x="902" y="879"/>
                        <a:pt x="1" y="1541"/>
                      </a:cubicBezTo>
                      <a:lnTo>
                        <a:pt x="15125" y="3810"/>
                      </a:lnTo>
                      <a:cubicBezTo>
                        <a:pt x="14456" y="2916"/>
                        <a:pt x="13652" y="2119"/>
                        <a:pt x="12736" y="1465"/>
                      </a:cubicBezTo>
                      <a:lnTo>
                        <a:pt x="2983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4469824" y="2752661"/>
                  <a:ext cx="1338341" cy="32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6" h="4757" extrusionOk="0">
                      <a:moveTo>
                        <a:pt x="1375" y="1"/>
                      </a:moveTo>
                      <a:cubicBezTo>
                        <a:pt x="857" y="542"/>
                        <a:pt x="399" y="1143"/>
                        <a:pt x="1" y="1782"/>
                      </a:cubicBezTo>
                      <a:lnTo>
                        <a:pt x="19776" y="4757"/>
                      </a:lnTo>
                      <a:cubicBezTo>
                        <a:pt x="19580" y="4028"/>
                        <a:pt x="19318" y="3322"/>
                        <a:pt x="18987" y="2653"/>
                      </a:cubicBezTo>
                      <a:lnTo>
                        <a:pt x="1375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4379343" y="2968813"/>
                  <a:ext cx="1453253" cy="34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7" extrusionOk="0">
                      <a:moveTo>
                        <a:pt x="616" y="0"/>
                      </a:moveTo>
                      <a:cubicBezTo>
                        <a:pt x="353" y="601"/>
                        <a:pt x="150" y="1232"/>
                        <a:pt x="0" y="1893"/>
                      </a:cubicBezTo>
                      <a:lnTo>
                        <a:pt x="21421" y="5117"/>
                      </a:lnTo>
                      <a:cubicBezTo>
                        <a:pt x="21473" y="4440"/>
                        <a:pt x="21458" y="3772"/>
                        <a:pt x="21391" y="3118"/>
                      </a:cubicBezTo>
                      <a:lnTo>
                        <a:pt x="616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360530" y="3197078"/>
                  <a:ext cx="1453253" cy="34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8" extrusionOk="0">
                      <a:moveTo>
                        <a:pt x="53" y="1"/>
                      </a:moveTo>
                      <a:cubicBezTo>
                        <a:pt x="0" y="677"/>
                        <a:pt x="0" y="1338"/>
                        <a:pt x="68" y="1992"/>
                      </a:cubicBezTo>
                      <a:lnTo>
                        <a:pt x="20872" y="5117"/>
                      </a:lnTo>
                      <a:cubicBezTo>
                        <a:pt x="21128" y="4516"/>
                        <a:pt x="21331" y="3885"/>
                        <a:pt x="21473" y="3224"/>
                      </a:cubicBezTo>
                      <a:lnTo>
                        <a:pt x="53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4383877" y="3437052"/>
                  <a:ext cx="1340912" cy="322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4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81" y="730"/>
                        <a:pt x="444" y="1436"/>
                        <a:pt x="767" y="2105"/>
                      </a:cubicBezTo>
                      <a:lnTo>
                        <a:pt x="18461" y="4764"/>
                      </a:lnTo>
                      <a:cubicBezTo>
                        <a:pt x="18965" y="4223"/>
                        <a:pt x="19423" y="3622"/>
                        <a:pt x="19814" y="298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4503864" y="3692320"/>
                  <a:ext cx="1030758" cy="2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1" h="384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55" y="895"/>
                        <a:pt x="1444" y="1684"/>
                        <a:pt x="2345" y="2345"/>
                      </a:cubicBezTo>
                      <a:lnTo>
                        <a:pt x="12308" y="3840"/>
                      </a:lnTo>
                      <a:cubicBezTo>
                        <a:pt x="13360" y="3472"/>
                        <a:pt x="14344" y="2946"/>
                        <a:pt x="15231" y="229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74" name="Google Shape;1174;p43"/>
          <p:cNvSpPr/>
          <p:nvPr/>
        </p:nvSpPr>
        <p:spPr>
          <a:xfrm>
            <a:off x="4295773" y="2148726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6402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1441261" y="1249206"/>
            <a:ext cx="68755" cy="68697"/>
          </a:xfrm>
          <a:custGeom>
            <a:avLst/>
            <a:gdLst/>
            <a:ahLst/>
            <a:cxnLst/>
            <a:rect l="l" t="t" r="r" b="b"/>
            <a:pathLst>
              <a:path w="1181" h="1180" extrusionOk="0">
                <a:moveTo>
                  <a:pt x="591" y="0"/>
                </a:moveTo>
                <a:lnTo>
                  <a:pt x="381" y="381"/>
                </a:lnTo>
                <a:lnTo>
                  <a:pt x="1" y="590"/>
                </a:lnTo>
                <a:lnTo>
                  <a:pt x="381" y="799"/>
                </a:lnTo>
                <a:lnTo>
                  <a:pt x="591" y="1179"/>
                </a:lnTo>
                <a:lnTo>
                  <a:pt x="800" y="799"/>
                </a:lnTo>
                <a:lnTo>
                  <a:pt x="1180" y="590"/>
                </a:lnTo>
                <a:lnTo>
                  <a:pt x="800" y="381"/>
                </a:lnTo>
                <a:lnTo>
                  <a:pt x="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2260783" y="40916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"/>
          <p:cNvSpPr txBox="1">
            <a:spLocks noGrp="1"/>
          </p:cNvSpPr>
          <p:nvPr>
            <p:ph type="subTitle" idx="1"/>
          </p:nvPr>
        </p:nvSpPr>
        <p:spPr>
          <a:xfrm>
            <a:off x="2294700" y="3799871"/>
            <a:ext cx="147802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Missles</a:t>
            </a:r>
            <a:endParaRPr dirty="0"/>
          </a:p>
        </p:txBody>
      </p:sp>
      <p:sp>
        <p:nvSpPr>
          <p:cNvPr id="1243" name="Google Shape;1243;p48"/>
          <p:cNvSpPr txBox="1">
            <a:spLocks noGrp="1"/>
          </p:cNvSpPr>
          <p:nvPr>
            <p:ph type="subTitle" idx="3"/>
          </p:nvPr>
        </p:nvSpPr>
        <p:spPr>
          <a:xfrm>
            <a:off x="4115449" y="3809899"/>
            <a:ext cx="255954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Sounding Rockets</a:t>
            </a:r>
            <a:endParaRPr dirty="0"/>
          </a:p>
        </p:txBody>
      </p:sp>
      <p:sp>
        <p:nvSpPr>
          <p:cNvPr id="1245" name="Google Shape;1245;p4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Uses of Rocketry</a:t>
            </a:r>
            <a:endParaRPr dirty="0"/>
          </a:p>
        </p:txBody>
      </p:sp>
      <p:sp>
        <p:nvSpPr>
          <p:cNvPr id="1248" name="Google Shape;1248;p48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8"/>
          <p:cNvSpPr/>
          <p:nvPr/>
        </p:nvSpPr>
        <p:spPr>
          <a:xfrm>
            <a:off x="7498690" y="1230977"/>
            <a:ext cx="76974" cy="76968"/>
          </a:xfrm>
          <a:custGeom>
            <a:avLst/>
            <a:gdLst/>
            <a:ahLst/>
            <a:cxnLst/>
            <a:rect l="l" t="t" r="r" b="b"/>
            <a:pathLst>
              <a:path w="1180" h="1180" extrusionOk="0">
                <a:moveTo>
                  <a:pt x="590" y="1"/>
                </a:moveTo>
                <a:lnTo>
                  <a:pt x="381" y="381"/>
                </a:lnTo>
                <a:lnTo>
                  <a:pt x="0" y="590"/>
                </a:lnTo>
                <a:lnTo>
                  <a:pt x="381" y="799"/>
                </a:lnTo>
                <a:lnTo>
                  <a:pt x="590" y="1180"/>
                </a:lnTo>
                <a:lnTo>
                  <a:pt x="799" y="799"/>
                </a:lnTo>
                <a:lnTo>
                  <a:pt x="1180" y="590"/>
                </a:lnTo>
                <a:lnTo>
                  <a:pt x="799" y="381"/>
                </a:lnTo>
                <a:lnTo>
                  <a:pt x="5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43;p48">
            <a:extLst>
              <a:ext uri="{FF2B5EF4-FFF2-40B4-BE49-F238E27FC236}">
                <a16:creationId xmlns:a16="http://schemas.microsoft.com/office/drawing/2014/main" id="{75CB235D-AA01-A7DE-0D7F-F3561CFD9297}"/>
              </a:ext>
            </a:extLst>
          </p:cNvPr>
          <p:cNvSpPr txBox="1">
            <a:spLocks/>
          </p:cNvSpPr>
          <p:nvPr/>
        </p:nvSpPr>
        <p:spPr>
          <a:xfrm>
            <a:off x="6367200" y="3797133"/>
            <a:ext cx="2776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Launch Vehicles</a:t>
            </a:r>
          </a:p>
        </p:txBody>
      </p:sp>
      <p:sp>
        <p:nvSpPr>
          <p:cNvPr id="3" name="Google Shape;1241;p48">
            <a:extLst>
              <a:ext uri="{FF2B5EF4-FFF2-40B4-BE49-F238E27FC236}">
                <a16:creationId xmlns:a16="http://schemas.microsoft.com/office/drawing/2014/main" id="{A871F945-E6DA-3B7B-A711-431F5078048E}"/>
              </a:ext>
            </a:extLst>
          </p:cNvPr>
          <p:cNvSpPr txBox="1">
            <a:spLocks/>
          </p:cNvSpPr>
          <p:nvPr/>
        </p:nvSpPr>
        <p:spPr>
          <a:xfrm>
            <a:off x="215781" y="3749171"/>
            <a:ext cx="15621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Hobby</a:t>
            </a:r>
          </a:p>
        </p:txBody>
      </p:sp>
      <p:pic>
        <p:nvPicPr>
          <p:cNvPr id="2050" name="Picture 2" descr="Model rocket - Wikipedia">
            <a:extLst>
              <a:ext uri="{FF2B5EF4-FFF2-40B4-BE49-F238E27FC236}">
                <a16:creationId xmlns:a16="http://schemas.microsoft.com/office/drawing/2014/main" id="{ED1C612E-04E1-F7CB-155C-C371EB37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" y="1536159"/>
            <a:ext cx="1538669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ace Force sounding rocket launches experiment to study Earth’s ionosphere - SpaceNews">
            <a:extLst>
              <a:ext uri="{FF2B5EF4-FFF2-40B4-BE49-F238E27FC236}">
                <a16:creationId xmlns:a16="http://schemas.microsoft.com/office/drawing/2014/main" id="{8148C1CC-6D69-E2A6-1EE4-EA2F777A8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9" t="-162" r="20435"/>
          <a:stretch/>
        </p:blipFill>
        <p:spPr bwMode="auto">
          <a:xfrm>
            <a:off x="4420532" y="1536158"/>
            <a:ext cx="1666527" cy="19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438722C-042E-5AD3-51BB-1A6899B2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10" y="1536158"/>
            <a:ext cx="1518501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aturn V at 50: NASA moon rocket lifted off on maiden mission 50 years ago | collectSPACE">
            <a:extLst>
              <a:ext uri="{FF2B5EF4-FFF2-40B4-BE49-F238E27FC236}">
                <a16:creationId xmlns:a16="http://schemas.microsoft.com/office/drawing/2014/main" id="{25C472F8-4389-C90F-1208-46688AC0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78" y="1536158"/>
            <a:ext cx="1478022" cy="1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4"/>
          <p:cNvSpPr txBox="1">
            <a:spLocks noGrp="1"/>
          </p:cNvSpPr>
          <p:nvPr>
            <p:ph type="subTitle" idx="1"/>
          </p:nvPr>
        </p:nvSpPr>
        <p:spPr>
          <a:xfrm>
            <a:off x="2227118" y="2766540"/>
            <a:ext cx="4883728" cy="2092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An object at rest or at constant velocity will remain so until acted upon by an external force. (Law of inertia)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The net force on an object equals the force applied times its acceleration. (F = ma)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For every action, there is an equal and opposite reaction.</a:t>
            </a:r>
            <a:endParaRPr dirty="0"/>
          </a:p>
        </p:txBody>
      </p:sp>
      <p:sp>
        <p:nvSpPr>
          <p:cNvPr id="1183" name="Google Shape;1183;p44"/>
          <p:cNvSpPr txBox="1">
            <a:spLocks noGrp="1"/>
          </p:cNvSpPr>
          <p:nvPr>
            <p:ph type="title"/>
          </p:nvPr>
        </p:nvSpPr>
        <p:spPr>
          <a:xfrm>
            <a:off x="1298864" y="578427"/>
            <a:ext cx="6473536" cy="2031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Newton’s Laws of Motion</a:t>
            </a:r>
            <a:endParaRPr sz="4400" dirty="0"/>
          </a:p>
        </p:txBody>
      </p:sp>
      <p:sp>
        <p:nvSpPr>
          <p:cNvPr id="1184" name="Google Shape;1184;p44"/>
          <p:cNvSpPr/>
          <p:nvPr/>
        </p:nvSpPr>
        <p:spPr>
          <a:xfrm>
            <a:off x="2981850" y="2574966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saac Newton Biography - Facts, Childhood, Family Life &amp; Achievements">
            <a:extLst>
              <a:ext uri="{FF2B5EF4-FFF2-40B4-BE49-F238E27FC236}">
                <a16:creationId xmlns:a16="http://schemas.microsoft.com/office/drawing/2014/main" id="{2FDFA0B1-F1C0-793A-2B1E-9018EA79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" y="79986"/>
            <a:ext cx="2119746" cy="17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of a Model Rocket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DDBEE-D974-1E2B-777D-6E93C8E73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347" y="1258874"/>
            <a:ext cx="5224236" cy="3465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Forces on an Airplane vs Rocket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7FA1961-7E8F-2574-E920-39A0CD48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55" y="1416627"/>
            <a:ext cx="2701348" cy="293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44FDCB2-10CE-2389-F512-9DFFCE11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97" y="1330317"/>
            <a:ext cx="5510559" cy="31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Lift Force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Aerodynamic Lift and Drag and the Theory of Flight">
            <a:extLst>
              <a:ext uri="{FF2B5EF4-FFF2-40B4-BE49-F238E27FC236}">
                <a16:creationId xmlns:a16="http://schemas.microsoft.com/office/drawing/2014/main" id="{B3428DE1-B884-DB33-F419-E6FBDCD27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59" y="148849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2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7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Object:</a:t>
            </a:r>
          </a:p>
          <a:p>
            <a:pPr marL="742950" lvl="1" indent="-285750"/>
            <a:r>
              <a:rPr lang="en-US" dirty="0"/>
              <a:t>Shape</a:t>
            </a:r>
          </a:p>
          <a:p>
            <a:pPr marL="742950" lvl="1" indent="-285750"/>
            <a:r>
              <a:rPr lang="en-US" dirty="0"/>
              <a:t>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Motion:</a:t>
            </a:r>
          </a:p>
          <a:p>
            <a:pPr marL="742950" lvl="1" indent="-285750"/>
            <a:r>
              <a:rPr lang="en-US" dirty="0"/>
              <a:t>Velocity</a:t>
            </a:r>
          </a:p>
          <a:p>
            <a:pPr marL="742950" lvl="1" indent="-285750"/>
            <a:r>
              <a:rPr lang="en-US" dirty="0"/>
              <a:t>Angle to airflow</a:t>
            </a:r>
          </a:p>
          <a:p>
            <a:pPr marL="742950" lvl="1" indent="-285750"/>
            <a:endParaRPr lang="en-US" dirty="0"/>
          </a:p>
          <a:p>
            <a:pPr marL="0" indent="0">
              <a:buNone/>
            </a:pPr>
            <a:r>
              <a:rPr lang="en-US" dirty="0"/>
              <a:t>The Air:</a:t>
            </a:r>
          </a:p>
          <a:p>
            <a:pPr marL="742950" lvl="1" indent="-285750"/>
            <a:r>
              <a:rPr lang="en-US" dirty="0"/>
              <a:t>Viscosity</a:t>
            </a:r>
          </a:p>
          <a:p>
            <a:pPr marL="742950" lvl="1" indent="-285750"/>
            <a:r>
              <a:rPr lang="en-US" dirty="0"/>
              <a:t>Density</a:t>
            </a:r>
          </a:p>
          <a:p>
            <a:pPr marL="742950" lvl="1" indent="-285750"/>
            <a:r>
              <a:rPr lang="en-US" dirty="0"/>
              <a:t>Compressibility</a:t>
            </a:r>
            <a:endParaRPr dirty="0"/>
          </a:p>
        </p:txBody>
      </p:sp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Aerodynamics of Flight</a:t>
            </a:r>
            <a:endParaRPr dirty="0"/>
          </a:p>
        </p:txBody>
      </p:sp>
      <p:grpSp>
        <p:nvGrpSpPr>
          <p:cNvPr id="1227" name="Google Shape;1227;p47"/>
          <p:cNvGrpSpPr/>
          <p:nvPr/>
        </p:nvGrpSpPr>
        <p:grpSpPr>
          <a:xfrm>
            <a:off x="5098820" y="2728788"/>
            <a:ext cx="3808303" cy="1474649"/>
            <a:chOff x="1517450" y="2662050"/>
            <a:chExt cx="776175" cy="300550"/>
          </a:xfrm>
        </p:grpSpPr>
        <p:sp>
          <p:nvSpPr>
            <p:cNvPr id="1228" name="Google Shape;1228;p47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Stability</a:t>
            </a:r>
            <a:endParaRPr dirty="0"/>
          </a:p>
        </p:txBody>
      </p:sp>
      <p:sp>
        <p:nvSpPr>
          <p:cNvPr id="1127" name="Google Shape;1127;p4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2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1129" name="Google Shape;1129;p4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6546B07-F77B-36F0-16CF-BA6A22D2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6" y="1678509"/>
            <a:ext cx="3805652" cy="2338820"/>
          </a:xfrm>
          <a:prstGeom prst="rect">
            <a:avLst/>
          </a:prstGeom>
        </p:spPr>
      </p:pic>
      <p:pic>
        <p:nvPicPr>
          <p:cNvPr id="1028" name="Picture 4" descr="CG &amp; CP: I get it, but why?">
            <a:extLst>
              <a:ext uri="{FF2B5EF4-FFF2-40B4-BE49-F238E27FC236}">
                <a16:creationId xmlns:a16="http://schemas.microsoft.com/office/drawing/2014/main" id="{0C449AA8-6F9A-9087-A20F-6610B0EB83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" t="1156" r="1991" b="2176"/>
          <a:stretch/>
        </p:blipFill>
        <p:spPr bwMode="auto">
          <a:xfrm>
            <a:off x="4426528" y="1499023"/>
            <a:ext cx="4443846" cy="269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398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Chivo</vt:lpstr>
      <vt:lpstr>Fredoka One</vt:lpstr>
      <vt:lpstr>Palanquin Dark</vt:lpstr>
      <vt:lpstr>Roboto Condensed Light</vt:lpstr>
      <vt:lpstr>Anek Devanagari ExtraBold</vt:lpstr>
      <vt:lpstr>Astronomical Observatory by Slidesgo</vt:lpstr>
      <vt:lpstr>Intro to Rocketry</vt:lpstr>
      <vt:lpstr>What is a rocket?</vt:lpstr>
      <vt:lpstr>Uses of Rocketry</vt:lpstr>
      <vt:lpstr>Newton’s Laws of Motion</vt:lpstr>
      <vt:lpstr>Flight of a Model Rocket</vt:lpstr>
      <vt:lpstr>Forces on an Airplane vs Rocket</vt:lpstr>
      <vt:lpstr>Lift Force</vt:lpstr>
      <vt:lpstr>Aerodynamics of Flight</vt:lpstr>
      <vt:lpstr>Rocket Stability</vt:lpstr>
      <vt:lpstr>Fin Shapes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11</cp:revision>
  <dcterms:modified xsi:type="dcterms:W3CDTF">2024-07-06T20:08:32Z</dcterms:modified>
</cp:coreProperties>
</file>