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8" r:id="rId3"/>
    <p:sldId id="262" r:id="rId4"/>
    <p:sldId id="259" r:id="rId5"/>
    <p:sldId id="263" r:id="rId6"/>
    <p:sldId id="294" r:id="rId7"/>
    <p:sldId id="295" r:id="rId8"/>
    <p:sldId id="296" r:id="rId9"/>
    <p:sldId id="293" r:id="rId10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2"/>
    </p:embeddedFont>
    <p:embeddedFont>
      <p:font typeface="Chivo" panose="020B0604020202020204" charset="0"/>
      <p:regular r:id="rId13"/>
      <p:bold r:id="rId14"/>
      <p:italic r:id="rId15"/>
      <p:boldItalic r:id="rId16"/>
    </p:embeddedFont>
    <p:embeddedFont>
      <p:font typeface="Fredoka One" panose="02000000000000000000" pitchFamily="2" charset="0"/>
      <p:regular r:id="rId17"/>
    </p:embeddedFont>
    <p:embeddedFont>
      <p:font typeface="Palanquin Dark" panose="020B0604020202020204" charset="0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11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Motor is simple device that stores propellant, engine is more complicated with moving parts to convert stored propellant </a:t>
            </a:r>
            <a:r>
              <a:rPr lang="en-US"/>
              <a:t>into thrust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Turboprop: Normal engine drives a propeller, the propeller propels air back, generating thrust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Turbojet engine: Air gets intake, compressed, fuel added, burned, and then expelled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Ramjet: Air gets compressed due to the aircraft going a high speed – aircraft using it normally need assistance to get up to speeds because ram jets have low efficiency at low speeds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3 work by expelling air backwards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students guess which ones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of nozzles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4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to get higher thrust, the hollow core is used. This increases the surface area of the propellants available for burning. The propellants burn from the inside out at a much higher rate, sending mass out the nozzle at a higher rate and speed. This typically results in greater thrust.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burning – easier to manufacture, longer burn time, but can lift less payload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05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Liquid hydrogen and oxygen combine to turn into water, releasing energy and hot gasses that get expelled, producing thrust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Gunpowder – charcoal is fuel, potassium nitrate is oxidizer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Baking soda + vinegar produce CO2, and that gas gets expelled, producing thrust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Alka seltzer contains both the base and the acid – citric acid and sodium bicarbonate ( baking soda) – water is just a catalyst – reaction also releases CO2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96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03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74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Motors</a:t>
            </a:r>
            <a:endParaRPr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Engines Work</a:t>
            </a:r>
            <a:endParaRPr dirty="0"/>
          </a:p>
        </p:txBody>
      </p:sp>
      <p:sp>
        <p:nvSpPr>
          <p:cNvPr id="1120" name="Google Shape;1120;p42"/>
          <p:cNvSpPr txBox="1">
            <a:spLocks noGrp="1"/>
          </p:cNvSpPr>
          <p:nvPr>
            <p:ph type="subTitle" idx="2"/>
          </p:nvPr>
        </p:nvSpPr>
        <p:spPr>
          <a:xfrm>
            <a:off x="643462" y="1522959"/>
            <a:ext cx="6578220" cy="3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order for something to burn, you need a fuel + oxidizer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Fuel – the chemical that burns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Oxidizer – the thing that causes the burning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Compare this to airplanes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Where is their oxidizer?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Motor vs engine</a:t>
            </a:r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Airplane Motors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501CB-844C-C29B-4F0E-9F9D920A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11" y="1405992"/>
            <a:ext cx="4576285" cy="13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9880E5-9FA9-2A52-48CC-E417732533C5}"/>
              </a:ext>
            </a:extLst>
          </p:cNvPr>
          <p:cNvGrpSpPr/>
          <p:nvPr/>
        </p:nvGrpSpPr>
        <p:grpSpPr>
          <a:xfrm>
            <a:off x="4940389" y="2881347"/>
            <a:ext cx="3877978" cy="1921242"/>
            <a:chOff x="1841957" y="2616771"/>
            <a:chExt cx="4479902" cy="24193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356133-C0D2-5F14-AE4F-0CCEAFCAB3CA}"/>
                </a:ext>
              </a:extLst>
            </p:cNvPr>
            <p:cNvSpPr/>
            <p:nvPr/>
          </p:nvSpPr>
          <p:spPr>
            <a:xfrm>
              <a:off x="1841957" y="2739911"/>
              <a:ext cx="4479902" cy="2197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The 5 Main Types of Aircraft Jet Engines - Aero Corner">
              <a:extLst>
                <a:ext uri="{FF2B5EF4-FFF2-40B4-BE49-F238E27FC236}">
                  <a16:creationId xmlns:a16="http://schemas.microsoft.com/office/drawing/2014/main" id="{E26382A6-CB9A-1E35-84E0-C3575E020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883" y="2616771"/>
              <a:ext cx="4150984" cy="2419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Aviation History: The World’s First Turboprop - Hartzell Propeller">
            <a:extLst>
              <a:ext uri="{FF2B5EF4-FFF2-40B4-BE49-F238E27FC236}">
                <a16:creationId xmlns:a16="http://schemas.microsoft.com/office/drawing/2014/main" id="{DC52A22E-52F2-0C3A-1592-7C20A4ED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8" y="1658838"/>
            <a:ext cx="4527626" cy="30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Solid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Liquid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Hybrid Rockets</a:t>
            </a:r>
            <a:endParaRPr sz="2800"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4" y="1365582"/>
            <a:ext cx="4496675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Propulsion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Solid Fuel Rocket Diagram">
            <a:extLst>
              <a:ext uri="{FF2B5EF4-FFF2-40B4-BE49-F238E27FC236}">
                <a16:creationId xmlns:a16="http://schemas.microsoft.com/office/drawing/2014/main" id="{B16245CF-8405-11BB-AF6A-69AF2BE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05" y="1171575"/>
            <a:ext cx="1714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44;p43">
            <a:extLst>
              <a:ext uri="{FF2B5EF4-FFF2-40B4-BE49-F238E27FC236}">
                <a16:creationId xmlns:a16="http://schemas.microsoft.com/office/drawing/2014/main" id="{ADD10AAB-C465-DA1B-408B-84883F6D5545}"/>
              </a:ext>
            </a:extLst>
          </p:cNvPr>
          <p:cNvSpPr txBox="1">
            <a:spLocks/>
          </p:cNvSpPr>
          <p:nvPr/>
        </p:nvSpPr>
        <p:spPr>
          <a:xfrm>
            <a:off x="3535498" y="1276027"/>
            <a:ext cx="4524384" cy="324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Solid Fueled Rockets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Liquid Fueled Rockets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Hybrid Rockets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Liquid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4A297-066E-F9FB-1DAE-6DF46494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" t="6306"/>
          <a:stretch/>
        </p:blipFill>
        <p:spPr>
          <a:xfrm>
            <a:off x="945573" y="1310778"/>
            <a:ext cx="1478972" cy="28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Burning vs End Burning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249DCF3-0E93-0F9B-94B4-7FC04870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6" y="1242891"/>
            <a:ext cx="4752109" cy="16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DDA079F-DC2F-219B-D01A-E3780AFE6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6" y="3337076"/>
            <a:ext cx="4855932" cy="156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3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Chemical Reactions</a:t>
            </a:r>
            <a:endParaRPr dirty="0"/>
          </a:p>
        </p:txBody>
      </p:sp>
      <p:sp>
        <p:nvSpPr>
          <p:cNvPr id="1120" name="Google Shape;1120;p42"/>
          <p:cNvSpPr txBox="1">
            <a:spLocks noGrp="1"/>
          </p:cNvSpPr>
          <p:nvPr>
            <p:ph type="subTitle" idx="2"/>
          </p:nvPr>
        </p:nvSpPr>
        <p:spPr>
          <a:xfrm>
            <a:off x="643462" y="1522959"/>
            <a:ext cx="6578220" cy="3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Combustion: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Liquid hydrogen + liquid oxygen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Gunpowder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Alcohol + Oxygen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Acid/base: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Baking soda + vinegar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Alka seltzer + water</a:t>
            </a:r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468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Hybrid Rocket Propulsion - AERO NOTES...">
            <a:extLst>
              <a:ext uri="{FF2B5EF4-FFF2-40B4-BE49-F238E27FC236}">
                <a16:creationId xmlns:a16="http://schemas.microsoft.com/office/drawing/2014/main" id="{8001359A-16B0-841C-146A-D327D3D9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31336"/>
            <a:ext cx="76009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5296"/>
      </p:ext>
    </p:extLst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352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 Condensed Light</vt:lpstr>
      <vt:lpstr>Palanquin Dark</vt:lpstr>
      <vt:lpstr>Arial</vt:lpstr>
      <vt:lpstr>Fredoka One</vt:lpstr>
      <vt:lpstr>Anek Devanagari ExtraBold</vt:lpstr>
      <vt:lpstr>Chivo</vt:lpstr>
      <vt:lpstr>Astronomical Observatory by Slidesgo</vt:lpstr>
      <vt:lpstr>Rocket Motors</vt:lpstr>
      <vt:lpstr>How Engines Work</vt:lpstr>
      <vt:lpstr>Airplane Motors</vt:lpstr>
      <vt:lpstr>Rocket Propulsion</vt:lpstr>
      <vt:lpstr>Solid Propulsion</vt:lpstr>
      <vt:lpstr>Liquid Propulsion</vt:lpstr>
      <vt:lpstr>Core Burning vs End Burning</vt:lpstr>
      <vt:lpstr>Chemical Reactions</vt:lpstr>
      <vt:lpstr>Hybrid Propulsion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6</cp:revision>
  <dcterms:modified xsi:type="dcterms:W3CDTF">2024-07-05T19:38:40Z</dcterms:modified>
</cp:coreProperties>
</file>