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0"/>
  </p:notesMasterIdLst>
  <p:sldIdLst>
    <p:sldId id="256" r:id="rId2"/>
    <p:sldId id="259" r:id="rId3"/>
    <p:sldId id="258" r:id="rId4"/>
    <p:sldId id="262" r:id="rId5"/>
    <p:sldId id="263" r:id="rId6"/>
    <p:sldId id="294" r:id="rId7"/>
    <p:sldId id="295" r:id="rId8"/>
    <p:sldId id="293" r:id="rId9"/>
  </p:sldIdLst>
  <p:sldSz cx="9144000" cy="5143500" type="screen16x9"/>
  <p:notesSz cx="6858000" cy="9144000"/>
  <p:embeddedFontLst>
    <p:embeddedFont>
      <p:font typeface="Anek Devanagari ExtraBold" panose="020B0604020202020204" charset="0"/>
      <p:bold r:id="rId11"/>
    </p:embeddedFont>
    <p:embeddedFont>
      <p:font typeface="Chivo" panose="020B0604020202020204" charset="0"/>
      <p:regular r:id="rId12"/>
      <p:bold r:id="rId13"/>
      <p:italic r:id="rId14"/>
      <p:boldItalic r:id="rId15"/>
    </p:embeddedFont>
    <p:embeddedFont>
      <p:font typeface="Fredoka One" panose="02000000000000000000" pitchFamily="2" charset="0"/>
      <p:regular r:id="rId16"/>
    </p:embeddedFont>
    <p:embeddedFont>
      <p:font typeface="Palanquin Dark" panose="020B0604020202020204" charset="0"/>
      <p:regular r:id="rId17"/>
      <p:bold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ff189cb9ef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ff189cb9ef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Motor is simple device that stores propellant, engine is more complicated with moving parts to convert stored propellant </a:t>
            </a:r>
            <a:r>
              <a:rPr lang="en-US"/>
              <a:t>into thrust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Importance of nozzles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41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to get higher thrust, the hollow core is used. This increases the surface area of the propellants available for burning. The propellants burn from the inside out at a much higher rate, sending mass out the nozzle at a higher rate and speed. This typically results in greater thrust.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05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03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329855" y="-8086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-798900" y="3899588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-404376" y="367174"/>
            <a:ext cx="998100" cy="998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7350202" y="4151069"/>
            <a:ext cx="1544297" cy="726914"/>
            <a:chOff x="4769825" y="756450"/>
            <a:chExt cx="1075041" cy="506031"/>
          </a:xfrm>
        </p:grpSpPr>
        <p:sp>
          <p:nvSpPr>
            <p:cNvPr id="194" name="Google Shape;194;p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246251" y="226750"/>
            <a:ext cx="8651497" cy="4690001"/>
            <a:chOff x="246251" y="226748"/>
            <a:chExt cx="8651497" cy="4690001"/>
          </a:xfrm>
        </p:grpSpPr>
        <p:sp>
          <p:nvSpPr>
            <p:cNvPr id="200" name="Google Shape;200;p9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53483" y="16342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246251" y="240375"/>
              <a:ext cx="8651497" cy="4499705"/>
              <a:chOff x="246251" y="240375"/>
              <a:chExt cx="8651497" cy="449970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1234152" y="44938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9"/>
              <p:cNvGrpSpPr/>
              <p:nvPr/>
            </p:nvGrpSpPr>
            <p:grpSpPr>
              <a:xfrm>
                <a:off x="246251" y="240375"/>
                <a:ext cx="8651497" cy="4499705"/>
                <a:chOff x="246251" y="240375"/>
                <a:chExt cx="8651497" cy="4499705"/>
              </a:xfrm>
            </p:grpSpPr>
            <p:grpSp>
              <p:nvGrpSpPr>
                <p:cNvPr id="206" name="Google Shape;206;p9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207" name="Google Shape;207;p9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9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" name="Google Shape;209;p9"/>
                <p:cNvGrpSpPr/>
                <p:nvPr/>
              </p:nvGrpSpPr>
              <p:grpSpPr>
                <a:xfrm>
                  <a:off x="246251" y="4091641"/>
                  <a:ext cx="3433009" cy="648440"/>
                  <a:chOff x="246251" y="4091641"/>
                  <a:chExt cx="3433009" cy="648440"/>
                </a:xfrm>
              </p:grpSpPr>
              <p:sp>
                <p:nvSpPr>
                  <p:cNvPr id="210" name="Google Shape;210;p9"/>
                  <p:cNvSpPr/>
                  <p:nvPr/>
                </p:nvSpPr>
                <p:spPr>
                  <a:xfrm rot="10800000">
                    <a:off x="246251" y="4091641"/>
                    <a:ext cx="47228" cy="4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9"/>
                  <p:cNvSpPr/>
                  <p:nvPr/>
                </p:nvSpPr>
                <p:spPr>
                  <a:xfrm>
                    <a:off x="3557472" y="46183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" name="Google Shape;212;p9"/>
                <p:cNvGrpSpPr/>
                <p:nvPr/>
              </p:nvGrpSpPr>
              <p:grpSpPr>
                <a:xfrm>
                  <a:off x="908629" y="632099"/>
                  <a:ext cx="6647830" cy="146534"/>
                  <a:chOff x="3534978" y="2407638"/>
                  <a:chExt cx="2854739" cy="62925"/>
                </a:xfrm>
              </p:grpSpPr>
              <p:sp>
                <p:nvSpPr>
                  <p:cNvPr id="213" name="Google Shape;213;p9"/>
                  <p:cNvSpPr/>
                  <p:nvPr/>
                </p:nvSpPr>
                <p:spPr>
                  <a:xfrm>
                    <a:off x="6337419" y="2407638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9"/>
                  <p:cNvSpPr/>
                  <p:nvPr/>
                </p:nvSpPr>
                <p:spPr>
                  <a:xfrm>
                    <a:off x="3534978" y="244106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/>
          <p:nvPr/>
        </p:nvSpPr>
        <p:spPr>
          <a:xfrm rot="8999956">
            <a:off x="6811448" y="32421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 rot="9000006" flipH="1">
            <a:off x="8252562" y="2989462"/>
            <a:ext cx="1967565" cy="2103010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7634874" y="4375353"/>
            <a:ext cx="1374300" cy="1374300"/>
          </a:xfrm>
          <a:prstGeom prst="ellipse">
            <a:avLst/>
          </a:pr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1526335" y="1840325"/>
            <a:ext cx="804600" cy="804600"/>
          </a:xfrm>
          <a:prstGeom prst="rect">
            <a:avLst/>
          </a:prstGeom>
          <a:gradFill>
            <a:gsLst>
              <a:gs pos="0">
                <a:srgbClr val="FF3FEA">
                  <a:alpha val="58431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"/>
          </p:nvPr>
        </p:nvSpPr>
        <p:spPr>
          <a:xfrm>
            <a:off x="82703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2"/>
          </p:nvPr>
        </p:nvSpPr>
        <p:spPr>
          <a:xfrm>
            <a:off x="82703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3" hasCustomPrompt="1"/>
          </p:nvPr>
        </p:nvSpPr>
        <p:spPr>
          <a:xfrm>
            <a:off x="4260624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4"/>
          </p:nvPr>
        </p:nvSpPr>
        <p:spPr>
          <a:xfrm>
            <a:off x="3561324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5"/>
          </p:nvPr>
        </p:nvSpPr>
        <p:spPr>
          <a:xfrm>
            <a:off x="3561324" y="3282486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6" hasCustomPrompt="1"/>
          </p:nvPr>
        </p:nvSpPr>
        <p:spPr>
          <a:xfrm>
            <a:off x="6813065" y="1840325"/>
            <a:ext cx="804600" cy="8046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7"/>
          </p:nvPr>
        </p:nvSpPr>
        <p:spPr>
          <a:xfrm>
            <a:off x="611376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611376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08358" y="467838"/>
            <a:ext cx="8727302" cy="4433851"/>
            <a:chOff x="208358" y="467838"/>
            <a:chExt cx="8727302" cy="4433851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646875" y="467838"/>
              <a:ext cx="8288784" cy="4433851"/>
              <a:chOff x="646875" y="467838"/>
              <a:chExt cx="8288784" cy="4433851"/>
            </a:xfrm>
          </p:grpSpPr>
          <p:grpSp>
            <p:nvGrpSpPr>
              <p:cNvPr id="257" name="Google Shape;257;p13"/>
              <p:cNvGrpSpPr/>
              <p:nvPr/>
            </p:nvGrpSpPr>
            <p:grpSpPr>
              <a:xfrm rot="10800000">
                <a:off x="646875" y="4668495"/>
                <a:ext cx="2408157" cy="233194"/>
                <a:chOff x="1846466" y="4091661"/>
                <a:chExt cx="2408157" cy="233194"/>
              </a:xfrm>
            </p:grpSpPr>
            <p:grpSp>
              <p:nvGrpSpPr>
                <p:cNvPr id="258" name="Google Shape;258;p13"/>
                <p:cNvGrpSpPr/>
                <p:nvPr/>
              </p:nvGrpSpPr>
              <p:grpSpPr>
                <a:xfrm rot="10800000">
                  <a:off x="1846466" y="4091661"/>
                  <a:ext cx="1390157" cy="189730"/>
                  <a:chOff x="5955622" y="757244"/>
                  <a:chExt cx="936196" cy="127781"/>
                </a:xfrm>
              </p:grpSpPr>
              <p:sp>
                <p:nvSpPr>
                  <p:cNvPr id="259" name="Google Shape;259;p13"/>
                  <p:cNvSpPr/>
                  <p:nvPr/>
                </p:nvSpPr>
                <p:spPr>
                  <a:xfrm>
                    <a:off x="6809792" y="802994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3"/>
                  <p:cNvSpPr/>
                  <p:nvPr/>
                </p:nvSpPr>
                <p:spPr>
                  <a:xfrm>
                    <a:off x="5955622" y="75724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3"/>
                <p:cNvSpPr/>
                <p:nvPr/>
              </p:nvSpPr>
              <p:spPr>
                <a:xfrm>
                  <a:off x="4132835" y="42031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262;p13"/>
              <p:cNvGrpSpPr/>
              <p:nvPr/>
            </p:nvGrpSpPr>
            <p:grpSpPr>
              <a:xfrm rot="5400000">
                <a:off x="7353518" y="3277475"/>
                <a:ext cx="1221998" cy="1942285"/>
                <a:chOff x="7043896" y="441152"/>
                <a:chExt cx="822949" cy="1308112"/>
              </a:xfrm>
            </p:grpSpPr>
            <p:sp>
              <p:nvSpPr>
                <p:cNvPr id="263" name="Google Shape;263;p13"/>
                <p:cNvSpPr/>
                <p:nvPr/>
              </p:nvSpPr>
              <p:spPr>
                <a:xfrm>
                  <a:off x="7791925" y="167433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7043896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3"/>
              <p:cNvGrpSpPr/>
              <p:nvPr/>
            </p:nvGrpSpPr>
            <p:grpSpPr>
              <a:xfrm>
                <a:off x="7101431" y="467838"/>
                <a:ext cx="1519888" cy="1172640"/>
                <a:chOff x="6633364" y="441152"/>
                <a:chExt cx="1023563" cy="789763"/>
              </a:xfrm>
            </p:grpSpPr>
            <p:sp>
              <p:nvSpPr>
                <p:cNvPr id="266" name="Google Shape;266;p13"/>
                <p:cNvSpPr/>
                <p:nvPr/>
              </p:nvSpPr>
              <p:spPr>
                <a:xfrm>
                  <a:off x="7582009" y="1155997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6633364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8" name="Google Shape;268;p13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340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74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Motors</a:t>
            </a:r>
            <a:endParaRPr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3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Solid Fueled Rockets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Liquid Fueled Rockets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Hybrid Rockets</a:t>
            </a:r>
            <a:endParaRPr sz="2800" dirty="0"/>
          </a:p>
        </p:txBody>
      </p:sp>
      <p:sp>
        <p:nvSpPr>
          <p:cNvPr id="1145" name="Google Shape;1145;p43"/>
          <p:cNvSpPr txBox="1">
            <a:spLocks noGrp="1"/>
          </p:cNvSpPr>
          <p:nvPr>
            <p:ph type="title"/>
          </p:nvPr>
        </p:nvSpPr>
        <p:spPr>
          <a:xfrm>
            <a:off x="4190124" y="1365582"/>
            <a:ext cx="4496675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Propulsion</a:t>
            </a:r>
            <a:endParaRPr dirty="0"/>
          </a:p>
        </p:txBody>
      </p:sp>
      <p:grpSp>
        <p:nvGrpSpPr>
          <p:cNvPr id="1146" name="Google Shape;1146;p43"/>
          <p:cNvGrpSpPr/>
          <p:nvPr/>
        </p:nvGrpSpPr>
        <p:grpSpPr>
          <a:xfrm>
            <a:off x="725327" y="1305329"/>
            <a:ext cx="3013269" cy="2532842"/>
            <a:chOff x="467279" y="1290842"/>
            <a:chExt cx="3013269" cy="2532842"/>
          </a:xfrm>
        </p:grpSpPr>
        <p:grpSp>
          <p:nvGrpSpPr>
            <p:cNvPr id="1147" name="Google Shape;1147;p43"/>
            <p:cNvGrpSpPr/>
            <p:nvPr/>
          </p:nvGrpSpPr>
          <p:grpSpPr>
            <a:xfrm>
              <a:off x="467279" y="3016105"/>
              <a:ext cx="954346" cy="807579"/>
              <a:chOff x="575162" y="3714864"/>
              <a:chExt cx="1291752" cy="1093095"/>
            </a:xfrm>
          </p:grpSpPr>
          <p:sp>
            <p:nvSpPr>
              <p:cNvPr id="1148" name="Google Shape;1148;p43"/>
              <p:cNvSpPr/>
              <p:nvPr/>
            </p:nvSpPr>
            <p:spPr>
              <a:xfrm rot="-4499958" flipH="1">
                <a:off x="701922" y="4225922"/>
                <a:ext cx="343196" cy="35195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610" extrusionOk="0">
                    <a:moveTo>
                      <a:pt x="18147" y="405"/>
                    </a:moveTo>
                    <a:cubicBezTo>
                      <a:pt x="17877" y="3218"/>
                      <a:pt x="17588" y="6049"/>
                      <a:pt x="16587" y="8688"/>
                    </a:cubicBezTo>
                    <a:cubicBezTo>
                      <a:pt x="14294" y="14679"/>
                      <a:pt x="6069" y="18609"/>
                      <a:pt x="3295" y="10807"/>
                    </a:cubicBezTo>
                    <a:cubicBezTo>
                      <a:pt x="1" y="1542"/>
                      <a:pt x="11809" y="1"/>
                      <a:pt x="18147" y="4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AB0C">
                      <a:alpha val="58039"/>
                    </a:srgbClr>
                  </a:gs>
                  <a:gs pos="100000">
                    <a:srgbClr val="FFDD9D">
                      <a:alpha val="745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9" name="Google Shape;1149;p43"/>
              <p:cNvGrpSpPr/>
              <p:nvPr/>
            </p:nvGrpSpPr>
            <p:grpSpPr>
              <a:xfrm flipH="1">
                <a:off x="575162" y="3714864"/>
                <a:ext cx="1291752" cy="1093095"/>
                <a:chOff x="5341900" y="1228588"/>
                <a:chExt cx="717600" cy="607275"/>
              </a:xfrm>
            </p:grpSpPr>
            <p:sp>
              <p:nvSpPr>
                <p:cNvPr id="1150" name="Google Shape;1150;p43"/>
                <p:cNvSpPr/>
                <p:nvPr/>
              </p:nvSpPr>
              <p:spPr>
                <a:xfrm>
                  <a:off x="5613425" y="1584288"/>
                  <a:ext cx="169800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791" y="140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5613425" y="1584288"/>
                  <a:ext cx="161225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9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449" y="8389"/>
                      </a:lnTo>
                      <a:lnTo>
                        <a:pt x="2873" y="6011"/>
                      </a:lnTo>
                      <a:lnTo>
                        <a:pt x="1294" y="2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5765600" y="1330363"/>
                  <a:ext cx="293900" cy="1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6677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3957" y="6677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5765600" y="1330363"/>
                  <a:ext cx="293900" cy="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3653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818" y="2131"/>
                      </a:lnTo>
                      <a:lnTo>
                        <a:pt x="6791" y="1351"/>
                      </a:lnTo>
                      <a:lnTo>
                        <a:pt x="10252" y="3652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5723750" y="1445313"/>
                  <a:ext cx="20925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0" h="8820" extrusionOk="0">
                      <a:moveTo>
                        <a:pt x="4735" y="0"/>
                      </a:moveTo>
                      <a:cubicBezTo>
                        <a:pt x="4376" y="0"/>
                        <a:pt x="4028" y="169"/>
                        <a:pt x="3824" y="481"/>
                      </a:cubicBezTo>
                      <a:lnTo>
                        <a:pt x="343" y="5750"/>
                      </a:lnTo>
                      <a:cubicBezTo>
                        <a:pt x="0" y="6244"/>
                        <a:pt x="1731" y="8470"/>
                        <a:pt x="2226" y="8812"/>
                      </a:cubicBezTo>
                      <a:cubicBezTo>
                        <a:pt x="2226" y="8812"/>
                        <a:pt x="2376" y="8820"/>
                        <a:pt x="2612" y="8820"/>
                      </a:cubicBezTo>
                      <a:cubicBezTo>
                        <a:pt x="3281" y="8820"/>
                        <a:pt x="4641" y="8757"/>
                        <a:pt x="5231" y="8279"/>
                      </a:cubicBezTo>
                      <a:lnTo>
                        <a:pt x="8027" y="4019"/>
                      </a:lnTo>
                      <a:cubicBezTo>
                        <a:pt x="8370" y="3505"/>
                        <a:pt x="8027" y="1280"/>
                        <a:pt x="7533" y="956"/>
                      </a:cubicBezTo>
                      <a:lnTo>
                        <a:pt x="5345" y="177"/>
                      </a:lnTo>
                      <a:cubicBezTo>
                        <a:pt x="5156" y="58"/>
                        <a:pt x="4944" y="0"/>
                        <a:pt x="47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5341900" y="1228588"/>
                  <a:ext cx="570175" cy="4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07" h="17482" extrusionOk="0">
                      <a:moveTo>
                        <a:pt x="5719" y="1"/>
                      </a:moveTo>
                      <a:cubicBezTo>
                        <a:pt x="3991" y="1"/>
                        <a:pt x="2634" y="436"/>
                        <a:pt x="1979" y="1428"/>
                      </a:cubicBezTo>
                      <a:cubicBezTo>
                        <a:pt x="1" y="4395"/>
                        <a:pt x="5060" y="11204"/>
                        <a:pt x="10690" y="14951"/>
                      </a:cubicBezTo>
                      <a:cubicBezTo>
                        <a:pt x="13315" y="16682"/>
                        <a:pt x="15598" y="17462"/>
                        <a:pt x="17500" y="17481"/>
                      </a:cubicBezTo>
                      <a:cubicBezTo>
                        <a:pt x="17747" y="16853"/>
                        <a:pt x="21970" y="10481"/>
                        <a:pt x="22788" y="9625"/>
                      </a:cubicBezTo>
                      <a:lnTo>
                        <a:pt x="22807" y="9625"/>
                      </a:lnTo>
                      <a:cubicBezTo>
                        <a:pt x="22008" y="7952"/>
                        <a:pt x="20334" y="5878"/>
                        <a:pt x="17823" y="4224"/>
                      </a:cubicBezTo>
                      <a:cubicBezTo>
                        <a:pt x="14074" y="1729"/>
                        <a:pt x="9162" y="1"/>
                        <a:pt x="57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5341900" y="1234313"/>
                  <a:ext cx="450350" cy="4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17253" extrusionOk="0">
                      <a:moveTo>
                        <a:pt x="3805" y="0"/>
                      </a:moveTo>
                      <a:cubicBezTo>
                        <a:pt x="3006" y="228"/>
                        <a:pt x="2359" y="628"/>
                        <a:pt x="1979" y="1199"/>
                      </a:cubicBezTo>
                      <a:cubicBezTo>
                        <a:pt x="1" y="4166"/>
                        <a:pt x="5060" y="10975"/>
                        <a:pt x="10690" y="14722"/>
                      </a:cubicBezTo>
                      <a:cubicBezTo>
                        <a:pt x="13315" y="16453"/>
                        <a:pt x="15617" y="17233"/>
                        <a:pt x="17500" y="17252"/>
                      </a:cubicBezTo>
                      <a:cubicBezTo>
                        <a:pt x="17652" y="16853"/>
                        <a:pt x="17823" y="16453"/>
                        <a:pt x="18013" y="16054"/>
                      </a:cubicBezTo>
                      <a:cubicBezTo>
                        <a:pt x="16378" y="15787"/>
                        <a:pt x="14514" y="15027"/>
                        <a:pt x="12440" y="13638"/>
                      </a:cubicBezTo>
                      <a:cubicBezTo>
                        <a:pt x="6810" y="9910"/>
                        <a:pt x="1751" y="3101"/>
                        <a:pt x="3710" y="133"/>
                      </a:cubicBezTo>
                      <a:cubicBezTo>
                        <a:pt x="3748" y="76"/>
                        <a:pt x="3786" y="38"/>
                        <a:pt x="3805" y="0"/>
                      </a:cubicBezTo>
                      <a:close/>
                    </a:path>
                  </a:pathLst>
                </a:custGeom>
                <a:solidFill>
                  <a:srgbClr val="0C0019">
                    <a:alpha val="8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5349525" y="1228738"/>
                  <a:ext cx="156450" cy="1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" h="6501" extrusionOk="0">
                      <a:moveTo>
                        <a:pt x="5140" y="1"/>
                      </a:moveTo>
                      <a:cubicBezTo>
                        <a:pt x="2968" y="1"/>
                        <a:pt x="0" y="318"/>
                        <a:pt x="0" y="318"/>
                      </a:cubicBezTo>
                      <a:cubicBezTo>
                        <a:pt x="0" y="318"/>
                        <a:pt x="1236" y="4484"/>
                        <a:pt x="2340" y="6500"/>
                      </a:cubicBezTo>
                      <a:cubicBezTo>
                        <a:pt x="2606" y="6310"/>
                        <a:pt x="2853" y="6101"/>
                        <a:pt x="3100" y="5891"/>
                      </a:cubicBezTo>
                      <a:cubicBezTo>
                        <a:pt x="3690" y="5359"/>
                        <a:pt x="4242" y="4750"/>
                        <a:pt x="4717" y="4122"/>
                      </a:cubicBezTo>
                      <a:cubicBezTo>
                        <a:pt x="5193" y="3476"/>
                        <a:pt x="5611" y="2772"/>
                        <a:pt x="5877" y="2011"/>
                      </a:cubicBezTo>
                      <a:cubicBezTo>
                        <a:pt x="6125" y="1383"/>
                        <a:pt x="6258" y="699"/>
                        <a:pt x="6182" y="33"/>
                      </a:cubicBezTo>
                      <a:cubicBezTo>
                        <a:pt x="5872" y="10"/>
                        <a:pt x="5518" y="1"/>
                        <a:pt x="514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5556850" y="1347663"/>
                  <a:ext cx="191175" cy="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6872" extrusionOk="0">
                      <a:moveTo>
                        <a:pt x="3837" y="0"/>
                      </a:moveTo>
                      <a:cubicBezTo>
                        <a:pt x="3019" y="0"/>
                        <a:pt x="2197" y="293"/>
                        <a:pt x="1541" y="887"/>
                      </a:cubicBezTo>
                      <a:cubicBezTo>
                        <a:pt x="114" y="2142"/>
                        <a:pt x="0" y="4311"/>
                        <a:pt x="1275" y="5737"/>
                      </a:cubicBezTo>
                      <a:cubicBezTo>
                        <a:pt x="1955" y="6489"/>
                        <a:pt x="2889" y="6871"/>
                        <a:pt x="3827" y="6871"/>
                      </a:cubicBezTo>
                      <a:cubicBezTo>
                        <a:pt x="4647" y="6871"/>
                        <a:pt x="5468" y="6579"/>
                        <a:pt x="6125" y="5985"/>
                      </a:cubicBezTo>
                      <a:cubicBezTo>
                        <a:pt x="7532" y="4710"/>
                        <a:pt x="7646" y="2542"/>
                        <a:pt x="6372" y="1134"/>
                      </a:cubicBezTo>
                      <a:cubicBezTo>
                        <a:pt x="5702" y="383"/>
                        <a:pt x="4772" y="0"/>
                        <a:pt x="383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5587750" y="1376363"/>
                  <a:ext cx="132700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4661" extrusionOk="0">
                      <a:moveTo>
                        <a:pt x="2654" y="0"/>
                      </a:moveTo>
                      <a:cubicBezTo>
                        <a:pt x="1901" y="0"/>
                        <a:pt x="1159" y="362"/>
                        <a:pt x="704" y="1033"/>
                      </a:cubicBezTo>
                      <a:cubicBezTo>
                        <a:pt x="0" y="2117"/>
                        <a:pt x="286" y="3562"/>
                        <a:pt x="1370" y="4266"/>
                      </a:cubicBezTo>
                      <a:cubicBezTo>
                        <a:pt x="1764" y="4533"/>
                        <a:pt x="2209" y="4660"/>
                        <a:pt x="2651" y="4660"/>
                      </a:cubicBezTo>
                      <a:cubicBezTo>
                        <a:pt x="3405" y="4660"/>
                        <a:pt x="4148" y="4291"/>
                        <a:pt x="4604" y="3619"/>
                      </a:cubicBezTo>
                      <a:cubicBezTo>
                        <a:pt x="5307" y="2535"/>
                        <a:pt x="5022" y="1090"/>
                        <a:pt x="3938" y="386"/>
                      </a:cubicBezTo>
                      <a:cubicBezTo>
                        <a:pt x="3543" y="125"/>
                        <a:pt x="3097" y="0"/>
                        <a:pt x="26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accen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5676200" y="15385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7" y="0"/>
                      </a:moveTo>
                      <a:cubicBezTo>
                        <a:pt x="508" y="0"/>
                        <a:pt x="192" y="218"/>
                        <a:pt x="95" y="573"/>
                      </a:cubicBezTo>
                      <a:cubicBezTo>
                        <a:pt x="0" y="973"/>
                        <a:pt x="248" y="1391"/>
                        <a:pt x="647" y="1505"/>
                      </a:cubicBezTo>
                      <a:cubicBezTo>
                        <a:pt x="716" y="1524"/>
                        <a:pt x="785" y="1533"/>
                        <a:pt x="852" y="1533"/>
                      </a:cubicBezTo>
                      <a:cubicBezTo>
                        <a:pt x="1190" y="1533"/>
                        <a:pt x="1484" y="1303"/>
                        <a:pt x="1579" y="954"/>
                      </a:cubicBezTo>
                      <a:cubicBezTo>
                        <a:pt x="1693" y="554"/>
                        <a:pt x="1446" y="136"/>
                        <a:pt x="1046" y="22"/>
                      </a:cubicBezTo>
                      <a:cubicBezTo>
                        <a:pt x="983" y="7"/>
                        <a:pt x="91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5743250" y="15290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4" y="1"/>
                      </a:moveTo>
                      <a:cubicBezTo>
                        <a:pt x="513" y="1"/>
                        <a:pt x="193" y="231"/>
                        <a:pt x="95" y="573"/>
                      </a:cubicBezTo>
                      <a:cubicBezTo>
                        <a:pt x="0" y="991"/>
                        <a:pt x="229" y="1410"/>
                        <a:pt x="647" y="1505"/>
                      </a:cubicBezTo>
                      <a:cubicBezTo>
                        <a:pt x="713" y="1524"/>
                        <a:pt x="780" y="1533"/>
                        <a:pt x="846" y="1533"/>
                      </a:cubicBezTo>
                      <a:cubicBezTo>
                        <a:pt x="1177" y="1533"/>
                        <a:pt x="1484" y="1305"/>
                        <a:pt x="1579" y="972"/>
                      </a:cubicBezTo>
                      <a:cubicBezTo>
                        <a:pt x="1693" y="554"/>
                        <a:pt x="1446" y="135"/>
                        <a:pt x="1027" y="21"/>
                      </a:cubicBezTo>
                      <a:cubicBezTo>
                        <a:pt x="970" y="7"/>
                        <a:pt x="911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2" name="Google Shape;1162;p43"/>
            <p:cNvGrpSpPr/>
            <p:nvPr/>
          </p:nvGrpSpPr>
          <p:grpSpPr>
            <a:xfrm>
              <a:off x="1280031" y="1290842"/>
              <a:ext cx="2200517" cy="2084882"/>
              <a:chOff x="1535231" y="1742367"/>
              <a:chExt cx="2200517" cy="2084882"/>
            </a:xfrm>
          </p:grpSpPr>
          <p:sp>
            <p:nvSpPr>
              <p:cNvPr id="1163" name="Google Shape;1163;p43"/>
              <p:cNvSpPr/>
              <p:nvPr/>
            </p:nvSpPr>
            <p:spPr>
              <a:xfrm>
                <a:off x="2794348" y="2885849"/>
                <a:ext cx="941400" cy="941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07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3"/>
              <p:cNvGrpSpPr/>
              <p:nvPr/>
            </p:nvGrpSpPr>
            <p:grpSpPr>
              <a:xfrm>
                <a:off x="1535231" y="1742367"/>
                <a:ext cx="2100802" cy="1913451"/>
                <a:chOff x="4106750" y="2356563"/>
                <a:chExt cx="1979088" cy="1802591"/>
              </a:xfrm>
            </p:grpSpPr>
            <p:sp>
              <p:nvSpPr>
                <p:cNvPr id="1165" name="Google Shape;1165;p43"/>
                <p:cNvSpPr/>
                <p:nvPr/>
              </p:nvSpPr>
              <p:spPr>
                <a:xfrm>
                  <a:off x="4106750" y="2356563"/>
                  <a:ext cx="1979088" cy="18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26636" extrusionOk="0">
                      <a:moveTo>
                        <a:pt x="14623" y="1"/>
                      </a:moveTo>
                      <a:cubicBezTo>
                        <a:pt x="11215" y="1"/>
                        <a:pt x="7807" y="1301"/>
                        <a:pt x="5208" y="3900"/>
                      </a:cubicBezTo>
                      <a:cubicBezTo>
                        <a:pt x="1" y="9100"/>
                        <a:pt x="1" y="17537"/>
                        <a:pt x="5208" y="22736"/>
                      </a:cubicBezTo>
                      <a:cubicBezTo>
                        <a:pt x="7807" y="25336"/>
                        <a:pt x="11215" y="26636"/>
                        <a:pt x="14623" y="26636"/>
                      </a:cubicBezTo>
                      <a:cubicBezTo>
                        <a:pt x="18031" y="26636"/>
                        <a:pt x="21440" y="25336"/>
                        <a:pt x="24044" y="22736"/>
                      </a:cubicBezTo>
                      <a:cubicBezTo>
                        <a:pt x="29243" y="17537"/>
                        <a:pt x="29243" y="9100"/>
                        <a:pt x="24044" y="3900"/>
                      </a:cubicBezTo>
                      <a:cubicBezTo>
                        <a:pt x="21440" y="1301"/>
                        <a:pt x="18031" y="1"/>
                        <a:pt x="1462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4231339" y="2469579"/>
                  <a:ext cx="1730382" cy="15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69" h="23297" extrusionOk="0">
                      <a:moveTo>
                        <a:pt x="12781" y="1"/>
                      </a:moveTo>
                      <a:cubicBezTo>
                        <a:pt x="9800" y="1"/>
                        <a:pt x="6819" y="1137"/>
                        <a:pt x="4546" y="3410"/>
                      </a:cubicBezTo>
                      <a:cubicBezTo>
                        <a:pt x="1" y="7963"/>
                        <a:pt x="1" y="15334"/>
                        <a:pt x="4546" y="19887"/>
                      </a:cubicBezTo>
                      <a:cubicBezTo>
                        <a:pt x="6819" y="22160"/>
                        <a:pt x="9800" y="23296"/>
                        <a:pt x="12781" y="23296"/>
                      </a:cubicBezTo>
                      <a:cubicBezTo>
                        <a:pt x="15762" y="23296"/>
                        <a:pt x="18743" y="22160"/>
                        <a:pt x="21016" y="19887"/>
                      </a:cubicBezTo>
                      <a:cubicBezTo>
                        <a:pt x="25569" y="15334"/>
                        <a:pt x="25569" y="7963"/>
                        <a:pt x="21016" y="3410"/>
                      </a:cubicBezTo>
                      <a:cubicBezTo>
                        <a:pt x="18743" y="1137"/>
                        <a:pt x="15762" y="1"/>
                        <a:pt x="12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4360530" y="2523177"/>
                  <a:ext cx="1472067" cy="146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2" h="21712" extrusionOk="0">
                      <a:moveTo>
                        <a:pt x="10846" y="1"/>
                      </a:moveTo>
                      <a:cubicBezTo>
                        <a:pt x="9664" y="1"/>
                        <a:pt x="8516" y="193"/>
                        <a:pt x="7438" y="559"/>
                      </a:cubicBezTo>
                      <a:cubicBezTo>
                        <a:pt x="6364" y="912"/>
                        <a:pt x="5357" y="1438"/>
                        <a:pt x="4456" y="2100"/>
                      </a:cubicBezTo>
                      <a:cubicBezTo>
                        <a:pt x="3930" y="2483"/>
                        <a:pt x="3441" y="2919"/>
                        <a:pt x="2990" y="3392"/>
                      </a:cubicBezTo>
                      <a:cubicBezTo>
                        <a:pt x="2480" y="3933"/>
                        <a:pt x="2014" y="4534"/>
                        <a:pt x="1623" y="5173"/>
                      </a:cubicBezTo>
                      <a:cubicBezTo>
                        <a:pt x="1345" y="5623"/>
                        <a:pt x="1105" y="6089"/>
                        <a:pt x="894" y="6585"/>
                      </a:cubicBezTo>
                      <a:cubicBezTo>
                        <a:pt x="631" y="7186"/>
                        <a:pt x="428" y="7817"/>
                        <a:pt x="286" y="8478"/>
                      </a:cubicBezTo>
                      <a:cubicBezTo>
                        <a:pt x="226" y="8726"/>
                        <a:pt x="180" y="8982"/>
                        <a:pt x="135" y="9245"/>
                      </a:cubicBezTo>
                      <a:cubicBezTo>
                        <a:pt x="105" y="9485"/>
                        <a:pt x="75" y="9718"/>
                        <a:pt x="53" y="9959"/>
                      </a:cubicBezTo>
                      <a:cubicBezTo>
                        <a:pt x="0" y="10635"/>
                        <a:pt x="8" y="11296"/>
                        <a:pt x="68" y="11950"/>
                      </a:cubicBezTo>
                      <a:cubicBezTo>
                        <a:pt x="120" y="12476"/>
                        <a:pt x="218" y="13002"/>
                        <a:pt x="346" y="13505"/>
                      </a:cubicBezTo>
                      <a:cubicBezTo>
                        <a:pt x="526" y="14234"/>
                        <a:pt x="789" y="14940"/>
                        <a:pt x="1112" y="15609"/>
                      </a:cubicBezTo>
                      <a:cubicBezTo>
                        <a:pt x="1398" y="16195"/>
                        <a:pt x="1736" y="16751"/>
                        <a:pt x="2119" y="17277"/>
                      </a:cubicBezTo>
                      <a:cubicBezTo>
                        <a:pt x="2773" y="18171"/>
                        <a:pt x="3562" y="18960"/>
                        <a:pt x="4463" y="19621"/>
                      </a:cubicBezTo>
                      <a:cubicBezTo>
                        <a:pt x="5831" y="20628"/>
                        <a:pt x="7461" y="21319"/>
                        <a:pt x="9257" y="21589"/>
                      </a:cubicBezTo>
                      <a:cubicBezTo>
                        <a:pt x="9803" y="21672"/>
                        <a:pt x="10346" y="21711"/>
                        <a:pt x="10883" y="21711"/>
                      </a:cubicBezTo>
                      <a:cubicBezTo>
                        <a:pt x="12112" y="21711"/>
                        <a:pt x="13307" y="21503"/>
                        <a:pt x="14426" y="21116"/>
                      </a:cubicBezTo>
                      <a:cubicBezTo>
                        <a:pt x="15478" y="20748"/>
                        <a:pt x="16462" y="20229"/>
                        <a:pt x="17349" y="19568"/>
                      </a:cubicBezTo>
                      <a:cubicBezTo>
                        <a:pt x="17875" y="19178"/>
                        <a:pt x="18355" y="18749"/>
                        <a:pt x="18799" y="18268"/>
                      </a:cubicBezTo>
                      <a:cubicBezTo>
                        <a:pt x="19310" y="17727"/>
                        <a:pt x="19768" y="17126"/>
                        <a:pt x="20159" y="16488"/>
                      </a:cubicBezTo>
                      <a:cubicBezTo>
                        <a:pt x="20429" y="16037"/>
                        <a:pt x="20670" y="15571"/>
                        <a:pt x="20872" y="15083"/>
                      </a:cubicBezTo>
                      <a:cubicBezTo>
                        <a:pt x="21128" y="14474"/>
                        <a:pt x="21331" y="13843"/>
                        <a:pt x="21473" y="13182"/>
                      </a:cubicBezTo>
                      <a:cubicBezTo>
                        <a:pt x="21526" y="12949"/>
                        <a:pt x="21571" y="12708"/>
                        <a:pt x="21609" y="12468"/>
                      </a:cubicBezTo>
                      <a:cubicBezTo>
                        <a:pt x="21646" y="12213"/>
                        <a:pt x="21676" y="11957"/>
                        <a:pt x="21699" y="11702"/>
                      </a:cubicBezTo>
                      <a:cubicBezTo>
                        <a:pt x="21751" y="11025"/>
                        <a:pt x="21744" y="10357"/>
                        <a:pt x="21669" y="9703"/>
                      </a:cubicBezTo>
                      <a:cubicBezTo>
                        <a:pt x="21616" y="9177"/>
                        <a:pt x="21519" y="8659"/>
                        <a:pt x="21391" y="8148"/>
                      </a:cubicBezTo>
                      <a:cubicBezTo>
                        <a:pt x="21203" y="7419"/>
                        <a:pt x="20933" y="6713"/>
                        <a:pt x="20602" y="6044"/>
                      </a:cubicBezTo>
                      <a:cubicBezTo>
                        <a:pt x="20309" y="5458"/>
                        <a:pt x="19971" y="4895"/>
                        <a:pt x="19580" y="4369"/>
                      </a:cubicBezTo>
                      <a:cubicBezTo>
                        <a:pt x="18911" y="3475"/>
                        <a:pt x="18107" y="2678"/>
                        <a:pt x="17191" y="2024"/>
                      </a:cubicBezTo>
                      <a:cubicBezTo>
                        <a:pt x="15838" y="1055"/>
                        <a:pt x="14246" y="387"/>
                        <a:pt x="12487" y="124"/>
                      </a:cubicBezTo>
                      <a:cubicBezTo>
                        <a:pt x="11935" y="41"/>
                        <a:pt x="11387" y="1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662020" y="2561007"/>
                  <a:ext cx="1023652" cy="25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3810" extrusionOk="0">
                      <a:moveTo>
                        <a:pt x="2983" y="0"/>
                      </a:moveTo>
                      <a:cubicBezTo>
                        <a:pt x="1909" y="353"/>
                        <a:pt x="902" y="879"/>
                        <a:pt x="1" y="1541"/>
                      </a:cubicBezTo>
                      <a:lnTo>
                        <a:pt x="15125" y="3810"/>
                      </a:lnTo>
                      <a:cubicBezTo>
                        <a:pt x="14456" y="2916"/>
                        <a:pt x="13652" y="2119"/>
                        <a:pt x="12736" y="1465"/>
                      </a:cubicBezTo>
                      <a:lnTo>
                        <a:pt x="2983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4469824" y="2752661"/>
                  <a:ext cx="1338341" cy="32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6" h="4757" extrusionOk="0">
                      <a:moveTo>
                        <a:pt x="1375" y="1"/>
                      </a:moveTo>
                      <a:cubicBezTo>
                        <a:pt x="857" y="542"/>
                        <a:pt x="399" y="1143"/>
                        <a:pt x="1" y="1782"/>
                      </a:cubicBezTo>
                      <a:lnTo>
                        <a:pt x="19776" y="4757"/>
                      </a:lnTo>
                      <a:cubicBezTo>
                        <a:pt x="19580" y="4028"/>
                        <a:pt x="19318" y="3322"/>
                        <a:pt x="18987" y="2653"/>
                      </a:cubicBezTo>
                      <a:lnTo>
                        <a:pt x="1375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4379343" y="2968813"/>
                  <a:ext cx="1453253" cy="34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7" extrusionOk="0">
                      <a:moveTo>
                        <a:pt x="616" y="0"/>
                      </a:moveTo>
                      <a:cubicBezTo>
                        <a:pt x="353" y="601"/>
                        <a:pt x="150" y="1232"/>
                        <a:pt x="0" y="1893"/>
                      </a:cubicBezTo>
                      <a:lnTo>
                        <a:pt x="21421" y="5117"/>
                      </a:lnTo>
                      <a:cubicBezTo>
                        <a:pt x="21473" y="4440"/>
                        <a:pt x="21458" y="3772"/>
                        <a:pt x="21391" y="3118"/>
                      </a:cubicBezTo>
                      <a:lnTo>
                        <a:pt x="616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360530" y="3197078"/>
                  <a:ext cx="1453253" cy="34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8" extrusionOk="0">
                      <a:moveTo>
                        <a:pt x="53" y="1"/>
                      </a:moveTo>
                      <a:cubicBezTo>
                        <a:pt x="0" y="677"/>
                        <a:pt x="0" y="1338"/>
                        <a:pt x="68" y="1992"/>
                      </a:cubicBezTo>
                      <a:lnTo>
                        <a:pt x="20872" y="5117"/>
                      </a:lnTo>
                      <a:cubicBezTo>
                        <a:pt x="21128" y="4516"/>
                        <a:pt x="21331" y="3885"/>
                        <a:pt x="21473" y="3224"/>
                      </a:cubicBezTo>
                      <a:lnTo>
                        <a:pt x="53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4383877" y="3437052"/>
                  <a:ext cx="1340912" cy="322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4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81" y="730"/>
                        <a:pt x="444" y="1436"/>
                        <a:pt x="767" y="2105"/>
                      </a:cubicBezTo>
                      <a:lnTo>
                        <a:pt x="18461" y="4764"/>
                      </a:lnTo>
                      <a:cubicBezTo>
                        <a:pt x="18965" y="4223"/>
                        <a:pt x="19423" y="3622"/>
                        <a:pt x="19814" y="298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4503864" y="3692320"/>
                  <a:ext cx="1030758" cy="2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1" h="384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55" y="895"/>
                        <a:pt x="1444" y="1684"/>
                        <a:pt x="2345" y="2345"/>
                      </a:cubicBezTo>
                      <a:lnTo>
                        <a:pt x="12308" y="3840"/>
                      </a:lnTo>
                      <a:cubicBezTo>
                        <a:pt x="13360" y="3472"/>
                        <a:pt x="14344" y="2946"/>
                        <a:pt x="15231" y="229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74" name="Google Shape;1174;p43"/>
          <p:cNvSpPr/>
          <p:nvPr/>
        </p:nvSpPr>
        <p:spPr>
          <a:xfrm>
            <a:off x="4295773" y="2148726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6402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1441261" y="1249206"/>
            <a:ext cx="68755" cy="68697"/>
          </a:xfrm>
          <a:custGeom>
            <a:avLst/>
            <a:gdLst/>
            <a:ahLst/>
            <a:cxnLst/>
            <a:rect l="l" t="t" r="r" b="b"/>
            <a:pathLst>
              <a:path w="1181" h="1180" extrusionOk="0">
                <a:moveTo>
                  <a:pt x="591" y="0"/>
                </a:moveTo>
                <a:lnTo>
                  <a:pt x="381" y="381"/>
                </a:lnTo>
                <a:lnTo>
                  <a:pt x="1" y="590"/>
                </a:lnTo>
                <a:lnTo>
                  <a:pt x="381" y="799"/>
                </a:lnTo>
                <a:lnTo>
                  <a:pt x="591" y="1179"/>
                </a:lnTo>
                <a:lnTo>
                  <a:pt x="800" y="799"/>
                </a:lnTo>
                <a:lnTo>
                  <a:pt x="1180" y="590"/>
                </a:lnTo>
                <a:lnTo>
                  <a:pt x="800" y="381"/>
                </a:lnTo>
                <a:lnTo>
                  <a:pt x="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2260783" y="40916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Engines Work</a:t>
            </a:r>
            <a:endParaRPr dirty="0"/>
          </a:p>
        </p:txBody>
      </p:sp>
      <p:sp>
        <p:nvSpPr>
          <p:cNvPr id="1120" name="Google Shape;1120;p42"/>
          <p:cNvSpPr txBox="1">
            <a:spLocks noGrp="1"/>
          </p:cNvSpPr>
          <p:nvPr>
            <p:ph type="subTitle" idx="2"/>
          </p:nvPr>
        </p:nvSpPr>
        <p:spPr>
          <a:xfrm>
            <a:off x="643462" y="1522959"/>
            <a:ext cx="6578220" cy="3021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order for something to burn, you need a fuel + oxidizer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Fuel – the chemical that burns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Oxidizer – the thing that causes the burning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Compare this to airplanes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 is their oxidizer?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Motor vs engine</a:t>
            </a:r>
          </a:p>
        </p:txBody>
      </p:sp>
      <p:sp>
        <p:nvSpPr>
          <p:cNvPr id="1127" name="Google Shape;1127;p4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2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1129" name="Google Shape;1129;p4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Airplane Motors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F501CB-844C-C29B-4F0E-9F9D920A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36" y="1060850"/>
            <a:ext cx="5721927" cy="17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Solid Fuel Rocket Diagram">
            <a:extLst>
              <a:ext uri="{FF2B5EF4-FFF2-40B4-BE49-F238E27FC236}">
                <a16:creationId xmlns:a16="http://schemas.microsoft.com/office/drawing/2014/main" id="{B16245CF-8405-11BB-AF6A-69AF2BE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05" y="1171575"/>
            <a:ext cx="1714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Liquid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4A297-066E-F9FB-1DAE-6DF46494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5" t="6306"/>
          <a:stretch/>
        </p:blipFill>
        <p:spPr>
          <a:xfrm>
            <a:off x="945573" y="1310778"/>
            <a:ext cx="1478972" cy="28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 Burning vs End Burning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249DCF3-0E93-0F9B-94B4-7FC04870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36" y="1242891"/>
            <a:ext cx="4752109" cy="16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DDA079F-DC2F-219B-D01A-E3780AFE6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36" y="3337076"/>
            <a:ext cx="4855932" cy="156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3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Hybrid Rocket Propulsion - AERO NOTES...">
            <a:extLst>
              <a:ext uri="{FF2B5EF4-FFF2-40B4-BE49-F238E27FC236}">
                <a16:creationId xmlns:a16="http://schemas.microsoft.com/office/drawing/2014/main" id="{8001359A-16B0-841C-146A-D327D3D9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31336"/>
            <a:ext cx="76009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45296"/>
      </p:ext>
    </p:extLst>
  </p:cSld>
  <p:clrMapOvr>
    <a:masterClrMapping/>
  </p:clrMapOvr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148</Words>
  <Application>Microsoft Office PowerPoint</Application>
  <PresentationFormat>On-screen Show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Fredoka One</vt:lpstr>
      <vt:lpstr>Chivo</vt:lpstr>
      <vt:lpstr>Arial</vt:lpstr>
      <vt:lpstr>Roboto Condensed Light</vt:lpstr>
      <vt:lpstr>Palanquin Dark</vt:lpstr>
      <vt:lpstr>Anek Devanagari ExtraBold</vt:lpstr>
      <vt:lpstr>Astronomical Observatory by Slidesgo</vt:lpstr>
      <vt:lpstr>Rocket Motors</vt:lpstr>
      <vt:lpstr>Rocket Propulsion</vt:lpstr>
      <vt:lpstr>How Engines Work</vt:lpstr>
      <vt:lpstr>Airplane Motors</vt:lpstr>
      <vt:lpstr>Solid Propulsion</vt:lpstr>
      <vt:lpstr>Liquid Propulsion</vt:lpstr>
      <vt:lpstr>Core Burning vs End Burning</vt:lpstr>
      <vt:lpstr>Hybrid Propulsion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5</cp:revision>
  <dcterms:modified xsi:type="dcterms:W3CDTF">2024-07-05T04:59:45Z</dcterms:modified>
</cp:coreProperties>
</file>