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40"/>
  </p:notesMasterIdLst>
  <p:sldIdLst>
    <p:sldId id="256" r:id="rId2"/>
    <p:sldId id="29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9144000" cy="5143500" type="screen16x9"/>
  <p:notesSz cx="6858000" cy="9144000"/>
  <p:embeddedFontLst>
    <p:embeddedFont>
      <p:font typeface="Anek Devanagari ExtraBold" panose="020B0604020202020204" charset="0"/>
      <p:bold r:id="rId41"/>
    </p:embeddedFont>
    <p:embeddedFont>
      <p:font typeface="Chivo" panose="020B0604020202020204" charset="0"/>
      <p:regular r:id="rId42"/>
      <p:bold r:id="rId43"/>
      <p:italic r:id="rId44"/>
      <p:boldItalic r:id="rId45"/>
    </p:embeddedFont>
    <p:embeddedFont>
      <p:font typeface="Fredoka One" panose="02000000000000000000" pitchFamily="2" charset="0"/>
      <p:regular r:id="rId46"/>
    </p:embeddedFont>
    <p:embeddedFont>
      <p:font typeface="Palanquin Dark" panose="020B0604020202020204" charset="0"/>
      <p:regular r:id="rId47"/>
      <p:bold r:id="rId48"/>
    </p:embeddedFont>
    <p:embeddedFont>
      <p:font typeface="Roboto Condensed Light" panose="02000000000000000000" pitchFamily="2" charset="0"/>
      <p:regular r:id="rId49"/>
      <p: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C8A825-2F9E-4793-9A7C-394699BC621E}">
  <a:tblStyle styleId="{1FC8A825-2F9E-4793-9A7C-394699BC62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51"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1ff189cb9ef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1ff189cb9ef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1ff189cb9ef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1ff189cb9ef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1ff189cb9ef_0_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ff189cb9ef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1ff189cb9ef_0_6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1ff189cb9ef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1ff189cb9ef_0_6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1ff189cb9ef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1ff189cb9ef_0_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1ff189cb9ef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1ff189cb9ef_0_6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1ff189cb9ef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1ff189cb9ef_0_7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1ff189cb9e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1ff189cb9ef_0_7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1ff189cb9ef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1ff189cb9ef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1ff189cb9e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1ff189cb9ef_0_8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1ff189cb9ef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3"/>
        <p:cNvGrpSpPr/>
        <p:nvPr/>
      </p:nvGrpSpPr>
      <p:grpSpPr>
        <a:xfrm>
          <a:off x="0" y="0"/>
          <a:ext cx="0" cy="0"/>
          <a:chOff x="0" y="0"/>
          <a:chExt cx="0" cy="0"/>
        </a:xfrm>
      </p:grpSpPr>
      <p:sp>
        <p:nvSpPr>
          <p:cNvPr id="1564" name="Google Shape;1564;g1ff189cb9ef_0_9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5" name="Google Shape;1565;g1ff189cb9ef_0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ff189cb9ef_0_9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ff189cb9e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1ff189cb9ef_0_9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0" name="Google Shape;1590;g1ff189cb9ef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g1ff189cb9ef_0_10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g1ff189cb9ef_0_1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1ff189cb9ef_0_1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1ff189cb9ef_0_1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0"/>
        <p:cNvGrpSpPr/>
        <p:nvPr/>
      </p:nvGrpSpPr>
      <p:grpSpPr>
        <a:xfrm>
          <a:off x="0" y="0"/>
          <a:ext cx="0" cy="0"/>
          <a:chOff x="0" y="0"/>
          <a:chExt cx="0" cy="0"/>
        </a:xfrm>
      </p:grpSpPr>
      <p:sp>
        <p:nvSpPr>
          <p:cNvPr id="1791" name="Google Shape;1791;g1ff189cb9ef_0_1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2" name="Google Shape;1792;g1ff189cb9ef_0_1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g1ff189cb9ef_0_1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4" name="Google Shape;1844;g1ff189cb9ef_0_1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1ff189cb9ef_0_1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1ff189cb9ef_0_1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1ff189cb9ef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1ff189cb9ef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877498f77e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0"/>
        <p:cNvGrpSpPr/>
        <p:nvPr/>
      </p:nvGrpSpPr>
      <p:grpSpPr>
        <a:xfrm>
          <a:off x="0" y="0"/>
          <a:ext cx="0" cy="0"/>
          <a:chOff x="0" y="0"/>
          <a:chExt cx="0" cy="0"/>
        </a:xfrm>
      </p:grpSpPr>
      <p:sp>
        <p:nvSpPr>
          <p:cNvPr id="1901" name="Google Shape;1901;g1ff189cb9ef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2" name="Google Shape;1902;g1ff189cb9e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7"/>
        <p:cNvGrpSpPr/>
        <p:nvPr/>
      </p:nvGrpSpPr>
      <p:grpSpPr>
        <a:xfrm>
          <a:off x="0" y="0"/>
          <a:ext cx="0" cy="0"/>
          <a:chOff x="0" y="0"/>
          <a:chExt cx="0" cy="0"/>
        </a:xfrm>
      </p:grpSpPr>
      <p:sp>
        <p:nvSpPr>
          <p:cNvPr id="1958" name="Google Shape;1958;g1ff189cb9ef_0_8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9" name="Google Shape;1959;g1ff189cb9ef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9"/>
        <p:cNvGrpSpPr/>
        <p:nvPr/>
      </p:nvGrpSpPr>
      <p:grpSpPr>
        <a:xfrm>
          <a:off x="0" y="0"/>
          <a:ext cx="0" cy="0"/>
          <a:chOff x="0" y="0"/>
          <a:chExt cx="0" cy="0"/>
        </a:xfrm>
      </p:grpSpPr>
      <p:sp>
        <p:nvSpPr>
          <p:cNvPr id="2100" name="Google Shape;2100;g1ff189cb9ef_0_1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1" name="Google Shape;2101;g1ff189cb9ef_0_1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6"/>
        <p:cNvGrpSpPr/>
        <p:nvPr/>
      </p:nvGrpSpPr>
      <p:grpSpPr>
        <a:xfrm>
          <a:off x="0" y="0"/>
          <a:ext cx="0" cy="0"/>
          <a:chOff x="0" y="0"/>
          <a:chExt cx="0" cy="0"/>
        </a:xfrm>
      </p:grpSpPr>
      <p:sp>
        <p:nvSpPr>
          <p:cNvPr id="2107" name="Google Shape;2107;g1ff189cb9ef_0_17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8" name="Google Shape;2108;g1ff189cb9ef_0_1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6"/>
        <p:cNvGrpSpPr/>
        <p:nvPr/>
      </p:nvGrpSpPr>
      <p:grpSpPr>
        <a:xfrm>
          <a:off x="0" y="0"/>
          <a:ext cx="0" cy="0"/>
          <a:chOff x="0" y="0"/>
          <a:chExt cx="0" cy="0"/>
        </a:xfrm>
      </p:grpSpPr>
      <p:sp>
        <p:nvSpPr>
          <p:cNvPr id="2147" name="Google Shape;2147;g1ff189cb9ef_0_1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8" name="Google Shape;2148;g1ff189cb9ef_0_1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1ff189cb9ef_0_1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1ff189cb9ef_0_1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1ff189cb9ef_0_1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1ff189cb9ef_0_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3"/>
        <p:cNvGrpSpPr/>
        <p:nvPr/>
      </p:nvGrpSpPr>
      <p:grpSpPr>
        <a:xfrm>
          <a:off x="0" y="0"/>
          <a:ext cx="0" cy="0"/>
          <a:chOff x="0" y="0"/>
          <a:chExt cx="0" cy="0"/>
        </a:xfrm>
      </p:grpSpPr>
      <p:sp>
        <p:nvSpPr>
          <p:cNvPr id="2274" name="Google Shape;2274;g1ff189cb9ef_0_15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1ff189cb9ef_0_1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1ff189cb9ef_0_16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1ff189cb9ef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794a74c9d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877b642fd3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877b642fd3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ff189cb9ef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ff189cb9e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1ff189cb9ef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1ff189cb9ef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711962" y="866225"/>
            <a:ext cx="9239863" cy="1906909"/>
          </a:xfrm>
          <a:custGeom>
            <a:avLst/>
            <a:gdLst/>
            <a:ahLst/>
            <a:cxnLst/>
            <a:rect l="l" t="t" r="r" b="b"/>
            <a:pathLst>
              <a:path w="163675" h="33779" extrusionOk="0">
                <a:moveTo>
                  <a:pt x="106888" y="0"/>
                </a:moveTo>
                <a:cubicBezTo>
                  <a:pt x="106501" y="0"/>
                  <a:pt x="106111" y="14"/>
                  <a:pt x="105718" y="43"/>
                </a:cubicBezTo>
                <a:cubicBezTo>
                  <a:pt x="98262" y="575"/>
                  <a:pt x="92251" y="6377"/>
                  <a:pt x="85023" y="8298"/>
                </a:cubicBezTo>
                <a:cubicBezTo>
                  <a:pt x="83085" y="8810"/>
                  <a:pt x="81114" y="9031"/>
                  <a:pt x="79132" y="9031"/>
                </a:cubicBezTo>
                <a:cubicBezTo>
                  <a:pt x="74054" y="9031"/>
                  <a:pt x="68905" y="7584"/>
                  <a:pt x="64062" y="5901"/>
                </a:cubicBezTo>
                <a:cubicBezTo>
                  <a:pt x="57310" y="3562"/>
                  <a:pt x="50538" y="708"/>
                  <a:pt x="43406" y="556"/>
                </a:cubicBezTo>
                <a:cubicBezTo>
                  <a:pt x="43231" y="552"/>
                  <a:pt x="43057" y="550"/>
                  <a:pt x="42882" y="550"/>
                </a:cubicBezTo>
                <a:cubicBezTo>
                  <a:pt x="35877" y="550"/>
                  <a:pt x="28392" y="3894"/>
                  <a:pt x="25849" y="10371"/>
                </a:cubicBezTo>
                <a:lnTo>
                  <a:pt x="0" y="30856"/>
                </a:lnTo>
                <a:cubicBezTo>
                  <a:pt x="1579" y="31795"/>
                  <a:pt x="3302" y="32191"/>
                  <a:pt x="5074" y="32191"/>
                </a:cubicBezTo>
                <a:cubicBezTo>
                  <a:pt x="8938" y="32191"/>
                  <a:pt x="13032" y="30309"/>
                  <a:pt x="16358" y="28079"/>
                </a:cubicBezTo>
                <a:cubicBezTo>
                  <a:pt x="21208" y="24827"/>
                  <a:pt x="25963" y="20699"/>
                  <a:pt x="31803" y="20300"/>
                </a:cubicBezTo>
                <a:cubicBezTo>
                  <a:pt x="32121" y="20278"/>
                  <a:pt x="32437" y="20267"/>
                  <a:pt x="32750" y="20267"/>
                </a:cubicBezTo>
                <a:cubicBezTo>
                  <a:pt x="41173" y="20267"/>
                  <a:pt x="47748" y="27943"/>
                  <a:pt x="55579" y="31446"/>
                </a:cubicBezTo>
                <a:cubicBezTo>
                  <a:pt x="59270" y="33093"/>
                  <a:pt x="63173" y="33779"/>
                  <a:pt x="67145" y="33779"/>
                </a:cubicBezTo>
                <a:cubicBezTo>
                  <a:pt x="74821" y="33779"/>
                  <a:pt x="82754" y="31219"/>
                  <a:pt x="89911" y="28098"/>
                </a:cubicBezTo>
                <a:cubicBezTo>
                  <a:pt x="100772" y="23343"/>
                  <a:pt x="111519" y="17256"/>
                  <a:pt x="123369" y="16819"/>
                </a:cubicBezTo>
                <a:cubicBezTo>
                  <a:pt x="123856" y="16801"/>
                  <a:pt x="124344" y="16792"/>
                  <a:pt x="124832" y="16792"/>
                </a:cubicBezTo>
                <a:cubicBezTo>
                  <a:pt x="132945" y="16792"/>
                  <a:pt x="141176" y="19190"/>
                  <a:pt x="149146" y="19190"/>
                </a:cubicBezTo>
                <a:cubicBezTo>
                  <a:pt x="152097" y="19190"/>
                  <a:pt x="155012" y="18861"/>
                  <a:pt x="157873" y="17960"/>
                </a:cubicBezTo>
                <a:cubicBezTo>
                  <a:pt x="160612" y="17085"/>
                  <a:pt x="163674" y="14632"/>
                  <a:pt x="162685" y="11931"/>
                </a:cubicBezTo>
                <a:cubicBezTo>
                  <a:pt x="162115" y="10390"/>
                  <a:pt x="160365" y="9553"/>
                  <a:pt x="158710" y="9515"/>
                </a:cubicBezTo>
                <a:cubicBezTo>
                  <a:pt x="158632" y="9512"/>
                  <a:pt x="158555" y="9511"/>
                  <a:pt x="158478" y="9511"/>
                </a:cubicBezTo>
                <a:cubicBezTo>
                  <a:pt x="156907" y="9511"/>
                  <a:pt x="155403" y="10050"/>
                  <a:pt x="153898" y="10485"/>
                </a:cubicBezTo>
                <a:cubicBezTo>
                  <a:pt x="150581" y="11437"/>
                  <a:pt x="147133" y="11909"/>
                  <a:pt x="143686" y="11909"/>
                </a:cubicBezTo>
                <a:cubicBezTo>
                  <a:pt x="138594" y="11909"/>
                  <a:pt x="133501" y="10880"/>
                  <a:pt x="128828" y="8849"/>
                </a:cubicBezTo>
                <a:cubicBezTo>
                  <a:pt x="121542" y="5659"/>
                  <a:pt x="114723" y="0"/>
                  <a:pt x="106888" y="0"/>
                </a:cubicBezTo>
                <a:close/>
              </a:path>
            </a:pathLst>
          </a:custGeom>
          <a:solidFill>
            <a:srgbClr val="370672">
              <a:alpha val="3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2375" y="1409697"/>
            <a:ext cx="5805600" cy="1727400"/>
          </a:xfrm>
          <a:prstGeom prst="rect">
            <a:avLst/>
          </a:prstGeom>
        </p:spPr>
        <p:txBody>
          <a:bodyPr spcFirstLastPara="1" wrap="square" lIns="91425" tIns="91425" rIns="91425" bIns="91425" anchor="b" anchorCtr="0">
            <a:noAutofit/>
          </a:bodyPr>
          <a:lstStyle>
            <a:lvl1pPr lvl="0" rtl="0">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2375" y="3262816"/>
            <a:ext cx="5805600" cy="46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7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1662587" y="-375295"/>
            <a:ext cx="1241509" cy="1241509"/>
            <a:chOff x="6120868" y="1211319"/>
            <a:chExt cx="1309471" cy="1309471"/>
          </a:xfrm>
        </p:grpSpPr>
        <p:sp>
          <p:nvSpPr>
            <p:cNvPr id="13" name="Google Shape;13;p2"/>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206379" y="1399593"/>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828156" y="240377"/>
            <a:ext cx="1069592" cy="811484"/>
            <a:chOff x="7249163" y="338511"/>
            <a:chExt cx="720313" cy="546527"/>
          </a:xfrm>
        </p:grpSpPr>
        <p:sp>
          <p:nvSpPr>
            <p:cNvPr id="30" name="Google Shape;30;p2"/>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246252" y="4091642"/>
            <a:ext cx="4423609" cy="811484"/>
            <a:chOff x="246252" y="4091641"/>
            <a:chExt cx="4423609" cy="811484"/>
          </a:xfrm>
        </p:grpSpPr>
        <p:grpSp>
          <p:nvGrpSpPr>
            <p:cNvPr id="33" name="Google Shape;33;p2"/>
            <p:cNvGrpSpPr/>
            <p:nvPr/>
          </p:nvGrpSpPr>
          <p:grpSpPr>
            <a:xfrm rot="10800000">
              <a:off x="246252" y="4091641"/>
              <a:ext cx="1069592" cy="811484"/>
              <a:chOff x="7249163" y="338511"/>
              <a:chExt cx="720313" cy="546527"/>
            </a:xfrm>
          </p:grpSpPr>
          <p:sp>
            <p:nvSpPr>
              <p:cNvPr id="34" name="Google Shape;34;p2"/>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8302498" y="21691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16898" y="623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521658" y="226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63508"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29683" y="11009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83983" y="6999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1"/>
          <p:cNvSpPr txBox="1">
            <a:spLocks noGrp="1"/>
          </p:cNvSpPr>
          <p:nvPr>
            <p:ph type="title" hasCustomPrompt="1"/>
          </p:nvPr>
        </p:nvSpPr>
        <p:spPr>
          <a:xfrm>
            <a:off x="1146563" y="1481200"/>
            <a:ext cx="6850800" cy="1385100"/>
          </a:xfrm>
          <a:prstGeom prst="rect">
            <a:avLst/>
          </a:prstGeom>
        </p:spPr>
        <p:txBody>
          <a:bodyPr spcFirstLastPara="1" wrap="square" lIns="91425" tIns="91425" rIns="91425" bIns="91425" anchor="b" anchorCtr="0">
            <a:noAutofit/>
          </a:bodyPr>
          <a:lstStyle>
            <a:lvl1pPr lvl="0" algn="ctr">
              <a:spcBef>
                <a:spcPts val="0"/>
              </a:spcBef>
              <a:spcAft>
                <a:spcPts val="0"/>
              </a:spcAft>
              <a:buSzPts val="8500"/>
              <a:buNone/>
              <a:defRPr sz="85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219" name="Google Shape;219;p11"/>
          <p:cNvSpPr txBox="1">
            <a:spLocks noGrp="1"/>
          </p:cNvSpPr>
          <p:nvPr>
            <p:ph type="subTitle" idx="1"/>
          </p:nvPr>
        </p:nvSpPr>
        <p:spPr>
          <a:xfrm flipH="1">
            <a:off x="1146638" y="3038772"/>
            <a:ext cx="6850800" cy="45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grpSp>
        <p:nvGrpSpPr>
          <p:cNvPr id="220" name="Google Shape;220;p11"/>
          <p:cNvGrpSpPr/>
          <p:nvPr/>
        </p:nvGrpSpPr>
        <p:grpSpPr>
          <a:xfrm>
            <a:off x="-1064800" y="-840547"/>
            <a:ext cx="11356713" cy="6082204"/>
            <a:chOff x="-1064800" y="-840547"/>
            <a:chExt cx="11356713" cy="6082204"/>
          </a:xfrm>
        </p:grpSpPr>
        <p:sp>
          <p:nvSpPr>
            <p:cNvPr id="221" name="Google Shape;221;p11"/>
            <p:cNvSpPr/>
            <p:nvPr/>
          </p:nvSpPr>
          <p:spPr>
            <a:xfrm>
              <a:off x="-638337" y="-840547"/>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1064800" y="3934661"/>
              <a:ext cx="3574339" cy="1169360"/>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a:off x="7608321" y="2373327"/>
              <a:ext cx="2683592" cy="286833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11"/>
          <p:cNvSpPr/>
          <p:nvPr/>
        </p:nvSpPr>
        <p:spPr>
          <a:xfrm>
            <a:off x="7811575" y="-170904"/>
            <a:ext cx="1220100" cy="1220100"/>
          </a:xfrm>
          <a:prstGeom prst="ellipse">
            <a:avLst/>
          </a:prstGeom>
          <a:gradFill>
            <a:gsLst>
              <a:gs pos="0">
                <a:schemeClr val="accent6"/>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11"/>
          <p:cNvGrpSpPr/>
          <p:nvPr/>
        </p:nvGrpSpPr>
        <p:grpSpPr>
          <a:xfrm flipH="1">
            <a:off x="300008" y="375861"/>
            <a:ext cx="8543984" cy="4391779"/>
            <a:chOff x="391675" y="467838"/>
            <a:chExt cx="8543984" cy="4391779"/>
          </a:xfrm>
        </p:grpSpPr>
        <p:grpSp>
          <p:nvGrpSpPr>
            <p:cNvPr id="226" name="Google Shape;226;p11"/>
            <p:cNvGrpSpPr/>
            <p:nvPr/>
          </p:nvGrpSpPr>
          <p:grpSpPr>
            <a:xfrm>
              <a:off x="391675" y="467838"/>
              <a:ext cx="8543984" cy="4391779"/>
              <a:chOff x="391675" y="467838"/>
              <a:chExt cx="8543984" cy="4391779"/>
            </a:xfrm>
          </p:grpSpPr>
          <p:grpSp>
            <p:nvGrpSpPr>
              <p:cNvPr id="227" name="Google Shape;227;p11"/>
              <p:cNvGrpSpPr/>
              <p:nvPr/>
            </p:nvGrpSpPr>
            <p:grpSpPr>
              <a:xfrm rot="10800000">
                <a:off x="391675" y="1890620"/>
                <a:ext cx="6841107" cy="2664444"/>
                <a:chOff x="-2331284" y="4438286"/>
                <a:chExt cx="6841107" cy="2664444"/>
              </a:xfrm>
            </p:grpSpPr>
            <p:grpSp>
              <p:nvGrpSpPr>
                <p:cNvPr id="228" name="Google Shape;228;p11"/>
                <p:cNvGrpSpPr/>
                <p:nvPr/>
              </p:nvGrpSpPr>
              <p:grpSpPr>
                <a:xfrm rot="10800000">
                  <a:off x="-2331284" y="4438286"/>
                  <a:ext cx="6719307" cy="2123230"/>
                  <a:chOff x="5180216" y="-778401"/>
                  <a:chExt cx="4525091" cy="1429977"/>
                </a:xfrm>
              </p:grpSpPr>
              <p:sp>
                <p:nvSpPr>
                  <p:cNvPr id="229" name="Google Shape;229;p11"/>
                  <p:cNvSpPr/>
                  <p:nvPr/>
                </p:nvSpPr>
                <p:spPr>
                  <a:xfrm>
                    <a:off x="9623281" y="56954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a:off x="5180216" y="-778401"/>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1"/>
                <p:cNvSpPr/>
                <p:nvPr/>
              </p:nvSpPr>
              <p:spPr>
                <a:xfrm>
                  <a:off x="4388035" y="69809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1"/>
              <p:cNvGrpSpPr/>
              <p:nvPr/>
            </p:nvGrpSpPr>
            <p:grpSpPr>
              <a:xfrm rot="5400000">
                <a:off x="6896318" y="2820275"/>
                <a:ext cx="1526798" cy="2551885"/>
                <a:chOff x="6838630" y="441152"/>
                <a:chExt cx="1028216" cy="1718673"/>
              </a:xfrm>
            </p:grpSpPr>
            <p:sp>
              <p:nvSpPr>
                <p:cNvPr id="233" name="Google Shape;233;p11"/>
                <p:cNvSpPr/>
                <p:nvPr/>
              </p:nvSpPr>
              <p:spPr>
                <a:xfrm>
                  <a:off x="7791925" y="20848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a:off x="6838630"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11"/>
              <p:cNvGrpSpPr/>
              <p:nvPr/>
            </p:nvGrpSpPr>
            <p:grpSpPr>
              <a:xfrm>
                <a:off x="6548399" y="467838"/>
                <a:ext cx="2072920" cy="1858440"/>
                <a:chOff x="6260927" y="441152"/>
                <a:chExt cx="1396000" cy="1251643"/>
              </a:xfrm>
            </p:grpSpPr>
            <p:sp>
              <p:nvSpPr>
                <p:cNvPr id="236" name="Google Shape;236;p11"/>
                <p:cNvSpPr/>
                <p:nvPr/>
              </p:nvSpPr>
              <p:spPr>
                <a:xfrm>
                  <a:off x="7582009" y="1617878"/>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a:off x="6260927"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8" name="Google Shape;238;p11"/>
            <p:cNvSpPr/>
            <p:nvPr/>
          </p:nvSpPr>
          <p:spPr>
            <a:xfrm>
              <a:off x="821983" y="13750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a:off x="8340433" y="2792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1"/>
        <p:cNvGrpSpPr/>
        <p:nvPr/>
      </p:nvGrpSpPr>
      <p:grpSpPr>
        <a:xfrm>
          <a:off x="0" y="0"/>
          <a:ext cx="0" cy="0"/>
          <a:chOff x="0" y="0"/>
          <a:chExt cx="0" cy="0"/>
        </a:xfrm>
      </p:grpSpPr>
      <p:sp>
        <p:nvSpPr>
          <p:cNvPr id="242" name="Google Shape;242;p13"/>
          <p:cNvSpPr/>
          <p:nvPr/>
        </p:nvSpPr>
        <p:spPr>
          <a:xfrm rot="8999956">
            <a:off x="6811448" y="32421"/>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rot="9000006" flipH="1">
            <a:off x="8252562" y="2989462"/>
            <a:ext cx="1967565" cy="210301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634874" y="4375353"/>
            <a:ext cx="1374300" cy="1374300"/>
          </a:xfrm>
          <a:prstGeom prst="ellipse">
            <a:avLst/>
          </a:prstGeom>
          <a:gradFill>
            <a:gsLst>
              <a:gs pos="0">
                <a:srgbClr val="44CAFF">
                  <a:alpha val="0"/>
                </a:srgbClr>
              </a:gs>
              <a:gs pos="100000">
                <a:srgbClr val="44CAFF">
                  <a:alpha val="56078"/>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txBox="1">
            <a:spLocks noGrp="1"/>
          </p:cNvSpPr>
          <p:nvPr>
            <p:ph type="title" hasCustomPrompt="1"/>
          </p:nvPr>
        </p:nvSpPr>
        <p:spPr>
          <a:xfrm>
            <a:off x="1526335" y="1840325"/>
            <a:ext cx="804600" cy="804600"/>
          </a:xfrm>
          <a:prstGeom prst="rect">
            <a:avLst/>
          </a:prstGeom>
          <a:gradFill>
            <a:gsLst>
              <a:gs pos="0">
                <a:srgbClr val="FF3FEA">
                  <a:alpha val="58431"/>
                </a:srgbClr>
              </a:gs>
              <a:gs pos="100000">
                <a:srgbClr val="FF3FEA">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46" name="Google Shape;246;p13"/>
          <p:cNvSpPr txBox="1">
            <a:spLocks noGrp="1"/>
          </p:cNvSpPr>
          <p:nvPr>
            <p:ph type="subTitle" idx="1"/>
          </p:nvPr>
        </p:nvSpPr>
        <p:spPr>
          <a:xfrm>
            <a:off x="827035" y="2758686"/>
            <a:ext cx="2203200" cy="530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47" name="Google Shape;247;p13"/>
          <p:cNvSpPr txBox="1">
            <a:spLocks noGrp="1"/>
          </p:cNvSpPr>
          <p:nvPr>
            <p:ph type="subTitle" idx="2"/>
          </p:nvPr>
        </p:nvSpPr>
        <p:spPr>
          <a:xfrm>
            <a:off x="827035" y="3282487"/>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8" name="Google Shape;248;p13"/>
          <p:cNvSpPr txBox="1">
            <a:spLocks noGrp="1"/>
          </p:cNvSpPr>
          <p:nvPr>
            <p:ph type="title" idx="3" hasCustomPrompt="1"/>
          </p:nvPr>
        </p:nvSpPr>
        <p:spPr>
          <a:xfrm>
            <a:off x="4260624" y="1840325"/>
            <a:ext cx="804600" cy="804600"/>
          </a:xfrm>
          <a:prstGeom prst="rect">
            <a:avLst/>
          </a:prstGeom>
          <a:gradFill>
            <a:gsLst>
              <a:gs pos="0">
                <a:srgbClr val="6372D4">
                  <a:alpha val="57647"/>
                </a:srgbClr>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49" name="Google Shape;249;p13"/>
          <p:cNvSpPr txBox="1">
            <a:spLocks noGrp="1"/>
          </p:cNvSpPr>
          <p:nvPr>
            <p:ph type="subTitle" idx="4"/>
          </p:nvPr>
        </p:nvSpPr>
        <p:spPr>
          <a:xfrm>
            <a:off x="3561324" y="2758686"/>
            <a:ext cx="2203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50" name="Google Shape;250;p13"/>
          <p:cNvSpPr txBox="1">
            <a:spLocks noGrp="1"/>
          </p:cNvSpPr>
          <p:nvPr>
            <p:ph type="subTitle" idx="5"/>
          </p:nvPr>
        </p:nvSpPr>
        <p:spPr>
          <a:xfrm>
            <a:off x="3561324" y="3282486"/>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1" name="Google Shape;251;p13"/>
          <p:cNvSpPr txBox="1">
            <a:spLocks noGrp="1"/>
          </p:cNvSpPr>
          <p:nvPr>
            <p:ph type="title" idx="6" hasCustomPrompt="1"/>
          </p:nvPr>
        </p:nvSpPr>
        <p:spPr>
          <a:xfrm>
            <a:off x="6813065" y="1840325"/>
            <a:ext cx="804600" cy="804600"/>
          </a:xfrm>
          <a:prstGeom prst="rect">
            <a:avLst/>
          </a:prstGeom>
          <a:gradFill>
            <a:gsLst>
              <a:gs pos="0">
                <a:srgbClr val="FFAB0C">
                  <a:alpha val="58039"/>
                </a:srgbClr>
              </a:gs>
              <a:gs pos="100000">
                <a:srgbClr val="FFDD9D">
                  <a:alpha val="745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52" name="Google Shape;252;p13"/>
          <p:cNvSpPr txBox="1">
            <a:spLocks noGrp="1"/>
          </p:cNvSpPr>
          <p:nvPr>
            <p:ph type="subTitle" idx="7"/>
          </p:nvPr>
        </p:nvSpPr>
        <p:spPr>
          <a:xfrm>
            <a:off x="6113765" y="2758686"/>
            <a:ext cx="2203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53" name="Google Shape;253;p13"/>
          <p:cNvSpPr txBox="1">
            <a:spLocks noGrp="1"/>
          </p:cNvSpPr>
          <p:nvPr>
            <p:ph type="subTitle" idx="8"/>
          </p:nvPr>
        </p:nvSpPr>
        <p:spPr>
          <a:xfrm>
            <a:off x="6113765" y="3282487"/>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4" name="Google Shape;254;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255" name="Google Shape;255;p13"/>
          <p:cNvGrpSpPr/>
          <p:nvPr/>
        </p:nvGrpSpPr>
        <p:grpSpPr>
          <a:xfrm>
            <a:off x="208358" y="467838"/>
            <a:ext cx="8727302" cy="4433851"/>
            <a:chOff x="208358" y="467838"/>
            <a:chExt cx="8727302" cy="4433851"/>
          </a:xfrm>
        </p:grpSpPr>
        <p:grpSp>
          <p:nvGrpSpPr>
            <p:cNvPr id="256" name="Google Shape;256;p13"/>
            <p:cNvGrpSpPr/>
            <p:nvPr/>
          </p:nvGrpSpPr>
          <p:grpSpPr>
            <a:xfrm>
              <a:off x="646875" y="467838"/>
              <a:ext cx="8288784" cy="4433851"/>
              <a:chOff x="646875" y="467838"/>
              <a:chExt cx="8288784" cy="4433851"/>
            </a:xfrm>
          </p:grpSpPr>
          <p:grpSp>
            <p:nvGrpSpPr>
              <p:cNvPr id="257" name="Google Shape;257;p13"/>
              <p:cNvGrpSpPr/>
              <p:nvPr/>
            </p:nvGrpSpPr>
            <p:grpSpPr>
              <a:xfrm rot="10800000">
                <a:off x="646875" y="4668495"/>
                <a:ext cx="2408157" cy="233194"/>
                <a:chOff x="1846466" y="4091661"/>
                <a:chExt cx="2408157" cy="233194"/>
              </a:xfrm>
            </p:grpSpPr>
            <p:grpSp>
              <p:nvGrpSpPr>
                <p:cNvPr id="258" name="Google Shape;258;p13"/>
                <p:cNvGrpSpPr/>
                <p:nvPr/>
              </p:nvGrpSpPr>
              <p:grpSpPr>
                <a:xfrm rot="10800000">
                  <a:off x="1846466" y="4091661"/>
                  <a:ext cx="1390157" cy="189730"/>
                  <a:chOff x="5955622" y="757244"/>
                  <a:chExt cx="936196" cy="127781"/>
                </a:xfrm>
              </p:grpSpPr>
              <p:sp>
                <p:nvSpPr>
                  <p:cNvPr id="259" name="Google Shape;259;p13"/>
                  <p:cNvSpPr/>
                  <p:nvPr/>
                </p:nvSpPr>
                <p:spPr>
                  <a:xfrm>
                    <a:off x="6809792" y="802994"/>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5955622" y="75724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3"/>
                <p:cNvSpPr/>
                <p:nvPr/>
              </p:nvSpPr>
              <p:spPr>
                <a:xfrm>
                  <a:off x="4132835" y="42031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3"/>
              <p:cNvGrpSpPr/>
              <p:nvPr/>
            </p:nvGrpSpPr>
            <p:grpSpPr>
              <a:xfrm rot="5400000">
                <a:off x="7353518" y="3277475"/>
                <a:ext cx="1221998" cy="1942285"/>
                <a:chOff x="7043896" y="441152"/>
                <a:chExt cx="822949" cy="1308112"/>
              </a:xfrm>
            </p:grpSpPr>
            <p:sp>
              <p:nvSpPr>
                <p:cNvPr id="263" name="Google Shape;263;p13"/>
                <p:cNvSpPr/>
                <p:nvPr/>
              </p:nvSpPr>
              <p:spPr>
                <a:xfrm>
                  <a:off x="7791925" y="167433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13"/>
              <p:cNvGrpSpPr/>
              <p:nvPr/>
            </p:nvGrpSpPr>
            <p:grpSpPr>
              <a:xfrm>
                <a:off x="7101431" y="467838"/>
                <a:ext cx="1519888" cy="1172640"/>
                <a:chOff x="6633364" y="441152"/>
                <a:chExt cx="1023563" cy="789763"/>
              </a:xfrm>
            </p:grpSpPr>
            <p:sp>
              <p:nvSpPr>
                <p:cNvPr id="266" name="Google Shape;266;p13"/>
                <p:cNvSpPr/>
                <p:nvPr/>
              </p:nvSpPr>
              <p:spPr>
                <a:xfrm>
                  <a:off x="7582009" y="1155997"/>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6633364"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3"/>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8340420"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8_1">
    <p:spTree>
      <p:nvGrpSpPr>
        <p:cNvPr id="1" name="Shape 270"/>
        <p:cNvGrpSpPr/>
        <p:nvPr/>
      </p:nvGrpSpPr>
      <p:grpSpPr>
        <a:xfrm>
          <a:off x="0" y="0"/>
          <a:ext cx="0" cy="0"/>
          <a:chOff x="0" y="0"/>
          <a:chExt cx="0" cy="0"/>
        </a:xfrm>
      </p:grpSpPr>
      <p:grpSp>
        <p:nvGrpSpPr>
          <p:cNvPr id="271" name="Google Shape;271;p14"/>
          <p:cNvGrpSpPr/>
          <p:nvPr/>
        </p:nvGrpSpPr>
        <p:grpSpPr>
          <a:xfrm>
            <a:off x="-798900" y="-661420"/>
            <a:ext cx="10895032" cy="6283874"/>
            <a:chOff x="-798900" y="-661420"/>
            <a:chExt cx="10895032" cy="6283874"/>
          </a:xfrm>
        </p:grpSpPr>
        <p:sp>
          <p:nvSpPr>
            <p:cNvPr id="272" name="Google Shape;272;p14"/>
            <p:cNvSpPr/>
            <p:nvPr/>
          </p:nvSpPr>
          <p:spPr>
            <a:xfrm>
              <a:off x="8123266" y="4320070"/>
              <a:ext cx="1224900" cy="12249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6235855" y="-661420"/>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798900" y="3899588"/>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4"/>
          <p:cNvSpPr txBox="1">
            <a:spLocks noGrp="1"/>
          </p:cNvSpPr>
          <p:nvPr>
            <p:ph type="title"/>
          </p:nvPr>
        </p:nvSpPr>
        <p:spPr>
          <a:xfrm>
            <a:off x="722375" y="3237125"/>
            <a:ext cx="4639800" cy="530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200"/>
            </a:lvl1pPr>
            <a:lvl2pPr lvl="1" rtl="0">
              <a:spcBef>
                <a:spcPts val="0"/>
              </a:spcBef>
              <a:spcAft>
                <a:spcPts val="0"/>
              </a:spcAft>
              <a:buNone/>
              <a:defRPr sz="2200"/>
            </a:lvl2pPr>
            <a:lvl3pPr lvl="2" rtl="0">
              <a:spcBef>
                <a:spcPts val="0"/>
              </a:spcBef>
              <a:spcAft>
                <a:spcPts val="0"/>
              </a:spcAft>
              <a:buNone/>
              <a:defRPr sz="2200"/>
            </a:lvl3pPr>
            <a:lvl4pPr lvl="3" rtl="0">
              <a:spcBef>
                <a:spcPts val="0"/>
              </a:spcBef>
              <a:spcAft>
                <a:spcPts val="0"/>
              </a:spcAft>
              <a:buNone/>
              <a:defRPr sz="2200"/>
            </a:lvl4pPr>
            <a:lvl5pPr lvl="4" rtl="0">
              <a:spcBef>
                <a:spcPts val="0"/>
              </a:spcBef>
              <a:spcAft>
                <a:spcPts val="0"/>
              </a:spcAft>
              <a:buNone/>
              <a:defRPr sz="2200"/>
            </a:lvl5pPr>
            <a:lvl6pPr lvl="5" rtl="0">
              <a:spcBef>
                <a:spcPts val="0"/>
              </a:spcBef>
              <a:spcAft>
                <a:spcPts val="0"/>
              </a:spcAft>
              <a:buNone/>
              <a:defRPr sz="2200"/>
            </a:lvl6pPr>
            <a:lvl7pPr lvl="6" rtl="0">
              <a:spcBef>
                <a:spcPts val="0"/>
              </a:spcBef>
              <a:spcAft>
                <a:spcPts val="0"/>
              </a:spcAft>
              <a:buNone/>
              <a:defRPr sz="2200"/>
            </a:lvl7pPr>
            <a:lvl8pPr lvl="7" rtl="0">
              <a:spcBef>
                <a:spcPts val="0"/>
              </a:spcBef>
              <a:spcAft>
                <a:spcPts val="0"/>
              </a:spcAft>
              <a:buNone/>
              <a:defRPr sz="2200"/>
            </a:lvl8pPr>
            <a:lvl9pPr lvl="8" rtl="0">
              <a:spcBef>
                <a:spcPts val="0"/>
              </a:spcBef>
              <a:spcAft>
                <a:spcPts val="0"/>
              </a:spcAft>
              <a:buNone/>
              <a:defRPr sz="2200"/>
            </a:lvl9pPr>
          </a:lstStyle>
          <a:p>
            <a:endParaRPr/>
          </a:p>
        </p:txBody>
      </p:sp>
      <p:sp>
        <p:nvSpPr>
          <p:cNvPr id="276" name="Google Shape;276;p14"/>
          <p:cNvSpPr txBox="1">
            <a:spLocks noGrp="1"/>
          </p:cNvSpPr>
          <p:nvPr>
            <p:ph type="subTitle" idx="1"/>
          </p:nvPr>
        </p:nvSpPr>
        <p:spPr>
          <a:xfrm>
            <a:off x="722375" y="1332825"/>
            <a:ext cx="4639800" cy="1616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grpSp>
        <p:nvGrpSpPr>
          <p:cNvPr id="277" name="Google Shape;277;p14"/>
          <p:cNvGrpSpPr/>
          <p:nvPr/>
        </p:nvGrpSpPr>
        <p:grpSpPr>
          <a:xfrm>
            <a:off x="4569940" y="4352858"/>
            <a:ext cx="2577437" cy="1372866"/>
            <a:chOff x="6449247" y="2246139"/>
            <a:chExt cx="1130603" cy="602213"/>
          </a:xfrm>
        </p:grpSpPr>
        <p:sp>
          <p:nvSpPr>
            <p:cNvPr id="278" name="Google Shape;278;p14"/>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4"/>
          <p:cNvGrpSpPr/>
          <p:nvPr/>
        </p:nvGrpSpPr>
        <p:grpSpPr>
          <a:xfrm rot="10800000">
            <a:off x="208349" y="320697"/>
            <a:ext cx="8727302" cy="4467979"/>
            <a:chOff x="208358" y="467838"/>
            <a:chExt cx="8727302" cy="4467979"/>
          </a:xfrm>
        </p:grpSpPr>
        <p:grpSp>
          <p:nvGrpSpPr>
            <p:cNvPr id="292" name="Google Shape;292;p14"/>
            <p:cNvGrpSpPr/>
            <p:nvPr/>
          </p:nvGrpSpPr>
          <p:grpSpPr>
            <a:xfrm>
              <a:off x="646875" y="467838"/>
              <a:ext cx="8288784" cy="4467979"/>
              <a:chOff x="646875" y="467838"/>
              <a:chExt cx="8288784" cy="4467979"/>
            </a:xfrm>
          </p:grpSpPr>
          <p:grpSp>
            <p:nvGrpSpPr>
              <p:cNvPr id="293" name="Google Shape;293;p14"/>
              <p:cNvGrpSpPr/>
              <p:nvPr/>
            </p:nvGrpSpPr>
            <p:grpSpPr>
              <a:xfrm rot="10800000">
                <a:off x="646875" y="4668495"/>
                <a:ext cx="2408157" cy="233194"/>
                <a:chOff x="1846466" y="4091661"/>
                <a:chExt cx="2408157" cy="233194"/>
              </a:xfrm>
            </p:grpSpPr>
            <p:grpSp>
              <p:nvGrpSpPr>
                <p:cNvPr id="294" name="Google Shape;294;p14"/>
                <p:cNvGrpSpPr/>
                <p:nvPr/>
              </p:nvGrpSpPr>
              <p:grpSpPr>
                <a:xfrm rot="10800000">
                  <a:off x="1846466" y="4091661"/>
                  <a:ext cx="1390157" cy="189730"/>
                  <a:chOff x="5955622" y="757244"/>
                  <a:chExt cx="936196" cy="127781"/>
                </a:xfrm>
              </p:grpSpPr>
              <p:sp>
                <p:nvSpPr>
                  <p:cNvPr id="295" name="Google Shape;295;p14"/>
                  <p:cNvSpPr/>
                  <p:nvPr/>
                </p:nvSpPr>
                <p:spPr>
                  <a:xfrm>
                    <a:off x="6809792" y="802994"/>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5955622" y="75724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4"/>
                <p:cNvSpPr/>
                <p:nvPr/>
              </p:nvSpPr>
              <p:spPr>
                <a:xfrm>
                  <a:off x="4132835" y="42031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4"/>
              <p:cNvGrpSpPr/>
              <p:nvPr/>
            </p:nvGrpSpPr>
            <p:grpSpPr>
              <a:xfrm rot="5400000">
                <a:off x="7544018" y="3544175"/>
                <a:ext cx="840998" cy="1942285"/>
                <a:chOff x="7351796" y="441152"/>
                <a:chExt cx="566366" cy="1308112"/>
              </a:xfrm>
            </p:grpSpPr>
            <p:sp>
              <p:nvSpPr>
                <p:cNvPr id="299" name="Google Shape;299;p14"/>
                <p:cNvSpPr/>
                <p:nvPr/>
              </p:nvSpPr>
              <p:spPr>
                <a:xfrm>
                  <a:off x="7843241" y="167433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73517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14"/>
              <p:cNvGrpSpPr/>
              <p:nvPr/>
            </p:nvGrpSpPr>
            <p:grpSpPr>
              <a:xfrm>
                <a:off x="7101431" y="467838"/>
                <a:ext cx="834088" cy="258240"/>
                <a:chOff x="6633364" y="441152"/>
                <a:chExt cx="561713" cy="173923"/>
              </a:xfrm>
            </p:grpSpPr>
            <p:sp>
              <p:nvSpPr>
                <p:cNvPr id="302" name="Google Shape;302;p14"/>
                <p:cNvSpPr/>
                <p:nvPr/>
              </p:nvSpPr>
              <p:spPr>
                <a:xfrm>
                  <a:off x="7120160" y="540157"/>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6633364"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4" name="Google Shape;304;p14"/>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8340420"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22_1_1">
    <p:spTree>
      <p:nvGrpSpPr>
        <p:cNvPr id="1" name="Shape 306"/>
        <p:cNvGrpSpPr/>
        <p:nvPr/>
      </p:nvGrpSpPr>
      <p:grpSpPr>
        <a:xfrm>
          <a:off x="0" y="0"/>
          <a:ext cx="0" cy="0"/>
          <a:chOff x="0" y="0"/>
          <a:chExt cx="0" cy="0"/>
        </a:xfrm>
      </p:grpSpPr>
      <p:sp>
        <p:nvSpPr>
          <p:cNvPr id="307" name="Google Shape;307;p15"/>
          <p:cNvSpPr/>
          <p:nvPr/>
        </p:nvSpPr>
        <p:spPr>
          <a:xfrm>
            <a:off x="2641867" y="-1768895"/>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416500" y="3727825"/>
            <a:ext cx="939600" cy="9396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1240600" y="3510574"/>
            <a:ext cx="6095226" cy="1994079"/>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txBox="1">
            <a:spLocks noGrp="1"/>
          </p:cNvSpPr>
          <p:nvPr>
            <p:ph type="title"/>
          </p:nvPr>
        </p:nvSpPr>
        <p:spPr>
          <a:xfrm flipH="1">
            <a:off x="3507025" y="2067875"/>
            <a:ext cx="4914600" cy="1759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311" name="Google Shape;311;p15"/>
          <p:cNvSpPr txBox="1">
            <a:spLocks noGrp="1"/>
          </p:cNvSpPr>
          <p:nvPr>
            <p:ph type="title" idx="2" hasCustomPrompt="1"/>
          </p:nvPr>
        </p:nvSpPr>
        <p:spPr>
          <a:xfrm>
            <a:off x="7005825" y="615688"/>
            <a:ext cx="1313100" cy="1316700"/>
          </a:xfrm>
          <a:prstGeom prst="rect">
            <a:avLst/>
          </a:prstGeom>
          <a:gradFill>
            <a:gsLst>
              <a:gs pos="0">
                <a:srgbClr val="6372D4">
                  <a:alpha val="57647"/>
                </a:srgbClr>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312" name="Google Shape;312;p15"/>
          <p:cNvSpPr txBox="1">
            <a:spLocks noGrp="1"/>
          </p:cNvSpPr>
          <p:nvPr>
            <p:ph type="subTitle" idx="1"/>
          </p:nvPr>
        </p:nvSpPr>
        <p:spPr>
          <a:xfrm flipH="1">
            <a:off x="3507025" y="4158949"/>
            <a:ext cx="4914600" cy="42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700"/>
            </a:lvl1pPr>
            <a:lvl2pPr lvl="1" algn="r" rtl="0">
              <a:lnSpc>
                <a:spcPct val="100000"/>
              </a:lnSpc>
              <a:spcBef>
                <a:spcPts val="0"/>
              </a:spcBef>
              <a:spcAft>
                <a:spcPts val="0"/>
              </a:spcAft>
              <a:buNone/>
              <a:defRPr sz="1700"/>
            </a:lvl2pPr>
            <a:lvl3pPr lvl="2" algn="r" rtl="0">
              <a:lnSpc>
                <a:spcPct val="100000"/>
              </a:lnSpc>
              <a:spcBef>
                <a:spcPts val="0"/>
              </a:spcBef>
              <a:spcAft>
                <a:spcPts val="0"/>
              </a:spcAft>
              <a:buNone/>
              <a:defRPr sz="1700"/>
            </a:lvl3pPr>
            <a:lvl4pPr lvl="3" algn="r" rtl="0">
              <a:lnSpc>
                <a:spcPct val="100000"/>
              </a:lnSpc>
              <a:spcBef>
                <a:spcPts val="0"/>
              </a:spcBef>
              <a:spcAft>
                <a:spcPts val="0"/>
              </a:spcAft>
              <a:buNone/>
              <a:defRPr sz="1700"/>
            </a:lvl4pPr>
            <a:lvl5pPr lvl="4" algn="r" rtl="0">
              <a:lnSpc>
                <a:spcPct val="100000"/>
              </a:lnSpc>
              <a:spcBef>
                <a:spcPts val="0"/>
              </a:spcBef>
              <a:spcAft>
                <a:spcPts val="0"/>
              </a:spcAft>
              <a:buNone/>
              <a:defRPr sz="1700"/>
            </a:lvl5pPr>
            <a:lvl6pPr lvl="5" algn="r" rtl="0">
              <a:lnSpc>
                <a:spcPct val="100000"/>
              </a:lnSpc>
              <a:spcBef>
                <a:spcPts val="0"/>
              </a:spcBef>
              <a:spcAft>
                <a:spcPts val="0"/>
              </a:spcAft>
              <a:buNone/>
              <a:defRPr sz="1700"/>
            </a:lvl6pPr>
            <a:lvl7pPr lvl="6" algn="r" rtl="0">
              <a:lnSpc>
                <a:spcPct val="100000"/>
              </a:lnSpc>
              <a:spcBef>
                <a:spcPts val="0"/>
              </a:spcBef>
              <a:spcAft>
                <a:spcPts val="0"/>
              </a:spcAft>
              <a:buNone/>
              <a:defRPr sz="1700"/>
            </a:lvl7pPr>
            <a:lvl8pPr lvl="7" algn="r" rtl="0">
              <a:lnSpc>
                <a:spcPct val="100000"/>
              </a:lnSpc>
              <a:spcBef>
                <a:spcPts val="0"/>
              </a:spcBef>
              <a:spcAft>
                <a:spcPts val="0"/>
              </a:spcAft>
              <a:buNone/>
              <a:defRPr sz="1700"/>
            </a:lvl8pPr>
            <a:lvl9pPr lvl="8" algn="r" rtl="0">
              <a:lnSpc>
                <a:spcPct val="100000"/>
              </a:lnSpc>
              <a:spcBef>
                <a:spcPts val="0"/>
              </a:spcBef>
              <a:spcAft>
                <a:spcPts val="0"/>
              </a:spcAft>
              <a:buNone/>
              <a:defRPr sz="1700"/>
            </a:lvl9pPr>
          </a:lstStyle>
          <a:p>
            <a:endParaRPr/>
          </a:p>
        </p:txBody>
      </p:sp>
      <p:grpSp>
        <p:nvGrpSpPr>
          <p:cNvPr id="313" name="Google Shape;313;p15"/>
          <p:cNvGrpSpPr/>
          <p:nvPr/>
        </p:nvGrpSpPr>
        <p:grpSpPr>
          <a:xfrm rot="10800000" flipH="1">
            <a:off x="235567" y="283797"/>
            <a:ext cx="8672865" cy="4575905"/>
            <a:chOff x="301083" y="87975"/>
            <a:chExt cx="8672865" cy="4575905"/>
          </a:xfrm>
        </p:grpSpPr>
        <p:grpSp>
          <p:nvGrpSpPr>
            <p:cNvPr id="314" name="Google Shape;314;p15"/>
            <p:cNvGrpSpPr/>
            <p:nvPr/>
          </p:nvGrpSpPr>
          <p:grpSpPr>
            <a:xfrm>
              <a:off x="756229" y="87975"/>
              <a:ext cx="8217719" cy="4575905"/>
              <a:chOff x="756229" y="87975"/>
              <a:chExt cx="8217719" cy="4575905"/>
            </a:xfrm>
          </p:grpSpPr>
          <p:sp>
            <p:nvSpPr>
              <p:cNvPr id="315" name="Google Shape;315;p15"/>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5"/>
              <p:cNvGrpSpPr/>
              <p:nvPr/>
            </p:nvGrpSpPr>
            <p:grpSpPr>
              <a:xfrm>
                <a:off x="756229" y="87975"/>
                <a:ext cx="8217719" cy="4575905"/>
                <a:chOff x="756229" y="87975"/>
                <a:chExt cx="8217719" cy="4575905"/>
              </a:xfrm>
            </p:grpSpPr>
            <p:grpSp>
              <p:nvGrpSpPr>
                <p:cNvPr id="317" name="Google Shape;317;p15"/>
                <p:cNvGrpSpPr/>
                <p:nvPr/>
              </p:nvGrpSpPr>
              <p:grpSpPr>
                <a:xfrm>
                  <a:off x="8361556" y="87975"/>
                  <a:ext cx="612392" cy="354284"/>
                  <a:chOff x="7608379" y="235871"/>
                  <a:chExt cx="412413" cy="238607"/>
                </a:xfrm>
              </p:grpSpPr>
              <p:sp>
                <p:nvSpPr>
                  <p:cNvPr id="318" name="Google Shape;318;p15"/>
                  <p:cNvSpPr/>
                  <p:nvPr/>
                </p:nvSpPr>
                <p:spPr>
                  <a:xfrm>
                    <a:off x="7988987" y="442673"/>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7608379" y="23587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15"/>
                <p:cNvGrpSpPr/>
                <p:nvPr/>
              </p:nvGrpSpPr>
              <p:grpSpPr>
                <a:xfrm>
                  <a:off x="756229" y="1776737"/>
                  <a:ext cx="601387" cy="1318008"/>
                  <a:chOff x="3469534" y="2899173"/>
                  <a:chExt cx="258250" cy="565985"/>
                </a:xfrm>
              </p:grpSpPr>
              <p:sp>
                <p:nvSpPr>
                  <p:cNvPr id="321" name="Google Shape;321;p15"/>
                  <p:cNvSpPr/>
                  <p:nvPr/>
                </p:nvSpPr>
                <p:spPr>
                  <a:xfrm>
                    <a:off x="3520362" y="3435658"/>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3698259" y="3130748"/>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3469534" y="2899173"/>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15"/>
                <p:cNvSpPr/>
                <p:nvPr/>
              </p:nvSpPr>
              <p:spPr>
                <a:xfrm>
                  <a:off x="61482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5" name="Google Shape;325;p15"/>
            <p:cNvSpPr/>
            <p:nvPr/>
          </p:nvSpPr>
          <p:spPr>
            <a:xfrm>
              <a:off x="5558448" y="38309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301083" y="24724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22_1_1_1_1_1_1">
    <p:spTree>
      <p:nvGrpSpPr>
        <p:cNvPr id="1" name="Shape 327"/>
        <p:cNvGrpSpPr/>
        <p:nvPr/>
      </p:nvGrpSpPr>
      <p:grpSpPr>
        <a:xfrm>
          <a:off x="0" y="0"/>
          <a:ext cx="0" cy="0"/>
          <a:chOff x="0" y="0"/>
          <a:chExt cx="0" cy="0"/>
        </a:xfrm>
      </p:grpSpPr>
      <p:sp>
        <p:nvSpPr>
          <p:cNvPr id="328" name="Google Shape;328;p16"/>
          <p:cNvSpPr txBox="1">
            <a:spLocks noGrp="1"/>
          </p:cNvSpPr>
          <p:nvPr>
            <p:ph type="title"/>
          </p:nvPr>
        </p:nvSpPr>
        <p:spPr>
          <a:xfrm flipH="1">
            <a:off x="1859550" y="2067875"/>
            <a:ext cx="5424900" cy="175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329" name="Google Shape;329;p16"/>
          <p:cNvSpPr txBox="1">
            <a:spLocks noGrp="1"/>
          </p:cNvSpPr>
          <p:nvPr>
            <p:ph type="title" idx="2" hasCustomPrompt="1"/>
          </p:nvPr>
        </p:nvSpPr>
        <p:spPr>
          <a:xfrm>
            <a:off x="3915450" y="615688"/>
            <a:ext cx="1313100" cy="1316700"/>
          </a:xfrm>
          <a:prstGeom prst="rect">
            <a:avLst/>
          </a:prstGeom>
          <a:gradFill>
            <a:gsLst>
              <a:gs pos="0">
                <a:srgbClr val="FFAB0C">
                  <a:alpha val="58039"/>
                </a:srgbClr>
              </a:gs>
              <a:gs pos="100000">
                <a:srgbClr val="FFDD9D">
                  <a:alpha val="745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330" name="Google Shape;330;p16"/>
          <p:cNvSpPr txBox="1">
            <a:spLocks noGrp="1"/>
          </p:cNvSpPr>
          <p:nvPr>
            <p:ph type="subTitle" idx="1"/>
          </p:nvPr>
        </p:nvSpPr>
        <p:spPr>
          <a:xfrm flipH="1">
            <a:off x="1859550" y="4158950"/>
            <a:ext cx="5424900" cy="4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331" name="Google Shape;331;p16"/>
          <p:cNvSpPr/>
          <p:nvPr/>
        </p:nvSpPr>
        <p:spPr>
          <a:xfrm flipH="1">
            <a:off x="5736137" y="-24572"/>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rot="10800000">
            <a:off x="-1039957" y="2640439"/>
            <a:ext cx="2683592" cy="286833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7890925" y="4239725"/>
            <a:ext cx="1061400" cy="1061400"/>
          </a:xfrm>
          <a:prstGeom prst="ellipse">
            <a:avLst/>
          </a:prstGeom>
          <a:gradFill>
            <a:gsLst>
              <a:gs pos="0">
                <a:srgbClr val="FF3FEA">
                  <a:alpha val="58431"/>
                </a:srgbClr>
              </a:gs>
              <a:gs pos="100000">
                <a:srgbClr val="FF3FEA">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16"/>
          <p:cNvGrpSpPr/>
          <p:nvPr/>
        </p:nvGrpSpPr>
        <p:grpSpPr>
          <a:xfrm>
            <a:off x="-263576" y="356657"/>
            <a:ext cx="2177316" cy="1159682"/>
            <a:chOff x="6449247" y="2246139"/>
            <a:chExt cx="1130603" cy="602213"/>
          </a:xfrm>
        </p:grpSpPr>
        <p:sp>
          <p:nvSpPr>
            <p:cNvPr id="335" name="Google Shape;335;p16"/>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16"/>
          <p:cNvGrpSpPr/>
          <p:nvPr/>
        </p:nvGrpSpPr>
        <p:grpSpPr>
          <a:xfrm flipH="1">
            <a:off x="6672887" y="539500"/>
            <a:ext cx="2177313" cy="794005"/>
            <a:chOff x="5412713" y="2803475"/>
            <a:chExt cx="2177313" cy="794005"/>
          </a:xfrm>
        </p:grpSpPr>
        <p:sp>
          <p:nvSpPr>
            <p:cNvPr id="349" name="Google Shape;349;p16"/>
            <p:cNvSpPr/>
            <p:nvPr/>
          </p:nvSpPr>
          <p:spPr>
            <a:xfrm>
              <a:off x="6149933" y="2803475"/>
              <a:ext cx="794005" cy="794005"/>
            </a:xfrm>
            <a:custGeom>
              <a:avLst/>
              <a:gdLst/>
              <a:ahLst/>
              <a:cxnLst/>
              <a:rect l="l" t="t" r="r" b="b"/>
              <a:pathLst>
                <a:path w="4321" h="4321" extrusionOk="0">
                  <a:moveTo>
                    <a:pt x="2157" y="0"/>
                  </a:moveTo>
                  <a:cubicBezTo>
                    <a:pt x="1661" y="0"/>
                    <a:pt x="1202" y="165"/>
                    <a:pt x="834" y="451"/>
                  </a:cubicBezTo>
                  <a:cubicBezTo>
                    <a:pt x="323" y="849"/>
                    <a:pt x="0" y="1465"/>
                    <a:pt x="0" y="2164"/>
                  </a:cubicBezTo>
                  <a:cubicBezTo>
                    <a:pt x="0" y="3359"/>
                    <a:pt x="962" y="4320"/>
                    <a:pt x="2157" y="4320"/>
                  </a:cubicBezTo>
                  <a:cubicBezTo>
                    <a:pt x="2344" y="4320"/>
                    <a:pt x="2525" y="4298"/>
                    <a:pt x="2698" y="4253"/>
                  </a:cubicBezTo>
                  <a:cubicBezTo>
                    <a:pt x="3629" y="4012"/>
                    <a:pt x="4320" y="3171"/>
                    <a:pt x="4320" y="2164"/>
                  </a:cubicBezTo>
                  <a:cubicBezTo>
                    <a:pt x="4320" y="969"/>
                    <a:pt x="3351" y="0"/>
                    <a:pt x="21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6149933" y="2886164"/>
              <a:ext cx="495771" cy="711316"/>
            </a:xfrm>
            <a:custGeom>
              <a:avLst/>
              <a:gdLst/>
              <a:ahLst/>
              <a:cxnLst/>
              <a:rect l="l" t="t" r="r" b="b"/>
              <a:pathLst>
                <a:path w="2698" h="3871" extrusionOk="0">
                  <a:moveTo>
                    <a:pt x="834" y="1"/>
                  </a:moveTo>
                  <a:lnTo>
                    <a:pt x="834" y="1"/>
                  </a:lnTo>
                  <a:cubicBezTo>
                    <a:pt x="323" y="399"/>
                    <a:pt x="0" y="1015"/>
                    <a:pt x="0" y="1714"/>
                  </a:cubicBezTo>
                  <a:cubicBezTo>
                    <a:pt x="0" y="2909"/>
                    <a:pt x="962" y="3870"/>
                    <a:pt x="2157" y="3870"/>
                  </a:cubicBezTo>
                  <a:cubicBezTo>
                    <a:pt x="2344" y="3870"/>
                    <a:pt x="2525" y="3848"/>
                    <a:pt x="2698" y="3803"/>
                  </a:cubicBezTo>
                  <a:cubicBezTo>
                    <a:pt x="1728" y="3480"/>
                    <a:pt x="917" y="2638"/>
                    <a:pt x="699" y="1631"/>
                  </a:cubicBezTo>
                  <a:cubicBezTo>
                    <a:pt x="586" y="1090"/>
                    <a:pt x="639" y="519"/>
                    <a:pt x="834" y="1"/>
                  </a:cubicBezTo>
                  <a:close/>
                </a:path>
              </a:pathLst>
            </a:custGeom>
            <a:gradFill>
              <a:gsLst>
                <a:gs pos="0">
                  <a:srgbClr val="370672">
                    <a:alpha val="34117"/>
                    <a:alpha val="46490"/>
                  </a:srgbClr>
                </a:gs>
                <a:gs pos="100000">
                  <a:srgbClr val="370672">
                    <a:alpha val="0"/>
                    <a:alpha val="4649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5412713" y="2881019"/>
              <a:ext cx="2177313" cy="638916"/>
            </a:xfrm>
            <a:custGeom>
              <a:avLst/>
              <a:gdLst/>
              <a:ahLst/>
              <a:cxnLst/>
              <a:rect l="l" t="t" r="r" b="b"/>
              <a:pathLst>
                <a:path w="11849" h="3477" extrusionOk="0">
                  <a:moveTo>
                    <a:pt x="11598" y="0"/>
                  </a:moveTo>
                  <a:cubicBezTo>
                    <a:pt x="10185" y="0"/>
                    <a:pt x="1" y="3002"/>
                    <a:pt x="120" y="3417"/>
                  </a:cubicBezTo>
                  <a:cubicBezTo>
                    <a:pt x="133" y="3459"/>
                    <a:pt x="216" y="3477"/>
                    <a:pt x="348" y="3477"/>
                  </a:cubicBezTo>
                  <a:cubicBezTo>
                    <a:pt x="1124" y="3477"/>
                    <a:pt x="3606" y="2862"/>
                    <a:pt x="3607" y="2861"/>
                  </a:cubicBezTo>
                  <a:lnTo>
                    <a:pt x="3607" y="2861"/>
                  </a:lnTo>
                  <a:cubicBezTo>
                    <a:pt x="3606" y="2861"/>
                    <a:pt x="1588" y="3241"/>
                    <a:pt x="1118" y="3241"/>
                  </a:cubicBezTo>
                  <a:cubicBezTo>
                    <a:pt x="1060" y="3241"/>
                    <a:pt x="1025" y="3235"/>
                    <a:pt x="1022" y="3222"/>
                  </a:cubicBezTo>
                  <a:cubicBezTo>
                    <a:pt x="985" y="3111"/>
                    <a:pt x="10651" y="319"/>
                    <a:pt x="11047" y="319"/>
                  </a:cubicBezTo>
                  <a:cubicBezTo>
                    <a:pt x="11055" y="319"/>
                    <a:pt x="11059" y="320"/>
                    <a:pt x="11060" y="322"/>
                  </a:cubicBezTo>
                  <a:cubicBezTo>
                    <a:pt x="11097" y="442"/>
                    <a:pt x="8903" y="1291"/>
                    <a:pt x="8903" y="1291"/>
                  </a:cubicBezTo>
                  <a:cubicBezTo>
                    <a:pt x="8903" y="1291"/>
                    <a:pt x="11849" y="337"/>
                    <a:pt x="11759" y="44"/>
                  </a:cubicBezTo>
                  <a:cubicBezTo>
                    <a:pt x="11750" y="14"/>
                    <a:pt x="11694" y="0"/>
                    <a:pt x="11598" y="0"/>
                  </a:cubicBezTo>
                  <a:close/>
                </a:path>
              </a:pathLst>
            </a:custGeom>
            <a:solidFill>
              <a:srgbClr val="9663D4">
                <a:alpha val="41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6"/>
          <p:cNvGrpSpPr/>
          <p:nvPr/>
        </p:nvGrpSpPr>
        <p:grpSpPr>
          <a:xfrm rot="10800000">
            <a:off x="246252" y="233562"/>
            <a:ext cx="8651496" cy="4676376"/>
            <a:chOff x="246252" y="226748"/>
            <a:chExt cx="8651496" cy="4676376"/>
          </a:xfrm>
        </p:grpSpPr>
        <p:grpSp>
          <p:nvGrpSpPr>
            <p:cNvPr id="353" name="Google Shape;353;p16"/>
            <p:cNvGrpSpPr/>
            <p:nvPr/>
          </p:nvGrpSpPr>
          <p:grpSpPr>
            <a:xfrm>
              <a:off x="246252" y="240375"/>
              <a:ext cx="8651496" cy="4662749"/>
              <a:chOff x="246252" y="240375"/>
              <a:chExt cx="8651496" cy="4662749"/>
            </a:xfrm>
          </p:grpSpPr>
          <p:grpSp>
            <p:nvGrpSpPr>
              <p:cNvPr id="354" name="Google Shape;354;p16"/>
              <p:cNvGrpSpPr/>
              <p:nvPr/>
            </p:nvGrpSpPr>
            <p:grpSpPr>
              <a:xfrm>
                <a:off x="7828156" y="240375"/>
                <a:ext cx="1069592" cy="811484"/>
                <a:chOff x="7249163" y="338511"/>
                <a:chExt cx="720313" cy="546527"/>
              </a:xfrm>
            </p:grpSpPr>
            <p:sp>
              <p:nvSpPr>
                <p:cNvPr id="355" name="Google Shape;355;p16"/>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6"/>
              <p:cNvGrpSpPr/>
              <p:nvPr/>
            </p:nvGrpSpPr>
            <p:grpSpPr>
              <a:xfrm>
                <a:off x="679261" y="1089299"/>
                <a:ext cx="7562999" cy="1066803"/>
                <a:chOff x="3436482" y="2603971"/>
                <a:chExt cx="3247734" cy="458111"/>
              </a:xfrm>
            </p:grpSpPr>
            <p:sp>
              <p:nvSpPr>
                <p:cNvPr id="358" name="Google Shape;358;p16"/>
                <p:cNvSpPr/>
                <p:nvPr/>
              </p:nvSpPr>
              <p:spPr>
                <a:xfrm>
                  <a:off x="6631918" y="2603971"/>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3436482" y="3032582"/>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16"/>
              <p:cNvGrpSpPr/>
              <p:nvPr/>
            </p:nvGrpSpPr>
            <p:grpSpPr>
              <a:xfrm rot="10800000">
                <a:off x="246252" y="2781193"/>
                <a:ext cx="1069592" cy="2121932"/>
                <a:chOff x="7249163" y="338511"/>
                <a:chExt cx="720313" cy="1429103"/>
              </a:xfrm>
            </p:grpSpPr>
            <p:sp>
              <p:nvSpPr>
                <p:cNvPr id="361" name="Google Shape;361;p16"/>
                <p:cNvSpPr/>
                <p:nvPr/>
              </p:nvSpPr>
              <p:spPr>
                <a:xfrm>
                  <a:off x="7937670" y="131511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7734849" y="1714898"/>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16"/>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463508" y="46101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a:off x="529683" y="11008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367"/>
        <p:cNvGrpSpPr/>
        <p:nvPr/>
      </p:nvGrpSpPr>
      <p:grpSpPr>
        <a:xfrm>
          <a:off x="0" y="0"/>
          <a:ext cx="0" cy="0"/>
          <a:chOff x="0" y="0"/>
          <a:chExt cx="0" cy="0"/>
        </a:xfrm>
      </p:grpSpPr>
      <p:sp>
        <p:nvSpPr>
          <p:cNvPr id="368" name="Google Shape;368;p17"/>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369" name="Google Shape;369;p17"/>
          <p:cNvSpPr txBox="1">
            <a:spLocks noGrp="1"/>
          </p:cNvSpPr>
          <p:nvPr>
            <p:ph type="body" idx="1"/>
          </p:nvPr>
        </p:nvSpPr>
        <p:spPr>
          <a:xfrm>
            <a:off x="720000" y="1259000"/>
            <a:ext cx="3666900" cy="33495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370" name="Google Shape;370;p17"/>
          <p:cNvSpPr txBox="1">
            <a:spLocks noGrp="1"/>
          </p:cNvSpPr>
          <p:nvPr>
            <p:ph type="body" idx="2"/>
          </p:nvPr>
        </p:nvSpPr>
        <p:spPr>
          <a:xfrm>
            <a:off x="4757100" y="1839150"/>
            <a:ext cx="3666900" cy="27693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371" name="Google Shape;371;p17"/>
          <p:cNvSpPr/>
          <p:nvPr/>
        </p:nvSpPr>
        <p:spPr>
          <a:xfrm rot="8999956">
            <a:off x="6811448" y="32421"/>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rot="9000006" flipH="1">
            <a:off x="-354563" y="3941562"/>
            <a:ext cx="1967565" cy="210301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17"/>
          <p:cNvGrpSpPr/>
          <p:nvPr/>
        </p:nvGrpSpPr>
        <p:grpSpPr>
          <a:xfrm>
            <a:off x="7507154" y="182008"/>
            <a:ext cx="1114164" cy="1020775"/>
            <a:chOff x="2972050" y="2772000"/>
            <a:chExt cx="907300" cy="831250"/>
          </a:xfrm>
        </p:grpSpPr>
        <p:sp>
          <p:nvSpPr>
            <p:cNvPr id="374" name="Google Shape;374;p17"/>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flipH="1">
            <a:off x="210592" y="3973115"/>
            <a:ext cx="8725068" cy="972048"/>
            <a:chOff x="208358" y="4106600"/>
            <a:chExt cx="8725068" cy="972048"/>
          </a:xfrm>
        </p:grpSpPr>
        <p:grpSp>
          <p:nvGrpSpPr>
            <p:cNvPr id="386" name="Google Shape;386;p17"/>
            <p:cNvGrpSpPr/>
            <p:nvPr/>
          </p:nvGrpSpPr>
          <p:grpSpPr>
            <a:xfrm>
              <a:off x="646875" y="4171019"/>
              <a:ext cx="8286550" cy="907629"/>
              <a:chOff x="646875" y="4171019"/>
              <a:chExt cx="8286550" cy="907629"/>
            </a:xfrm>
          </p:grpSpPr>
          <p:grpSp>
            <p:nvGrpSpPr>
              <p:cNvPr id="387" name="Google Shape;387;p17"/>
              <p:cNvGrpSpPr/>
              <p:nvPr/>
            </p:nvGrpSpPr>
            <p:grpSpPr>
              <a:xfrm rot="10800000">
                <a:off x="646875" y="4820895"/>
                <a:ext cx="7500307" cy="257753"/>
                <a:chOff x="-3245684" y="3914702"/>
                <a:chExt cx="7500307" cy="257753"/>
              </a:xfrm>
            </p:grpSpPr>
            <p:grpSp>
              <p:nvGrpSpPr>
                <p:cNvPr id="388" name="Google Shape;388;p17"/>
                <p:cNvGrpSpPr/>
                <p:nvPr/>
              </p:nvGrpSpPr>
              <p:grpSpPr>
                <a:xfrm rot="10800000">
                  <a:off x="-3245684" y="3914702"/>
                  <a:ext cx="6482307" cy="214289"/>
                  <a:chOff x="5955622" y="859884"/>
                  <a:chExt cx="4365484" cy="144322"/>
                </a:xfrm>
              </p:grpSpPr>
              <p:sp>
                <p:nvSpPr>
                  <p:cNvPr id="389" name="Google Shape;389;p17"/>
                  <p:cNvSpPr/>
                  <p:nvPr/>
                </p:nvSpPr>
                <p:spPr>
                  <a:xfrm>
                    <a:off x="10239080" y="92217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5955622" y="85988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17"/>
                <p:cNvSpPr/>
                <p:nvPr/>
              </p:nvSpPr>
              <p:spPr>
                <a:xfrm>
                  <a:off x="41328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17"/>
              <p:cNvGrpSpPr/>
              <p:nvPr/>
            </p:nvGrpSpPr>
            <p:grpSpPr>
              <a:xfrm rot="5400000">
                <a:off x="8442367" y="4358743"/>
                <a:ext cx="678782" cy="303334"/>
                <a:chOff x="7403113" y="442656"/>
                <a:chExt cx="457123" cy="204293"/>
              </a:xfrm>
            </p:grpSpPr>
            <p:sp>
              <p:nvSpPr>
                <p:cNvPr id="393" name="Google Shape;393;p17"/>
                <p:cNvSpPr/>
                <p:nvPr/>
              </p:nvSpPr>
              <p:spPr>
                <a:xfrm>
                  <a:off x="7785314" y="442656"/>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7403113" y="59511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5" name="Google Shape;395;p17"/>
            <p:cNvSpPr/>
            <p:nvPr/>
          </p:nvSpPr>
          <p:spPr>
            <a:xfrm>
              <a:off x="208358" y="4106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2">
  <p:cSld name="CUSTOM_23_1">
    <p:spTree>
      <p:nvGrpSpPr>
        <p:cNvPr id="1" name="Shape 396"/>
        <p:cNvGrpSpPr/>
        <p:nvPr/>
      </p:nvGrpSpPr>
      <p:grpSpPr>
        <a:xfrm>
          <a:off x="0" y="0"/>
          <a:ext cx="0" cy="0"/>
          <a:chOff x="0" y="0"/>
          <a:chExt cx="0" cy="0"/>
        </a:xfrm>
      </p:grpSpPr>
      <p:sp>
        <p:nvSpPr>
          <p:cNvPr id="397" name="Google Shape;397;p18"/>
          <p:cNvSpPr txBox="1">
            <a:spLocks noGrp="1"/>
          </p:cNvSpPr>
          <p:nvPr>
            <p:ph type="subTitle" idx="1"/>
          </p:nvPr>
        </p:nvSpPr>
        <p:spPr>
          <a:xfrm>
            <a:off x="1254788" y="2758686"/>
            <a:ext cx="27768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398" name="Google Shape;398;p18"/>
          <p:cNvSpPr txBox="1">
            <a:spLocks noGrp="1"/>
          </p:cNvSpPr>
          <p:nvPr>
            <p:ph type="subTitle" idx="2"/>
          </p:nvPr>
        </p:nvSpPr>
        <p:spPr>
          <a:xfrm>
            <a:off x="1254788" y="3282487"/>
            <a:ext cx="2776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99" name="Google Shape;399;p18"/>
          <p:cNvSpPr txBox="1">
            <a:spLocks noGrp="1"/>
          </p:cNvSpPr>
          <p:nvPr>
            <p:ph type="subTitle" idx="3"/>
          </p:nvPr>
        </p:nvSpPr>
        <p:spPr>
          <a:xfrm>
            <a:off x="5112413" y="2758686"/>
            <a:ext cx="27768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00" name="Google Shape;400;p18"/>
          <p:cNvSpPr txBox="1">
            <a:spLocks noGrp="1"/>
          </p:cNvSpPr>
          <p:nvPr>
            <p:ph type="subTitle" idx="4"/>
          </p:nvPr>
        </p:nvSpPr>
        <p:spPr>
          <a:xfrm>
            <a:off x="5112413" y="3282487"/>
            <a:ext cx="2776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01" name="Google Shape;401;p1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02" name="Google Shape;402;p18"/>
          <p:cNvSpPr txBox="1">
            <a:spLocks noGrp="1"/>
          </p:cNvSpPr>
          <p:nvPr>
            <p:ph type="title" idx="5" hasCustomPrompt="1"/>
          </p:nvPr>
        </p:nvSpPr>
        <p:spPr>
          <a:xfrm>
            <a:off x="2200238" y="1840325"/>
            <a:ext cx="804600" cy="804600"/>
          </a:xfrm>
          <a:prstGeom prst="rect">
            <a:avLst/>
          </a:prstGeom>
          <a:gradFill>
            <a:gsLst>
              <a:gs pos="0">
                <a:schemeClr val="accent2"/>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03" name="Google Shape;403;p18"/>
          <p:cNvSpPr txBox="1">
            <a:spLocks noGrp="1"/>
          </p:cNvSpPr>
          <p:nvPr>
            <p:ph type="title" idx="6" hasCustomPrompt="1"/>
          </p:nvPr>
        </p:nvSpPr>
        <p:spPr>
          <a:xfrm>
            <a:off x="6057863" y="1840325"/>
            <a:ext cx="804600" cy="804600"/>
          </a:xfrm>
          <a:prstGeom prst="rect">
            <a:avLst/>
          </a:prstGeom>
          <a:gradFill>
            <a:gsLst>
              <a:gs pos="0">
                <a:srgbClr val="6372D4">
                  <a:alpha val="57647"/>
                </a:srgbClr>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grpSp>
        <p:nvGrpSpPr>
          <p:cNvPr id="404" name="Google Shape;404;p18"/>
          <p:cNvGrpSpPr/>
          <p:nvPr/>
        </p:nvGrpSpPr>
        <p:grpSpPr>
          <a:xfrm>
            <a:off x="-371887" y="173322"/>
            <a:ext cx="11016561" cy="6305165"/>
            <a:chOff x="-371887" y="173322"/>
            <a:chExt cx="11016561" cy="6305165"/>
          </a:xfrm>
        </p:grpSpPr>
        <p:sp>
          <p:nvSpPr>
            <p:cNvPr id="405" name="Google Shape;405;p18"/>
            <p:cNvSpPr/>
            <p:nvPr/>
          </p:nvSpPr>
          <p:spPr>
            <a:xfrm rot="10800000" flipH="1">
              <a:off x="-371887" y="4397450"/>
              <a:ext cx="6361031" cy="2081038"/>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4124100" y="4608587"/>
              <a:ext cx="895800" cy="895800"/>
            </a:xfrm>
            <a:prstGeom prst="ellipse">
              <a:avLst/>
            </a:pr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rot="1799994">
              <a:off x="8283167" y="524354"/>
              <a:ext cx="1967565" cy="2102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18"/>
            <p:cNvGrpSpPr/>
            <p:nvPr/>
          </p:nvGrpSpPr>
          <p:grpSpPr>
            <a:xfrm>
              <a:off x="7911242" y="173322"/>
              <a:ext cx="1020754" cy="1020754"/>
              <a:chOff x="3373650" y="2281500"/>
              <a:chExt cx="537975" cy="537975"/>
            </a:xfrm>
          </p:grpSpPr>
          <p:sp>
            <p:nvSpPr>
              <p:cNvPr id="409" name="Google Shape;409;p18"/>
              <p:cNvSpPr/>
              <p:nvPr/>
            </p:nvSpPr>
            <p:spPr>
              <a:xfrm>
                <a:off x="3373650" y="2281500"/>
                <a:ext cx="537975" cy="537975"/>
              </a:xfrm>
              <a:custGeom>
                <a:avLst/>
                <a:gdLst/>
                <a:ahLst/>
                <a:cxnLst/>
                <a:rect l="l" t="t" r="r" b="b"/>
                <a:pathLst>
                  <a:path w="21519" h="21519" extrusionOk="0">
                    <a:moveTo>
                      <a:pt x="10760" y="0"/>
                    </a:moveTo>
                    <a:cubicBezTo>
                      <a:pt x="4816" y="0"/>
                      <a:pt x="0" y="4816"/>
                      <a:pt x="0" y="10759"/>
                    </a:cubicBezTo>
                    <a:cubicBezTo>
                      <a:pt x="0" y="16702"/>
                      <a:pt x="4816" y="21519"/>
                      <a:pt x="10760" y="21519"/>
                    </a:cubicBezTo>
                    <a:cubicBezTo>
                      <a:pt x="16703" y="21519"/>
                      <a:pt x="21519" y="16702"/>
                      <a:pt x="21519" y="10759"/>
                    </a:cubicBezTo>
                    <a:cubicBezTo>
                      <a:pt x="21519" y="4816"/>
                      <a:pt x="16703" y="0"/>
                      <a:pt x="107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3607875" y="2473825"/>
                <a:ext cx="303750" cy="345650"/>
              </a:xfrm>
              <a:custGeom>
                <a:avLst/>
                <a:gdLst/>
                <a:ahLst/>
                <a:cxnLst/>
                <a:rect l="l" t="t" r="r" b="b"/>
                <a:pathLst>
                  <a:path w="12150" h="13826" extrusionOk="0">
                    <a:moveTo>
                      <a:pt x="11706" y="1"/>
                    </a:moveTo>
                    <a:cubicBezTo>
                      <a:pt x="6635" y="2450"/>
                      <a:pt x="3524" y="7597"/>
                      <a:pt x="767" y="12518"/>
                    </a:cubicBezTo>
                    <a:cubicBezTo>
                      <a:pt x="534" y="12886"/>
                      <a:pt x="279" y="13315"/>
                      <a:pt x="1" y="13735"/>
                    </a:cubicBezTo>
                    <a:cubicBezTo>
                      <a:pt x="451" y="13795"/>
                      <a:pt x="917" y="13826"/>
                      <a:pt x="1391" y="13826"/>
                    </a:cubicBezTo>
                    <a:cubicBezTo>
                      <a:pt x="2548" y="13826"/>
                      <a:pt x="3660" y="13645"/>
                      <a:pt x="4704" y="13307"/>
                    </a:cubicBezTo>
                    <a:cubicBezTo>
                      <a:pt x="4208" y="11579"/>
                      <a:pt x="5125" y="9656"/>
                      <a:pt x="6192" y="8100"/>
                    </a:cubicBezTo>
                    <a:cubicBezTo>
                      <a:pt x="7724" y="6079"/>
                      <a:pt x="9828" y="5456"/>
                      <a:pt x="11999" y="4877"/>
                    </a:cubicBezTo>
                    <a:cubicBezTo>
                      <a:pt x="12097" y="4291"/>
                      <a:pt x="12150" y="3682"/>
                      <a:pt x="12150" y="3066"/>
                    </a:cubicBezTo>
                    <a:cubicBezTo>
                      <a:pt x="12150" y="1999"/>
                      <a:pt x="11992" y="978"/>
                      <a:pt x="1170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3426625" y="2329400"/>
                <a:ext cx="450075" cy="442550"/>
              </a:xfrm>
              <a:custGeom>
                <a:avLst/>
                <a:gdLst/>
                <a:ahLst/>
                <a:cxnLst/>
                <a:rect l="l" t="t" r="r" b="b"/>
                <a:pathLst>
                  <a:path w="18003" h="17702" extrusionOk="0">
                    <a:moveTo>
                      <a:pt x="14772" y="0"/>
                    </a:moveTo>
                    <a:cubicBezTo>
                      <a:pt x="13449" y="977"/>
                      <a:pt x="12224" y="2149"/>
                      <a:pt x="11045" y="3283"/>
                    </a:cubicBezTo>
                    <a:cubicBezTo>
                      <a:pt x="7055" y="7153"/>
                      <a:pt x="4305" y="11638"/>
                      <a:pt x="0" y="15260"/>
                    </a:cubicBezTo>
                    <a:cubicBezTo>
                      <a:pt x="706" y="16206"/>
                      <a:pt x="1563" y="17033"/>
                      <a:pt x="2532" y="17702"/>
                    </a:cubicBezTo>
                    <a:cubicBezTo>
                      <a:pt x="2547" y="17642"/>
                      <a:pt x="2570" y="17589"/>
                      <a:pt x="2592" y="17536"/>
                    </a:cubicBezTo>
                    <a:cubicBezTo>
                      <a:pt x="5470" y="11233"/>
                      <a:pt x="11060" y="5800"/>
                      <a:pt x="18002" y="3539"/>
                    </a:cubicBezTo>
                    <a:cubicBezTo>
                      <a:pt x="17206" y="2134"/>
                      <a:pt x="16094" y="924"/>
                      <a:pt x="1477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3373650" y="2281500"/>
                <a:ext cx="358975" cy="293975"/>
              </a:xfrm>
              <a:custGeom>
                <a:avLst/>
                <a:gdLst/>
                <a:ahLst/>
                <a:cxnLst/>
                <a:rect l="l" t="t" r="r" b="b"/>
                <a:pathLst>
                  <a:path w="14359" h="11759" extrusionOk="0">
                    <a:moveTo>
                      <a:pt x="10760" y="0"/>
                    </a:moveTo>
                    <a:cubicBezTo>
                      <a:pt x="10376" y="0"/>
                      <a:pt x="9993" y="23"/>
                      <a:pt x="9618" y="60"/>
                    </a:cubicBezTo>
                    <a:cubicBezTo>
                      <a:pt x="9317" y="308"/>
                      <a:pt x="9024" y="556"/>
                      <a:pt x="8746" y="782"/>
                    </a:cubicBezTo>
                    <a:cubicBezTo>
                      <a:pt x="5748" y="3524"/>
                      <a:pt x="3036" y="6387"/>
                      <a:pt x="143" y="9009"/>
                    </a:cubicBezTo>
                    <a:cubicBezTo>
                      <a:pt x="53" y="9580"/>
                      <a:pt x="0" y="10158"/>
                      <a:pt x="0" y="10759"/>
                    </a:cubicBezTo>
                    <a:cubicBezTo>
                      <a:pt x="0" y="11097"/>
                      <a:pt x="15" y="11428"/>
                      <a:pt x="45" y="11759"/>
                    </a:cubicBezTo>
                    <a:cubicBezTo>
                      <a:pt x="4208" y="7213"/>
                      <a:pt x="8919" y="3501"/>
                      <a:pt x="14358" y="616"/>
                    </a:cubicBezTo>
                    <a:cubicBezTo>
                      <a:pt x="13239" y="218"/>
                      <a:pt x="12022" y="0"/>
                      <a:pt x="1076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3373650" y="2281500"/>
                <a:ext cx="352600" cy="380575"/>
              </a:xfrm>
              <a:custGeom>
                <a:avLst/>
                <a:gdLst/>
                <a:ahLst/>
                <a:cxnLst/>
                <a:rect l="l" t="t" r="r" b="b"/>
                <a:pathLst>
                  <a:path w="14104" h="15223" extrusionOk="0">
                    <a:moveTo>
                      <a:pt x="10760" y="0"/>
                    </a:moveTo>
                    <a:cubicBezTo>
                      <a:pt x="4816" y="0"/>
                      <a:pt x="0" y="4816"/>
                      <a:pt x="0" y="10759"/>
                    </a:cubicBezTo>
                    <a:cubicBezTo>
                      <a:pt x="0" y="12352"/>
                      <a:pt x="346" y="13862"/>
                      <a:pt x="970" y="15222"/>
                    </a:cubicBezTo>
                    <a:cubicBezTo>
                      <a:pt x="6221" y="14358"/>
                      <a:pt x="10827" y="11128"/>
                      <a:pt x="13036" y="6334"/>
                    </a:cubicBezTo>
                    <a:cubicBezTo>
                      <a:pt x="14005" y="4388"/>
                      <a:pt x="14103" y="2104"/>
                      <a:pt x="13254" y="293"/>
                    </a:cubicBezTo>
                    <a:cubicBezTo>
                      <a:pt x="12450" y="105"/>
                      <a:pt x="11616" y="0"/>
                      <a:pt x="10760" y="0"/>
                    </a:cubicBezTo>
                    <a:close/>
                  </a:path>
                </a:pathLst>
              </a:custGeom>
              <a:gradFill>
                <a:gsLst>
                  <a:gs pos="0">
                    <a:srgbClr val="FF3FA3">
                      <a:alpha val="44705"/>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 name="Google Shape;414;p18"/>
          <p:cNvGrpSpPr/>
          <p:nvPr/>
        </p:nvGrpSpPr>
        <p:grpSpPr>
          <a:xfrm>
            <a:off x="270918" y="1538036"/>
            <a:ext cx="8602163" cy="3407917"/>
            <a:chOff x="270918" y="1538036"/>
            <a:chExt cx="8602163" cy="3407917"/>
          </a:xfrm>
        </p:grpSpPr>
        <p:sp>
          <p:nvSpPr>
            <p:cNvPr id="415" name="Google Shape;415;p18"/>
            <p:cNvSpPr/>
            <p:nvPr/>
          </p:nvSpPr>
          <p:spPr>
            <a:xfrm>
              <a:off x="8825854" y="1538036"/>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18"/>
            <p:cNvGrpSpPr/>
            <p:nvPr/>
          </p:nvGrpSpPr>
          <p:grpSpPr>
            <a:xfrm>
              <a:off x="270918" y="4216263"/>
              <a:ext cx="8552831" cy="729690"/>
              <a:chOff x="295585" y="4216263"/>
              <a:chExt cx="8552831" cy="729690"/>
            </a:xfrm>
          </p:grpSpPr>
          <p:sp>
            <p:nvSpPr>
              <p:cNvPr id="417" name="Google Shape;417;p18"/>
              <p:cNvSpPr/>
              <p:nvPr/>
            </p:nvSpPr>
            <p:spPr>
              <a:xfrm>
                <a:off x="463508"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18"/>
              <p:cNvGrpSpPr/>
              <p:nvPr/>
            </p:nvGrpSpPr>
            <p:grpSpPr>
              <a:xfrm>
                <a:off x="295585" y="4216263"/>
                <a:ext cx="8552831" cy="729690"/>
                <a:chOff x="1833428" y="2310175"/>
                <a:chExt cx="3672792" cy="313347"/>
              </a:xfrm>
            </p:grpSpPr>
            <p:sp>
              <p:nvSpPr>
                <p:cNvPr id="419" name="Google Shape;419;p18"/>
                <p:cNvSpPr/>
                <p:nvPr/>
              </p:nvSpPr>
              <p:spPr>
                <a:xfrm>
                  <a:off x="5453921" y="2571249"/>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5418245" y="2421272"/>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2258485" y="2476306"/>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1833428"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3">
  <p:cSld name="CUSTOM_23_1_3">
    <p:spTree>
      <p:nvGrpSpPr>
        <p:cNvPr id="1" name="Shape 423"/>
        <p:cNvGrpSpPr/>
        <p:nvPr/>
      </p:nvGrpSpPr>
      <p:grpSpPr>
        <a:xfrm>
          <a:off x="0" y="0"/>
          <a:ext cx="0" cy="0"/>
          <a:chOff x="0" y="0"/>
          <a:chExt cx="0" cy="0"/>
        </a:xfrm>
      </p:grpSpPr>
      <p:sp>
        <p:nvSpPr>
          <p:cNvPr id="424" name="Google Shape;424;p19"/>
          <p:cNvSpPr txBox="1">
            <a:spLocks noGrp="1"/>
          </p:cNvSpPr>
          <p:nvPr>
            <p:ph type="subTitle" idx="1"/>
          </p:nvPr>
        </p:nvSpPr>
        <p:spPr>
          <a:xfrm>
            <a:off x="1359829" y="3311707"/>
            <a:ext cx="25695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25" name="Google Shape;425;p19"/>
          <p:cNvSpPr txBox="1">
            <a:spLocks noGrp="1"/>
          </p:cNvSpPr>
          <p:nvPr>
            <p:ph type="subTitle" idx="2"/>
          </p:nvPr>
        </p:nvSpPr>
        <p:spPr>
          <a:xfrm>
            <a:off x="1359829" y="3759303"/>
            <a:ext cx="25695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26" name="Google Shape;426;p19"/>
          <p:cNvSpPr txBox="1">
            <a:spLocks noGrp="1"/>
          </p:cNvSpPr>
          <p:nvPr>
            <p:ph type="subTitle" idx="3"/>
          </p:nvPr>
        </p:nvSpPr>
        <p:spPr>
          <a:xfrm>
            <a:off x="5214671" y="3311707"/>
            <a:ext cx="25695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27" name="Google Shape;427;p19"/>
          <p:cNvSpPr txBox="1">
            <a:spLocks noGrp="1"/>
          </p:cNvSpPr>
          <p:nvPr>
            <p:ph type="subTitle" idx="4"/>
          </p:nvPr>
        </p:nvSpPr>
        <p:spPr>
          <a:xfrm>
            <a:off x="5214671" y="3759303"/>
            <a:ext cx="25695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28" name="Google Shape;428;p19"/>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29" name="Google Shape;429;p19"/>
          <p:cNvSpPr/>
          <p:nvPr/>
        </p:nvSpPr>
        <p:spPr>
          <a:xfrm rot="8999956">
            <a:off x="7096098" y="378534"/>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rot="-4499975" flipH="1">
            <a:off x="-475034" y="4108458"/>
            <a:ext cx="1967558" cy="210301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162225" y="3545201"/>
            <a:ext cx="987300" cy="9870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19"/>
          <p:cNvGrpSpPr/>
          <p:nvPr/>
        </p:nvGrpSpPr>
        <p:grpSpPr>
          <a:xfrm>
            <a:off x="7764942" y="311396"/>
            <a:ext cx="1114164" cy="1020775"/>
            <a:chOff x="2972050" y="2772000"/>
            <a:chExt cx="907300" cy="831250"/>
          </a:xfrm>
        </p:grpSpPr>
        <p:sp>
          <p:nvSpPr>
            <p:cNvPr id="433" name="Google Shape;433;p19"/>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9"/>
          <p:cNvGrpSpPr/>
          <p:nvPr/>
        </p:nvGrpSpPr>
        <p:grpSpPr>
          <a:xfrm flipH="1">
            <a:off x="208358" y="3199334"/>
            <a:ext cx="8727302" cy="1745829"/>
            <a:chOff x="208358" y="3332819"/>
            <a:chExt cx="8727302" cy="1745829"/>
          </a:xfrm>
        </p:grpSpPr>
        <p:grpSp>
          <p:nvGrpSpPr>
            <p:cNvPr id="445" name="Google Shape;445;p19"/>
            <p:cNvGrpSpPr/>
            <p:nvPr/>
          </p:nvGrpSpPr>
          <p:grpSpPr>
            <a:xfrm>
              <a:off x="646875" y="3332819"/>
              <a:ext cx="8288784" cy="1745829"/>
              <a:chOff x="646875" y="3332819"/>
              <a:chExt cx="8288784" cy="1745829"/>
            </a:xfrm>
          </p:grpSpPr>
          <p:grpSp>
            <p:nvGrpSpPr>
              <p:cNvPr id="446" name="Google Shape;446;p19"/>
              <p:cNvGrpSpPr/>
              <p:nvPr/>
            </p:nvGrpSpPr>
            <p:grpSpPr>
              <a:xfrm rot="10800000">
                <a:off x="646875" y="4820895"/>
                <a:ext cx="6585907" cy="257753"/>
                <a:chOff x="-2331284" y="3914702"/>
                <a:chExt cx="6585907" cy="257753"/>
              </a:xfrm>
            </p:grpSpPr>
            <p:grpSp>
              <p:nvGrpSpPr>
                <p:cNvPr id="447" name="Google Shape;447;p19"/>
                <p:cNvGrpSpPr/>
                <p:nvPr/>
              </p:nvGrpSpPr>
              <p:grpSpPr>
                <a:xfrm rot="10800000">
                  <a:off x="-2331284" y="3914702"/>
                  <a:ext cx="5567907" cy="214289"/>
                  <a:chOff x="5955622" y="859884"/>
                  <a:chExt cx="3749685" cy="144322"/>
                </a:xfrm>
              </p:grpSpPr>
              <p:sp>
                <p:nvSpPr>
                  <p:cNvPr id="448" name="Google Shape;448;p19"/>
                  <p:cNvSpPr/>
                  <p:nvPr/>
                </p:nvSpPr>
                <p:spPr>
                  <a:xfrm>
                    <a:off x="9623281" y="92217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5955622" y="85988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19"/>
                <p:cNvSpPr/>
                <p:nvPr/>
              </p:nvSpPr>
              <p:spPr>
                <a:xfrm>
                  <a:off x="41328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19"/>
              <p:cNvGrpSpPr/>
              <p:nvPr/>
            </p:nvGrpSpPr>
            <p:grpSpPr>
              <a:xfrm rot="5400000">
                <a:off x="7663226" y="3577367"/>
                <a:ext cx="1516982" cy="1027885"/>
                <a:chOff x="6838630" y="441152"/>
                <a:chExt cx="1021605" cy="692272"/>
              </a:xfrm>
            </p:grpSpPr>
            <p:sp>
              <p:nvSpPr>
                <p:cNvPr id="452" name="Google Shape;452;p19"/>
                <p:cNvSpPr/>
                <p:nvPr/>
              </p:nvSpPr>
              <p:spPr>
                <a:xfrm>
                  <a:off x="7785314" y="10584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838630"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4" name="Google Shape;454;p19"/>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4">
  <p:cSld name="CUSTOM_23_1_1">
    <p:spTree>
      <p:nvGrpSpPr>
        <p:cNvPr id="1" name="Shape 455"/>
        <p:cNvGrpSpPr/>
        <p:nvPr/>
      </p:nvGrpSpPr>
      <p:grpSpPr>
        <a:xfrm>
          <a:off x="0" y="0"/>
          <a:ext cx="0" cy="0"/>
          <a:chOff x="0" y="0"/>
          <a:chExt cx="0" cy="0"/>
        </a:xfrm>
      </p:grpSpPr>
      <p:sp>
        <p:nvSpPr>
          <p:cNvPr id="456" name="Google Shape;456;p20"/>
          <p:cNvSpPr/>
          <p:nvPr/>
        </p:nvSpPr>
        <p:spPr>
          <a:xfrm>
            <a:off x="6391892" y="742230"/>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220177" y="3752099"/>
            <a:ext cx="988500" cy="9885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rot="10800000" flipH="1">
            <a:off x="-2274175" y="4464913"/>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60" name="Google Shape;460;p20"/>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61" name="Google Shape;461;p20"/>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62" name="Google Shape;462;p20"/>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63" name="Google Shape;463;p20"/>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grpSp>
        <p:nvGrpSpPr>
          <p:cNvPr id="464" name="Google Shape;464;p20"/>
          <p:cNvGrpSpPr/>
          <p:nvPr/>
        </p:nvGrpSpPr>
        <p:grpSpPr>
          <a:xfrm>
            <a:off x="240256" y="271663"/>
            <a:ext cx="8663488" cy="4600174"/>
            <a:chOff x="263222" y="240375"/>
            <a:chExt cx="8663488" cy="4600174"/>
          </a:xfrm>
        </p:grpSpPr>
        <p:grpSp>
          <p:nvGrpSpPr>
            <p:cNvPr id="465" name="Google Shape;465;p20"/>
            <p:cNvGrpSpPr/>
            <p:nvPr/>
          </p:nvGrpSpPr>
          <p:grpSpPr>
            <a:xfrm>
              <a:off x="263222" y="240375"/>
              <a:ext cx="8663488" cy="4586549"/>
              <a:chOff x="263222" y="240375"/>
              <a:chExt cx="8663488" cy="4586549"/>
            </a:xfrm>
          </p:grpSpPr>
          <p:grpSp>
            <p:nvGrpSpPr>
              <p:cNvPr id="466" name="Google Shape;466;p20"/>
              <p:cNvGrpSpPr/>
              <p:nvPr/>
            </p:nvGrpSpPr>
            <p:grpSpPr>
              <a:xfrm>
                <a:off x="7828156" y="240375"/>
                <a:ext cx="1069592" cy="811484"/>
                <a:chOff x="7249163" y="338511"/>
                <a:chExt cx="720313" cy="546527"/>
              </a:xfrm>
            </p:grpSpPr>
            <p:sp>
              <p:nvSpPr>
                <p:cNvPr id="467" name="Google Shape;467;p20"/>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20"/>
              <p:cNvSpPr/>
              <p:nvPr/>
            </p:nvSpPr>
            <p:spPr>
              <a:xfrm>
                <a:off x="263222" y="31436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 name="Google Shape;470;p20"/>
              <p:cNvGrpSpPr/>
              <p:nvPr/>
            </p:nvGrpSpPr>
            <p:grpSpPr>
              <a:xfrm>
                <a:off x="1848470" y="4071499"/>
                <a:ext cx="7078241" cy="755426"/>
                <a:chOff x="1848470" y="4071499"/>
                <a:chExt cx="7078241" cy="755426"/>
              </a:xfrm>
            </p:grpSpPr>
            <p:sp>
              <p:nvSpPr>
                <p:cNvPr id="471" name="Google Shape;471;p20"/>
                <p:cNvSpPr/>
                <p:nvPr/>
              </p:nvSpPr>
              <p:spPr>
                <a:xfrm rot="10800000">
                  <a:off x="1848470" y="47499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8804922" y="40714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3" name="Google Shape;473;p20"/>
            <p:cNvSpPr/>
            <p:nvPr/>
          </p:nvSpPr>
          <p:spPr>
            <a:xfrm>
              <a:off x="8425085" y="46726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7962158" y="89772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1073108" y="46863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722375" y="2067883"/>
            <a:ext cx="5159100" cy="1759200"/>
          </a:xfrm>
          <a:prstGeom prst="rect">
            <a:avLst/>
          </a:prstGeom>
        </p:spPr>
        <p:txBody>
          <a:bodyPr spcFirstLastPara="1" wrap="square" lIns="91425" tIns="91425" rIns="91425" bIns="91425" anchor="b" anchorCtr="0">
            <a:noAutofit/>
          </a:bodyPr>
          <a:lstStyle>
            <a:lvl1pPr lvl="0"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45" name="Google Shape;45;p3"/>
          <p:cNvSpPr txBox="1">
            <a:spLocks noGrp="1"/>
          </p:cNvSpPr>
          <p:nvPr>
            <p:ph type="title" idx="2" hasCustomPrompt="1"/>
          </p:nvPr>
        </p:nvSpPr>
        <p:spPr>
          <a:xfrm>
            <a:off x="825075" y="615688"/>
            <a:ext cx="1313100" cy="1316700"/>
          </a:xfrm>
          <a:prstGeom prst="rect">
            <a:avLst/>
          </a:prstGeom>
          <a:gradFill>
            <a:gsLst>
              <a:gs pos="0">
                <a:srgbClr val="FF3FEA">
                  <a:alpha val="58431"/>
                </a:srgbClr>
              </a:gs>
              <a:gs pos="100000">
                <a:srgbClr val="FF3FEA">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46" name="Google Shape;46;p3"/>
          <p:cNvSpPr txBox="1">
            <a:spLocks noGrp="1"/>
          </p:cNvSpPr>
          <p:nvPr>
            <p:ph type="subTitle" idx="1"/>
          </p:nvPr>
        </p:nvSpPr>
        <p:spPr>
          <a:xfrm>
            <a:off x="722375" y="4158950"/>
            <a:ext cx="5159100" cy="42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700"/>
            </a:lvl1pPr>
            <a:lvl2pPr lvl="1">
              <a:lnSpc>
                <a:spcPct val="100000"/>
              </a:lnSpc>
              <a:spcBef>
                <a:spcPts val="0"/>
              </a:spcBef>
              <a:spcAft>
                <a:spcPts val="0"/>
              </a:spcAft>
              <a:buNone/>
              <a:defRPr sz="1700"/>
            </a:lvl2pPr>
            <a:lvl3pPr lvl="2">
              <a:lnSpc>
                <a:spcPct val="100000"/>
              </a:lnSpc>
              <a:spcBef>
                <a:spcPts val="0"/>
              </a:spcBef>
              <a:spcAft>
                <a:spcPts val="0"/>
              </a:spcAft>
              <a:buNone/>
              <a:defRPr sz="1700"/>
            </a:lvl3pPr>
            <a:lvl4pPr lvl="3">
              <a:lnSpc>
                <a:spcPct val="100000"/>
              </a:lnSpc>
              <a:spcBef>
                <a:spcPts val="0"/>
              </a:spcBef>
              <a:spcAft>
                <a:spcPts val="0"/>
              </a:spcAft>
              <a:buNone/>
              <a:defRPr sz="1700"/>
            </a:lvl4pPr>
            <a:lvl5pPr lvl="4">
              <a:lnSpc>
                <a:spcPct val="100000"/>
              </a:lnSpc>
              <a:spcBef>
                <a:spcPts val="0"/>
              </a:spcBef>
              <a:spcAft>
                <a:spcPts val="0"/>
              </a:spcAft>
              <a:buNone/>
              <a:defRPr sz="1700"/>
            </a:lvl5pPr>
            <a:lvl6pPr lvl="5">
              <a:lnSpc>
                <a:spcPct val="100000"/>
              </a:lnSpc>
              <a:spcBef>
                <a:spcPts val="0"/>
              </a:spcBef>
              <a:spcAft>
                <a:spcPts val="0"/>
              </a:spcAft>
              <a:buNone/>
              <a:defRPr sz="1700"/>
            </a:lvl6pPr>
            <a:lvl7pPr lvl="6">
              <a:lnSpc>
                <a:spcPct val="100000"/>
              </a:lnSpc>
              <a:spcBef>
                <a:spcPts val="0"/>
              </a:spcBef>
              <a:spcAft>
                <a:spcPts val="0"/>
              </a:spcAft>
              <a:buNone/>
              <a:defRPr sz="1700"/>
            </a:lvl7pPr>
            <a:lvl8pPr lvl="7">
              <a:lnSpc>
                <a:spcPct val="100000"/>
              </a:lnSpc>
              <a:spcBef>
                <a:spcPts val="0"/>
              </a:spcBef>
              <a:spcAft>
                <a:spcPts val="0"/>
              </a:spcAft>
              <a:buNone/>
              <a:defRPr sz="1700"/>
            </a:lvl8pPr>
            <a:lvl9pPr lvl="8">
              <a:lnSpc>
                <a:spcPct val="100000"/>
              </a:lnSpc>
              <a:spcBef>
                <a:spcPts val="0"/>
              </a:spcBef>
              <a:spcAft>
                <a:spcPts val="0"/>
              </a:spcAft>
              <a:buNone/>
              <a:defRPr sz="1700"/>
            </a:lvl9pPr>
          </a:lstStyle>
          <a:p>
            <a:endParaRPr/>
          </a:p>
        </p:txBody>
      </p:sp>
      <p:sp>
        <p:nvSpPr>
          <p:cNvPr id="47" name="Google Shape;47;p3"/>
          <p:cNvSpPr/>
          <p:nvPr/>
        </p:nvSpPr>
        <p:spPr>
          <a:xfrm>
            <a:off x="6876993" y="2739375"/>
            <a:ext cx="3212754" cy="3433911"/>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9900166">
            <a:off x="6145958" y="376493"/>
            <a:ext cx="4551329" cy="979462"/>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3"/>
          <p:cNvGrpSpPr/>
          <p:nvPr/>
        </p:nvGrpSpPr>
        <p:grpSpPr>
          <a:xfrm>
            <a:off x="4361973" y="432570"/>
            <a:ext cx="4423609" cy="4491097"/>
            <a:chOff x="4361973" y="432570"/>
            <a:chExt cx="4423609" cy="4491097"/>
          </a:xfrm>
        </p:grpSpPr>
        <p:grpSp>
          <p:nvGrpSpPr>
            <p:cNvPr id="50" name="Google Shape;50;p3"/>
            <p:cNvGrpSpPr/>
            <p:nvPr/>
          </p:nvGrpSpPr>
          <p:grpSpPr>
            <a:xfrm rot="5400000">
              <a:off x="7012928" y="3151025"/>
              <a:ext cx="1374398" cy="2170885"/>
              <a:chOff x="7043896" y="441152"/>
              <a:chExt cx="925583" cy="1462072"/>
            </a:xfrm>
          </p:grpSpPr>
          <p:sp>
            <p:nvSpPr>
              <p:cNvPr id="51" name="Google Shape;51;p3"/>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rot="10800000">
              <a:off x="4361973" y="432570"/>
              <a:ext cx="4423609" cy="587287"/>
              <a:chOff x="246252" y="4076593"/>
              <a:chExt cx="4423609" cy="587287"/>
            </a:xfrm>
          </p:grpSpPr>
          <p:grpSp>
            <p:nvGrpSpPr>
              <p:cNvPr id="54" name="Google Shape;54;p3"/>
              <p:cNvGrpSpPr/>
              <p:nvPr/>
            </p:nvGrpSpPr>
            <p:grpSpPr>
              <a:xfrm rot="10800000">
                <a:off x="246252" y="4076593"/>
                <a:ext cx="1262796" cy="78273"/>
                <a:chOff x="7119050" y="842457"/>
                <a:chExt cx="850425" cy="52716"/>
              </a:xfrm>
            </p:grpSpPr>
            <p:sp>
              <p:nvSpPr>
                <p:cNvPr id="55" name="Google Shape;55;p3"/>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3"/>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3"/>
            <p:cNvSpPr/>
            <p:nvPr/>
          </p:nvSpPr>
          <p:spPr>
            <a:xfrm>
              <a:off x="5635670" y="789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837195" y="4708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476"/>
        <p:cNvGrpSpPr/>
        <p:nvPr/>
      </p:nvGrpSpPr>
      <p:grpSpPr>
        <a:xfrm>
          <a:off x="0" y="0"/>
          <a:ext cx="0" cy="0"/>
          <a:chOff x="0" y="0"/>
          <a:chExt cx="0" cy="0"/>
        </a:xfrm>
      </p:grpSpPr>
      <p:sp>
        <p:nvSpPr>
          <p:cNvPr id="477" name="Google Shape;477;p21"/>
          <p:cNvSpPr/>
          <p:nvPr/>
        </p:nvSpPr>
        <p:spPr>
          <a:xfrm>
            <a:off x="6979487" y="-415800"/>
            <a:ext cx="2685099" cy="1699600"/>
          </a:xfrm>
          <a:custGeom>
            <a:avLst/>
            <a:gdLst/>
            <a:ahLst/>
            <a:cxnLst/>
            <a:rect l="l" t="t" r="r" b="b"/>
            <a:pathLst>
              <a:path w="22023" h="13940" extrusionOk="0">
                <a:moveTo>
                  <a:pt x="22015" y="1"/>
                </a:moveTo>
                <a:lnTo>
                  <a:pt x="1" y="2863"/>
                </a:lnTo>
                <a:cubicBezTo>
                  <a:pt x="44" y="2861"/>
                  <a:pt x="86" y="2860"/>
                  <a:pt x="128" y="2860"/>
                </a:cubicBezTo>
                <a:cubicBezTo>
                  <a:pt x="1335" y="2860"/>
                  <a:pt x="2351" y="3774"/>
                  <a:pt x="3156" y="4689"/>
                </a:cubicBezTo>
                <a:cubicBezTo>
                  <a:pt x="4404" y="6109"/>
                  <a:pt x="5478" y="7672"/>
                  <a:pt x="6365" y="9340"/>
                </a:cubicBezTo>
                <a:cubicBezTo>
                  <a:pt x="7311" y="11121"/>
                  <a:pt x="8258" y="13232"/>
                  <a:pt x="10189" y="13803"/>
                </a:cubicBezTo>
                <a:cubicBezTo>
                  <a:pt x="10507" y="13896"/>
                  <a:pt x="10827" y="13939"/>
                  <a:pt x="11145" y="13939"/>
                </a:cubicBezTo>
                <a:cubicBezTo>
                  <a:pt x="12775" y="13939"/>
                  <a:pt x="14362" y="12809"/>
                  <a:pt x="15418" y="11489"/>
                </a:cubicBezTo>
                <a:cubicBezTo>
                  <a:pt x="16688" y="9911"/>
                  <a:pt x="17545" y="7995"/>
                  <a:pt x="19032" y="6620"/>
                </a:cubicBezTo>
                <a:cubicBezTo>
                  <a:pt x="19671" y="6026"/>
                  <a:pt x="20430" y="5538"/>
                  <a:pt x="20963" y="4839"/>
                </a:cubicBezTo>
                <a:cubicBezTo>
                  <a:pt x="21985" y="3502"/>
                  <a:pt x="22023" y="1684"/>
                  <a:pt x="22015"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79" name="Google Shape;479;p21"/>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0" name="Google Shape;480;p21"/>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81" name="Google Shape;481;p21"/>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2" name="Google Shape;482;p21"/>
          <p:cNvSpPr txBox="1">
            <a:spLocks noGrp="1"/>
          </p:cNvSpPr>
          <p:nvPr>
            <p:ph type="subTitle" idx="5"/>
          </p:nvPr>
        </p:nvSpPr>
        <p:spPr>
          <a:xfrm>
            <a:off x="6061907"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83" name="Google Shape;483;p21"/>
          <p:cNvSpPr txBox="1">
            <a:spLocks noGrp="1"/>
          </p:cNvSpPr>
          <p:nvPr>
            <p:ph type="subTitle" idx="6"/>
          </p:nvPr>
        </p:nvSpPr>
        <p:spPr>
          <a:xfrm>
            <a:off x="6061907"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4" name="Google Shape;484;p21"/>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85" name="Google Shape;485;p21"/>
          <p:cNvSpPr/>
          <p:nvPr/>
        </p:nvSpPr>
        <p:spPr>
          <a:xfrm>
            <a:off x="-3562125" y="3776825"/>
            <a:ext cx="6204749" cy="2029909"/>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55294"/>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1"/>
          <p:cNvGrpSpPr/>
          <p:nvPr/>
        </p:nvGrpSpPr>
        <p:grpSpPr>
          <a:xfrm>
            <a:off x="7391913" y="153406"/>
            <a:ext cx="2005201" cy="1917401"/>
            <a:chOff x="7391913" y="153406"/>
            <a:chExt cx="2005201" cy="1917401"/>
          </a:xfrm>
        </p:grpSpPr>
        <p:grpSp>
          <p:nvGrpSpPr>
            <p:cNvPr id="487" name="Google Shape;487;p21"/>
            <p:cNvGrpSpPr/>
            <p:nvPr/>
          </p:nvGrpSpPr>
          <p:grpSpPr>
            <a:xfrm>
              <a:off x="7391913" y="153406"/>
              <a:ext cx="2005201" cy="1522402"/>
              <a:chOff x="5220333" y="1760050"/>
              <a:chExt cx="868353" cy="659277"/>
            </a:xfrm>
          </p:grpSpPr>
          <p:sp>
            <p:nvSpPr>
              <p:cNvPr id="488" name="Google Shape;488;p21"/>
              <p:cNvSpPr/>
              <p:nvPr/>
            </p:nvSpPr>
            <p:spPr>
              <a:xfrm>
                <a:off x="5242559" y="1783380"/>
                <a:ext cx="822067" cy="619716"/>
              </a:xfrm>
              <a:custGeom>
                <a:avLst/>
                <a:gdLst/>
                <a:ahLst/>
                <a:cxnLst/>
                <a:rect l="l" t="t" r="r" b="b"/>
                <a:pathLst>
                  <a:path w="15645" h="11794" extrusionOk="0">
                    <a:moveTo>
                      <a:pt x="15504" y="2113"/>
                    </a:moveTo>
                    <a:cubicBezTo>
                      <a:pt x="15503" y="2115"/>
                      <a:pt x="15502" y="2117"/>
                      <a:pt x="15501" y="2119"/>
                    </a:cubicBezTo>
                    <a:lnTo>
                      <a:pt x="15501" y="2119"/>
                    </a:lnTo>
                    <a:cubicBezTo>
                      <a:pt x="15502" y="2117"/>
                      <a:pt x="15503" y="2115"/>
                      <a:pt x="15504" y="2113"/>
                    </a:cubicBezTo>
                    <a:close/>
                    <a:moveTo>
                      <a:pt x="9413" y="8861"/>
                    </a:moveTo>
                    <a:lnTo>
                      <a:pt x="9413" y="8861"/>
                    </a:lnTo>
                    <a:cubicBezTo>
                      <a:pt x="9412" y="8862"/>
                      <a:pt x="9410" y="8863"/>
                      <a:pt x="9409" y="8863"/>
                    </a:cubicBezTo>
                    <a:cubicBezTo>
                      <a:pt x="9410" y="8863"/>
                      <a:pt x="9412" y="8862"/>
                      <a:pt x="9413" y="8861"/>
                    </a:cubicBezTo>
                    <a:close/>
                    <a:moveTo>
                      <a:pt x="10470" y="1"/>
                    </a:moveTo>
                    <a:cubicBezTo>
                      <a:pt x="10444" y="1"/>
                      <a:pt x="10424" y="6"/>
                      <a:pt x="10410" y="15"/>
                    </a:cubicBezTo>
                    <a:cubicBezTo>
                      <a:pt x="9895" y="399"/>
                      <a:pt x="9390" y="783"/>
                      <a:pt x="8875" y="1167"/>
                    </a:cubicBezTo>
                    <a:cubicBezTo>
                      <a:pt x="8266" y="1626"/>
                      <a:pt x="7658" y="2085"/>
                      <a:pt x="7049" y="2534"/>
                    </a:cubicBezTo>
                    <a:cubicBezTo>
                      <a:pt x="6956" y="2618"/>
                      <a:pt x="6853" y="2609"/>
                      <a:pt x="6703" y="2628"/>
                    </a:cubicBezTo>
                    <a:cubicBezTo>
                      <a:pt x="6291" y="2693"/>
                      <a:pt x="5869" y="2759"/>
                      <a:pt x="5458" y="2824"/>
                    </a:cubicBezTo>
                    <a:cubicBezTo>
                      <a:pt x="5027" y="2880"/>
                      <a:pt x="4606" y="2946"/>
                      <a:pt x="4175" y="3012"/>
                    </a:cubicBezTo>
                    <a:cubicBezTo>
                      <a:pt x="4034" y="3030"/>
                      <a:pt x="3885" y="3058"/>
                      <a:pt x="3744" y="3077"/>
                    </a:cubicBezTo>
                    <a:cubicBezTo>
                      <a:pt x="3651" y="3086"/>
                      <a:pt x="3566" y="3077"/>
                      <a:pt x="3613" y="3105"/>
                    </a:cubicBezTo>
                    <a:cubicBezTo>
                      <a:pt x="2958" y="2806"/>
                      <a:pt x="2293" y="2515"/>
                      <a:pt x="1628" y="2225"/>
                    </a:cubicBezTo>
                    <a:cubicBezTo>
                      <a:pt x="1132" y="2000"/>
                      <a:pt x="645" y="1785"/>
                      <a:pt x="149" y="1570"/>
                    </a:cubicBezTo>
                    <a:cubicBezTo>
                      <a:pt x="138" y="1565"/>
                      <a:pt x="127" y="1563"/>
                      <a:pt x="117" y="1563"/>
                    </a:cubicBezTo>
                    <a:cubicBezTo>
                      <a:pt x="48" y="1563"/>
                      <a:pt x="1" y="1660"/>
                      <a:pt x="74" y="1701"/>
                    </a:cubicBezTo>
                    <a:lnTo>
                      <a:pt x="83" y="1691"/>
                    </a:lnTo>
                    <a:lnTo>
                      <a:pt x="1872" y="2487"/>
                    </a:lnTo>
                    <a:cubicBezTo>
                      <a:pt x="2424" y="2731"/>
                      <a:pt x="3004" y="3086"/>
                      <a:pt x="3576" y="3246"/>
                    </a:cubicBezTo>
                    <a:cubicBezTo>
                      <a:pt x="3596" y="3250"/>
                      <a:pt x="3618" y="3252"/>
                      <a:pt x="3642" y="3252"/>
                    </a:cubicBezTo>
                    <a:cubicBezTo>
                      <a:pt x="3771" y="3252"/>
                      <a:pt x="3941" y="3196"/>
                      <a:pt x="4044" y="3180"/>
                    </a:cubicBezTo>
                    <a:cubicBezTo>
                      <a:pt x="4493" y="3115"/>
                      <a:pt x="4933" y="3040"/>
                      <a:pt x="5383" y="2974"/>
                    </a:cubicBezTo>
                    <a:cubicBezTo>
                      <a:pt x="5785" y="2918"/>
                      <a:pt x="6197" y="2852"/>
                      <a:pt x="6600" y="2796"/>
                    </a:cubicBezTo>
                    <a:cubicBezTo>
                      <a:pt x="6721" y="2777"/>
                      <a:pt x="6956" y="2787"/>
                      <a:pt x="7059" y="2712"/>
                    </a:cubicBezTo>
                    <a:cubicBezTo>
                      <a:pt x="8191" y="1869"/>
                      <a:pt x="9315" y="1017"/>
                      <a:pt x="10438" y="175"/>
                    </a:cubicBezTo>
                    <a:cubicBezTo>
                      <a:pt x="10448" y="167"/>
                      <a:pt x="10455" y="162"/>
                      <a:pt x="10460" y="157"/>
                    </a:cubicBezTo>
                    <a:lnTo>
                      <a:pt x="10460" y="157"/>
                    </a:lnTo>
                    <a:cubicBezTo>
                      <a:pt x="10524" y="185"/>
                      <a:pt x="10589" y="212"/>
                      <a:pt x="10654" y="240"/>
                    </a:cubicBezTo>
                    <a:cubicBezTo>
                      <a:pt x="10972" y="362"/>
                      <a:pt x="11290" y="493"/>
                      <a:pt x="11599" y="624"/>
                    </a:cubicBezTo>
                    <a:lnTo>
                      <a:pt x="14193" y="1663"/>
                    </a:lnTo>
                    <a:cubicBezTo>
                      <a:pt x="14511" y="1794"/>
                      <a:pt x="14839" y="1925"/>
                      <a:pt x="15157" y="2057"/>
                    </a:cubicBezTo>
                    <a:cubicBezTo>
                      <a:pt x="15251" y="2094"/>
                      <a:pt x="15345" y="2131"/>
                      <a:pt x="15448" y="2178"/>
                    </a:cubicBezTo>
                    <a:cubicBezTo>
                      <a:pt x="15456" y="2182"/>
                      <a:pt x="15463" y="2185"/>
                      <a:pt x="15469" y="2187"/>
                    </a:cubicBezTo>
                    <a:lnTo>
                      <a:pt x="15469" y="2187"/>
                    </a:lnTo>
                    <a:cubicBezTo>
                      <a:pt x="15265" y="2630"/>
                      <a:pt x="15061" y="3065"/>
                      <a:pt x="14848" y="3508"/>
                    </a:cubicBezTo>
                    <a:cubicBezTo>
                      <a:pt x="14474" y="4313"/>
                      <a:pt x="14099" y="5118"/>
                      <a:pt x="13725" y="5933"/>
                    </a:cubicBezTo>
                    <a:cubicBezTo>
                      <a:pt x="13584" y="6223"/>
                      <a:pt x="13453" y="6523"/>
                      <a:pt x="13313" y="6822"/>
                    </a:cubicBezTo>
                    <a:cubicBezTo>
                      <a:pt x="13269" y="6910"/>
                      <a:pt x="13150" y="7115"/>
                      <a:pt x="13183" y="7115"/>
                    </a:cubicBezTo>
                    <a:cubicBezTo>
                      <a:pt x="13184" y="7115"/>
                      <a:pt x="13186" y="7115"/>
                      <a:pt x="13187" y="7114"/>
                    </a:cubicBezTo>
                    <a:lnTo>
                      <a:pt x="13187" y="7114"/>
                    </a:lnTo>
                    <a:cubicBezTo>
                      <a:pt x="11925" y="7647"/>
                      <a:pt x="10671" y="8171"/>
                      <a:pt x="9418" y="8704"/>
                    </a:cubicBezTo>
                    <a:cubicBezTo>
                      <a:pt x="9128" y="8816"/>
                      <a:pt x="9034" y="9509"/>
                      <a:pt x="8940" y="9762"/>
                    </a:cubicBezTo>
                    <a:lnTo>
                      <a:pt x="8220" y="11700"/>
                    </a:lnTo>
                    <a:cubicBezTo>
                      <a:pt x="8202" y="11758"/>
                      <a:pt x="8249" y="11794"/>
                      <a:pt x="8293" y="11794"/>
                    </a:cubicBezTo>
                    <a:cubicBezTo>
                      <a:pt x="8321" y="11794"/>
                      <a:pt x="8349" y="11780"/>
                      <a:pt x="8360" y="11747"/>
                    </a:cubicBezTo>
                    <a:cubicBezTo>
                      <a:pt x="8547" y="11241"/>
                      <a:pt x="8734" y="10736"/>
                      <a:pt x="8922" y="10221"/>
                    </a:cubicBezTo>
                    <a:cubicBezTo>
                      <a:pt x="9043" y="9902"/>
                      <a:pt x="9165" y="9575"/>
                      <a:pt x="9277" y="9256"/>
                    </a:cubicBezTo>
                    <a:cubicBezTo>
                      <a:pt x="9315" y="9144"/>
                      <a:pt x="9362" y="9041"/>
                      <a:pt x="9399" y="8938"/>
                    </a:cubicBezTo>
                    <a:cubicBezTo>
                      <a:pt x="9417" y="8883"/>
                      <a:pt x="9431" y="8860"/>
                      <a:pt x="9435" y="8852"/>
                    </a:cubicBezTo>
                    <a:lnTo>
                      <a:pt x="9435" y="8852"/>
                    </a:lnTo>
                    <a:cubicBezTo>
                      <a:pt x="10587" y="8369"/>
                      <a:pt x="11739" y="7876"/>
                      <a:pt x="12892" y="7393"/>
                    </a:cubicBezTo>
                    <a:cubicBezTo>
                      <a:pt x="13144" y="7290"/>
                      <a:pt x="13257" y="7281"/>
                      <a:pt x="13369" y="7047"/>
                    </a:cubicBezTo>
                    <a:cubicBezTo>
                      <a:pt x="13612" y="6504"/>
                      <a:pt x="13865" y="5961"/>
                      <a:pt x="14118" y="5427"/>
                    </a:cubicBezTo>
                    <a:cubicBezTo>
                      <a:pt x="14624" y="4341"/>
                      <a:pt x="15120" y="3264"/>
                      <a:pt x="15625" y="2188"/>
                    </a:cubicBezTo>
                    <a:cubicBezTo>
                      <a:pt x="15644" y="2141"/>
                      <a:pt x="15625" y="2094"/>
                      <a:pt x="15579" y="2075"/>
                    </a:cubicBezTo>
                    <a:cubicBezTo>
                      <a:pt x="14240" y="1532"/>
                      <a:pt x="12892" y="989"/>
                      <a:pt x="11543" y="446"/>
                    </a:cubicBezTo>
                    <a:cubicBezTo>
                      <a:pt x="11416" y="395"/>
                      <a:pt x="10709" y="1"/>
                      <a:pt x="1047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5787342" y="1788056"/>
                <a:ext cx="153011" cy="372544"/>
              </a:xfrm>
              <a:custGeom>
                <a:avLst/>
                <a:gdLst/>
                <a:ahLst/>
                <a:cxnLst/>
                <a:rect l="l" t="t" r="r" b="b"/>
                <a:pathLst>
                  <a:path w="2912" h="7090" extrusionOk="0">
                    <a:moveTo>
                      <a:pt x="89" y="1"/>
                    </a:moveTo>
                    <a:cubicBezTo>
                      <a:pt x="44" y="1"/>
                      <a:pt x="1" y="35"/>
                      <a:pt x="24" y="86"/>
                    </a:cubicBezTo>
                    <a:cubicBezTo>
                      <a:pt x="932" y="2408"/>
                      <a:pt x="1840" y="4720"/>
                      <a:pt x="2748" y="7042"/>
                    </a:cubicBezTo>
                    <a:cubicBezTo>
                      <a:pt x="2763" y="7075"/>
                      <a:pt x="2794" y="7090"/>
                      <a:pt x="2823" y="7090"/>
                    </a:cubicBezTo>
                    <a:cubicBezTo>
                      <a:pt x="2869" y="7090"/>
                      <a:pt x="2911" y="7056"/>
                      <a:pt x="2889" y="7005"/>
                    </a:cubicBezTo>
                    <a:cubicBezTo>
                      <a:pt x="1980" y="4683"/>
                      <a:pt x="1072" y="2370"/>
                      <a:pt x="164" y="48"/>
                    </a:cubicBezTo>
                    <a:cubicBezTo>
                      <a:pt x="149" y="15"/>
                      <a:pt x="119" y="1"/>
                      <a:pt x="89"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5763487" y="1760050"/>
                <a:ext cx="56591" cy="54174"/>
              </a:xfrm>
              <a:custGeom>
                <a:avLst/>
                <a:gdLst/>
                <a:ahLst/>
                <a:cxnLst/>
                <a:rect l="l" t="t" r="r" b="b"/>
                <a:pathLst>
                  <a:path w="1077" h="1031" extrusionOk="0">
                    <a:moveTo>
                      <a:pt x="534" y="1"/>
                    </a:moveTo>
                    <a:lnTo>
                      <a:pt x="375" y="347"/>
                    </a:lnTo>
                    <a:lnTo>
                      <a:pt x="0" y="394"/>
                    </a:lnTo>
                    <a:lnTo>
                      <a:pt x="272" y="665"/>
                    </a:lnTo>
                    <a:lnTo>
                      <a:pt x="206" y="1031"/>
                    </a:lnTo>
                    <a:lnTo>
                      <a:pt x="534" y="853"/>
                    </a:lnTo>
                    <a:lnTo>
                      <a:pt x="871" y="1031"/>
                    </a:lnTo>
                    <a:lnTo>
                      <a:pt x="805" y="665"/>
                    </a:lnTo>
                    <a:lnTo>
                      <a:pt x="1077" y="394"/>
                    </a:lnTo>
                    <a:lnTo>
                      <a:pt x="702" y="34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6032095" y="1869290"/>
                <a:ext cx="56591" cy="53648"/>
              </a:xfrm>
              <a:custGeom>
                <a:avLst/>
                <a:gdLst/>
                <a:ahLst/>
                <a:cxnLst/>
                <a:rect l="l" t="t" r="r" b="b"/>
                <a:pathLst>
                  <a:path w="1077" h="1021" extrusionOk="0">
                    <a:moveTo>
                      <a:pt x="543" y="0"/>
                    </a:moveTo>
                    <a:lnTo>
                      <a:pt x="375" y="337"/>
                    </a:lnTo>
                    <a:lnTo>
                      <a:pt x="0" y="384"/>
                    </a:lnTo>
                    <a:lnTo>
                      <a:pt x="272" y="646"/>
                    </a:lnTo>
                    <a:lnTo>
                      <a:pt x="206" y="1021"/>
                    </a:lnTo>
                    <a:lnTo>
                      <a:pt x="543" y="843"/>
                    </a:lnTo>
                    <a:lnTo>
                      <a:pt x="871" y="1021"/>
                    </a:lnTo>
                    <a:lnTo>
                      <a:pt x="805" y="646"/>
                    </a:lnTo>
                    <a:lnTo>
                      <a:pt x="1077" y="384"/>
                    </a:lnTo>
                    <a:lnTo>
                      <a:pt x="70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5909088" y="2133431"/>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1" y="1031"/>
                    </a:lnTo>
                    <a:lnTo>
                      <a:pt x="806" y="656"/>
                    </a:lnTo>
                    <a:lnTo>
                      <a:pt x="1077"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5582418" y="1895825"/>
                <a:ext cx="57116" cy="54174"/>
              </a:xfrm>
              <a:custGeom>
                <a:avLst/>
                <a:gdLst/>
                <a:ahLst/>
                <a:cxnLst/>
                <a:rect l="l" t="t" r="r" b="b"/>
                <a:pathLst>
                  <a:path w="1087" h="1031" extrusionOk="0">
                    <a:moveTo>
                      <a:pt x="544" y="1"/>
                    </a:moveTo>
                    <a:lnTo>
                      <a:pt x="375" y="338"/>
                    </a:lnTo>
                    <a:lnTo>
                      <a:pt x="1" y="394"/>
                    </a:lnTo>
                    <a:lnTo>
                      <a:pt x="272" y="656"/>
                    </a:lnTo>
                    <a:lnTo>
                      <a:pt x="207" y="1031"/>
                    </a:lnTo>
                    <a:lnTo>
                      <a:pt x="544" y="853"/>
                    </a:lnTo>
                    <a:lnTo>
                      <a:pt x="881" y="1031"/>
                    </a:lnTo>
                    <a:lnTo>
                      <a:pt x="815" y="656"/>
                    </a:lnTo>
                    <a:lnTo>
                      <a:pt x="108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5403346" y="1922885"/>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5220333" y="1842230"/>
                <a:ext cx="56644" cy="53648"/>
              </a:xfrm>
              <a:custGeom>
                <a:avLst/>
                <a:gdLst/>
                <a:ahLst/>
                <a:cxnLst/>
                <a:rect l="l" t="t" r="r" b="b"/>
                <a:pathLst>
                  <a:path w="1078" h="1021" extrusionOk="0">
                    <a:moveTo>
                      <a:pt x="544" y="0"/>
                    </a:moveTo>
                    <a:lnTo>
                      <a:pt x="375" y="337"/>
                    </a:lnTo>
                    <a:lnTo>
                      <a:pt x="1" y="394"/>
                    </a:lnTo>
                    <a:lnTo>
                      <a:pt x="272" y="656"/>
                    </a:lnTo>
                    <a:lnTo>
                      <a:pt x="207" y="1021"/>
                    </a:lnTo>
                    <a:lnTo>
                      <a:pt x="544" y="852"/>
                    </a:lnTo>
                    <a:lnTo>
                      <a:pt x="871" y="1021"/>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5706896" y="2218553"/>
                <a:ext cx="56644" cy="53701"/>
              </a:xfrm>
              <a:custGeom>
                <a:avLst/>
                <a:gdLst/>
                <a:ahLst/>
                <a:cxnLst/>
                <a:rect l="l" t="t" r="r" b="b"/>
                <a:pathLst>
                  <a:path w="1078" h="1022" extrusionOk="0">
                    <a:moveTo>
                      <a:pt x="534" y="1"/>
                    </a:moveTo>
                    <a:lnTo>
                      <a:pt x="366" y="338"/>
                    </a:lnTo>
                    <a:lnTo>
                      <a:pt x="0" y="394"/>
                    </a:lnTo>
                    <a:lnTo>
                      <a:pt x="263" y="656"/>
                    </a:lnTo>
                    <a:lnTo>
                      <a:pt x="206" y="1021"/>
                    </a:lnTo>
                    <a:lnTo>
                      <a:pt x="534" y="853"/>
                    </a:lnTo>
                    <a:lnTo>
                      <a:pt x="871" y="102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5649833" y="236515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moveTo>
                      <a:pt x="206" y="1031"/>
                    </a:moveTo>
                    <a:lnTo>
                      <a:pt x="206" y="1031"/>
                    </a:lnTo>
                    <a:lnTo>
                      <a:pt x="206" y="10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1"/>
            <p:cNvSpPr/>
            <p:nvPr/>
          </p:nvSpPr>
          <p:spPr>
            <a:xfrm rot="10800000">
              <a:off x="8869965" y="1993838"/>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1"/>
          <p:cNvGrpSpPr/>
          <p:nvPr/>
        </p:nvGrpSpPr>
        <p:grpSpPr>
          <a:xfrm>
            <a:off x="219131" y="4140023"/>
            <a:ext cx="2544246" cy="850071"/>
            <a:chOff x="246252" y="4091642"/>
            <a:chExt cx="2544246" cy="850071"/>
          </a:xfrm>
        </p:grpSpPr>
        <p:grpSp>
          <p:nvGrpSpPr>
            <p:cNvPr id="500" name="Google Shape;500;p21"/>
            <p:cNvGrpSpPr/>
            <p:nvPr/>
          </p:nvGrpSpPr>
          <p:grpSpPr>
            <a:xfrm>
              <a:off x="451918" y="4091642"/>
              <a:ext cx="1904314" cy="811484"/>
              <a:chOff x="17652" y="4091641"/>
              <a:chExt cx="1904314" cy="811484"/>
            </a:xfrm>
          </p:grpSpPr>
          <p:sp>
            <p:nvSpPr>
              <p:cNvPr id="501" name="Google Shape;501;p21"/>
              <p:cNvSpPr/>
              <p:nvPr/>
            </p:nvSpPr>
            <p:spPr>
              <a:xfrm>
                <a:off x="18437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21"/>
              <p:cNvGrpSpPr/>
              <p:nvPr/>
            </p:nvGrpSpPr>
            <p:grpSpPr>
              <a:xfrm rot="10800000">
                <a:off x="17652" y="4091641"/>
                <a:ext cx="840992" cy="811484"/>
                <a:chOff x="7557062" y="338511"/>
                <a:chExt cx="566363" cy="546527"/>
              </a:xfrm>
            </p:grpSpPr>
            <p:sp>
              <p:nvSpPr>
                <p:cNvPr id="503" name="Google Shape;503;p21"/>
                <p:cNvSpPr/>
                <p:nvPr/>
              </p:nvSpPr>
              <p:spPr>
                <a:xfrm>
                  <a:off x="809162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7557062"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5" name="Google Shape;505;p21"/>
            <p:cNvSpPr/>
            <p:nvPr/>
          </p:nvSpPr>
          <p:spPr>
            <a:xfrm>
              <a:off x="2628073" y="4787562"/>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46252"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3_1_4_2">
    <p:spTree>
      <p:nvGrpSpPr>
        <p:cNvPr id="1" name="Shape 507"/>
        <p:cNvGrpSpPr/>
        <p:nvPr/>
      </p:nvGrpSpPr>
      <p:grpSpPr>
        <a:xfrm>
          <a:off x="0" y="0"/>
          <a:ext cx="0" cy="0"/>
          <a:chOff x="0" y="0"/>
          <a:chExt cx="0" cy="0"/>
        </a:xfrm>
      </p:grpSpPr>
      <p:sp>
        <p:nvSpPr>
          <p:cNvPr id="508" name="Google Shape;508;p22"/>
          <p:cNvSpPr txBox="1">
            <a:spLocks noGrp="1"/>
          </p:cNvSpPr>
          <p:nvPr>
            <p:ph type="title"/>
          </p:nvPr>
        </p:nvSpPr>
        <p:spPr>
          <a:xfrm>
            <a:off x="720000" y="387600"/>
            <a:ext cx="77016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509" name="Google Shape;509;p22"/>
          <p:cNvSpPr txBox="1">
            <a:spLocks noGrp="1"/>
          </p:cNvSpPr>
          <p:nvPr>
            <p:ph type="subTitle" idx="1"/>
          </p:nvPr>
        </p:nvSpPr>
        <p:spPr>
          <a:xfrm>
            <a:off x="1731537" y="1571061"/>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0" name="Google Shape;510;p22"/>
          <p:cNvSpPr txBox="1">
            <a:spLocks noGrp="1"/>
          </p:cNvSpPr>
          <p:nvPr>
            <p:ph type="subTitle" idx="2"/>
          </p:nvPr>
        </p:nvSpPr>
        <p:spPr>
          <a:xfrm>
            <a:off x="1731537" y="2069811"/>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1" name="Google Shape;511;p22"/>
          <p:cNvSpPr txBox="1">
            <a:spLocks noGrp="1"/>
          </p:cNvSpPr>
          <p:nvPr>
            <p:ph type="subTitle" idx="3"/>
          </p:nvPr>
        </p:nvSpPr>
        <p:spPr>
          <a:xfrm>
            <a:off x="1731537" y="3097885"/>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2" name="Google Shape;512;p22"/>
          <p:cNvSpPr txBox="1">
            <a:spLocks noGrp="1"/>
          </p:cNvSpPr>
          <p:nvPr>
            <p:ph type="subTitle" idx="4"/>
          </p:nvPr>
        </p:nvSpPr>
        <p:spPr>
          <a:xfrm>
            <a:off x="1731537" y="3596638"/>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3" name="Google Shape;513;p22"/>
          <p:cNvSpPr txBox="1">
            <a:spLocks noGrp="1"/>
          </p:cNvSpPr>
          <p:nvPr>
            <p:ph type="subTitle" idx="5"/>
          </p:nvPr>
        </p:nvSpPr>
        <p:spPr>
          <a:xfrm>
            <a:off x="5737687" y="1571061"/>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4" name="Google Shape;514;p22"/>
          <p:cNvSpPr txBox="1">
            <a:spLocks noGrp="1"/>
          </p:cNvSpPr>
          <p:nvPr>
            <p:ph type="subTitle" idx="6"/>
          </p:nvPr>
        </p:nvSpPr>
        <p:spPr>
          <a:xfrm>
            <a:off x="5737687" y="2069811"/>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5" name="Google Shape;515;p22"/>
          <p:cNvSpPr txBox="1">
            <a:spLocks noGrp="1"/>
          </p:cNvSpPr>
          <p:nvPr>
            <p:ph type="subTitle" idx="7"/>
          </p:nvPr>
        </p:nvSpPr>
        <p:spPr>
          <a:xfrm>
            <a:off x="5737687" y="3097885"/>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6" name="Google Shape;516;p22"/>
          <p:cNvSpPr txBox="1">
            <a:spLocks noGrp="1"/>
          </p:cNvSpPr>
          <p:nvPr>
            <p:ph type="subTitle" idx="8"/>
          </p:nvPr>
        </p:nvSpPr>
        <p:spPr>
          <a:xfrm>
            <a:off x="5737687" y="3596638"/>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7" name="Google Shape;517;p22"/>
          <p:cNvSpPr/>
          <p:nvPr/>
        </p:nvSpPr>
        <p:spPr>
          <a:xfrm>
            <a:off x="8084960" y="3041851"/>
            <a:ext cx="2361672" cy="2524233"/>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6262282" y="-108648"/>
            <a:ext cx="4119475" cy="88652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6372D4">
                  <a:alpha val="33333"/>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22"/>
          <p:cNvGrpSpPr/>
          <p:nvPr/>
        </p:nvGrpSpPr>
        <p:grpSpPr>
          <a:xfrm>
            <a:off x="7922347" y="309586"/>
            <a:ext cx="1029278" cy="1113282"/>
            <a:chOff x="7943797" y="288299"/>
            <a:chExt cx="1029278" cy="1113282"/>
          </a:xfrm>
        </p:grpSpPr>
        <p:sp>
          <p:nvSpPr>
            <p:cNvPr id="520" name="Google Shape;520;p22"/>
            <p:cNvSpPr/>
            <p:nvPr/>
          </p:nvSpPr>
          <p:spPr>
            <a:xfrm>
              <a:off x="8525175" y="953681"/>
              <a:ext cx="447900" cy="4479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22"/>
            <p:cNvGrpSpPr/>
            <p:nvPr/>
          </p:nvGrpSpPr>
          <p:grpSpPr>
            <a:xfrm>
              <a:off x="7943797" y="288299"/>
              <a:ext cx="953950" cy="953950"/>
              <a:chOff x="6120868" y="1211319"/>
              <a:chExt cx="1309471" cy="1309471"/>
            </a:xfrm>
          </p:grpSpPr>
          <p:sp>
            <p:nvSpPr>
              <p:cNvPr id="522" name="Google Shape;522;p22"/>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7" name="Google Shape;537;p22"/>
          <p:cNvGrpSpPr/>
          <p:nvPr/>
        </p:nvGrpSpPr>
        <p:grpSpPr>
          <a:xfrm>
            <a:off x="266685" y="183337"/>
            <a:ext cx="8610630" cy="4790451"/>
            <a:chOff x="246251" y="240374"/>
            <a:chExt cx="8610630" cy="4790451"/>
          </a:xfrm>
        </p:grpSpPr>
        <p:grpSp>
          <p:nvGrpSpPr>
            <p:cNvPr id="538" name="Google Shape;538;p22"/>
            <p:cNvGrpSpPr/>
            <p:nvPr/>
          </p:nvGrpSpPr>
          <p:grpSpPr>
            <a:xfrm rot="10800000">
              <a:off x="246251" y="240374"/>
              <a:ext cx="8452366" cy="4790451"/>
              <a:chOff x="445383" y="112673"/>
              <a:chExt cx="8452366" cy="4790451"/>
            </a:xfrm>
          </p:grpSpPr>
          <p:grpSp>
            <p:nvGrpSpPr>
              <p:cNvPr id="539" name="Google Shape;539;p22"/>
              <p:cNvGrpSpPr/>
              <p:nvPr/>
            </p:nvGrpSpPr>
            <p:grpSpPr>
              <a:xfrm>
                <a:off x="1238870" y="502024"/>
                <a:ext cx="7658879" cy="4401101"/>
                <a:chOff x="1238870" y="502024"/>
                <a:chExt cx="7658879" cy="4401101"/>
              </a:xfrm>
            </p:grpSpPr>
            <p:sp>
              <p:nvSpPr>
                <p:cNvPr id="540" name="Google Shape;540;p22"/>
                <p:cNvSpPr/>
                <p:nvPr/>
              </p:nvSpPr>
              <p:spPr>
                <a:xfrm>
                  <a:off x="8850520" y="1004635"/>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22"/>
                <p:cNvGrpSpPr/>
                <p:nvPr/>
              </p:nvGrpSpPr>
              <p:grpSpPr>
                <a:xfrm>
                  <a:off x="2779594" y="502024"/>
                  <a:ext cx="6015040" cy="687721"/>
                  <a:chOff x="4338415" y="2351781"/>
                  <a:chExt cx="2583004" cy="295324"/>
                </a:xfrm>
              </p:grpSpPr>
              <p:sp>
                <p:nvSpPr>
                  <p:cNvPr id="542" name="Google Shape;542;p22"/>
                  <p:cNvSpPr/>
                  <p:nvPr/>
                </p:nvSpPr>
                <p:spPr>
                  <a:xfrm>
                    <a:off x="6869121" y="2351781"/>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a:off x="4338415" y="2617605"/>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22"/>
                <p:cNvSpPr/>
                <p:nvPr/>
              </p:nvSpPr>
              <p:spPr>
                <a:xfrm rot="10800000">
                  <a:off x="1238870" y="48261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22"/>
              <p:cNvSpPr/>
              <p:nvPr/>
            </p:nvSpPr>
            <p:spPr>
              <a:xfrm>
                <a:off x="7412473" y="1126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445383" y="3107861"/>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2"/>
            <p:cNvGrpSpPr/>
            <p:nvPr/>
          </p:nvGrpSpPr>
          <p:grpSpPr>
            <a:xfrm>
              <a:off x="7938785" y="3807862"/>
              <a:ext cx="918096" cy="1159101"/>
              <a:chOff x="7938785" y="3807862"/>
              <a:chExt cx="918096" cy="1159101"/>
            </a:xfrm>
          </p:grpSpPr>
          <p:grpSp>
            <p:nvGrpSpPr>
              <p:cNvPr id="548" name="Google Shape;548;p22"/>
              <p:cNvGrpSpPr/>
              <p:nvPr/>
            </p:nvGrpSpPr>
            <p:grpSpPr>
              <a:xfrm rot="10800000">
                <a:off x="7938785" y="4663797"/>
                <a:ext cx="431408" cy="303165"/>
                <a:chOff x="3477082" y="2212009"/>
                <a:chExt cx="185257" cy="130187"/>
              </a:xfrm>
            </p:grpSpPr>
            <p:sp>
              <p:nvSpPr>
                <p:cNvPr id="549" name="Google Shape;549;p22"/>
                <p:cNvSpPr/>
                <p:nvPr/>
              </p:nvSpPr>
              <p:spPr>
                <a:xfrm>
                  <a:off x="3632814" y="2312695"/>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3477082" y="2212009"/>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2"/>
              <p:cNvGrpSpPr/>
              <p:nvPr/>
            </p:nvGrpSpPr>
            <p:grpSpPr>
              <a:xfrm rot="5400000">
                <a:off x="8351842" y="4158750"/>
                <a:ext cx="855927" cy="154151"/>
                <a:chOff x="7828156" y="226748"/>
                <a:chExt cx="855927" cy="154151"/>
              </a:xfrm>
            </p:grpSpPr>
            <p:sp>
              <p:nvSpPr>
                <p:cNvPr id="552" name="Google Shape;552;p22"/>
                <p:cNvSpPr/>
                <p:nvPr/>
              </p:nvSpPr>
              <p:spPr>
                <a:xfrm>
                  <a:off x="7828156" y="240375"/>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4_1_1_1">
    <p:spTree>
      <p:nvGrpSpPr>
        <p:cNvPr id="1" name="Shape 554"/>
        <p:cNvGrpSpPr/>
        <p:nvPr/>
      </p:nvGrpSpPr>
      <p:grpSpPr>
        <a:xfrm>
          <a:off x="0" y="0"/>
          <a:ext cx="0" cy="0"/>
          <a:chOff x="0" y="0"/>
          <a:chExt cx="0" cy="0"/>
        </a:xfrm>
      </p:grpSpPr>
      <p:sp>
        <p:nvSpPr>
          <p:cNvPr id="555" name="Google Shape;555;p23"/>
          <p:cNvSpPr txBox="1">
            <a:spLocks noGrp="1"/>
          </p:cNvSpPr>
          <p:nvPr>
            <p:ph type="subTitle" idx="1"/>
          </p:nvPr>
        </p:nvSpPr>
        <p:spPr>
          <a:xfrm>
            <a:off x="5668750" y="2331177"/>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56" name="Google Shape;556;p23"/>
          <p:cNvSpPr txBox="1">
            <a:spLocks noGrp="1"/>
          </p:cNvSpPr>
          <p:nvPr>
            <p:ph type="subTitle" idx="2"/>
          </p:nvPr>
        </p:nvSpPr>
        <p:spPr>
          <a:xfrm>
            <a:off x="5668750" y="2830066"/>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57" name="Google Shape;557;p23"/>
          <p:cNvSpPr txBox="1">
            <a:spLocks noGrp="1"/>
          </p:cNvSpPr>
          <p:nvPr>
            <p:ph type="subTitle" idx="3"/>
          </p:nvPr>
        </p:nvSpPr>
        <p:spPr>
          <a:xfrm>
            <a:off x="5668750" y="1207365"/>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58" name="Google Shape;558;p23"/>
          <p:cNvSpPr txBox="1">
            <a:spLocks noGrp="1"/>
          </p:cNvSpPr>
          <p:nvPr>
            <p:ph type="subTitle" idx="4"/>
          </p:nvPr>
        </p:nvSpPr>
        <p:spPr>
          <a:xfrm>
            <a:off x="5668750" y="1706255"/>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59" name="Google Shape;559;p23"/>
          <p:cNvSpPr txBox="1">
            <a:spLocks noGrp="1"/>
          </p:cNvSpPr>
          <p:nvPr>
            <p:ph type="subTitle" idx="5"/>
          </p:nvPr>
        </p:nvSpPr>
        <p:spPr>
          <a:xfrm>
            <a:off x="5668750" y="3454989"/>
            <a:ext cx="26415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0" name="Google Shape;560;p23"/>
          <p:cNvSpPr txBox="1">
            <a:spLocks noGrp="1"/>
          </p:cNvSpPr>
          <p:nvPr>
            <p:ph type="subTitle" idx="6"/>
          </p:nvPr>
        </p:nvSpPr>
        <p:spPr>
          <a:xfrm>
            <a:off x="5668750" y="3953878"/>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1" name="Google Shape;561;p2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562" name="Google Shape;562;p23"/>
          <p:cNvSpPr txBox="1">
            <a:spLocks noGrp="1"/>
          </p:cNvSpPr>
          <p:nvPr>
            <p:ph type="subTitle" idx="7"/>
          </p:nvPr>
        </p:nvSpPr>
        <p:spPr>
          <a:xfrm>
            <a:off x="1739500" y="1207365"/>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3" name="Google Shape;563;p23"/>
          <p:cNvSpPr txBox="1">
            <a:spLocks noGrp="1"/>
          </p:cNvSpPr>
          <p:nvPr>
            <p:ph type="subTitle" idx="8"/>
          </p:nvPr>
        </p:nvSpPr>
        <p:spPr>
          <a:xfrm>
            <a:off x="1739500" y="1706255"/>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4" name="Google Shape;564;p23"/>
          <p:cNvSpPr txBox="1">
            <a:spLocks noGrp="1"/>
          </p:cNvSpPr>
          <p:nvPr>
            <p:ph type="subTitle" idx="9"/>
          </p:nvPr>
        </p:nvSpPr>
        <p:spPr>
          <a:xfrm>
            <a:off x="1739500" y="2331177"/>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5" name="Google Shape;565;p23"/>
          <p:cNvSpPr txBox="1">
            <a:spLocks noGrp="1"/>
          </p:cNvSpPr>
          <p:nvPr>
            <p:ph type="subTitle" idx="13"/>
          </p:nvPr>
        </p:nvSpPr>
        <p:spPr>
          <a:xfrm>
            <a:off x="1739500" y="2830066"/>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6" name="Google Shape;566;p23"/>
          <p:cNvSpPr txBox="1">
            <a:spLocks noGrp="1"/>
          </p:cNvSpPr>
          <p:nvPr>
            <p:ph type="subTitle" idx="14"/>
          </p:nvPr>
        </p:nvSpPr>
        <p:spPr>
          <a:xfrm>
            <a:off x="1739500" y="3454989"/>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7" name="Google Shape;567;p23"/>
          <p:cNvSpPr txBox="1">
            <a:spLocks noGrp="1"/>
          </p:cNvSpPr>
          <p:nvPr>
            <p:ph type="subTitle" idx="15"/>
          </p:nvPr>
        </p:nvSpPr>
        <p:spPr>
          <a:xfrm>
            <a:off x="1739500" y="3953878"/>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8" name="Google Shape;568;p23"/>
          <p:cNvSpPr/>
          <p:nvPr/>
        </p:nvSpPr>
        <p:spPr>
          <a:xfrm rot="10800000">
            <a:off x="-1704284" y="4611856"/>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6372D4">
                  <a:alpha val="33333"/>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rot="-5400000">
            <a:off x="7867824" y="4578824"/>
            <a:ext cx="1107600" cy="11076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3"/>
          <p:cNvGrpSpPr/>
          <p:nvPr/>
        </p:nvGrpSpPr>
        <p:grpSpPr>
          <a:xfrm>
            <a:off x="7731192" y="143948"/>
            <a:ext cx="1718207" cy="1314009"/>
            <a:chOff x="5213975" y="3063259"/>
            <a:chExt cx="779763" cy="596328"/>
          </a:xfrm>
        </p:grpSpPr>
        <p:sp>
          <p:nvSpPr>
            <p:cNvPr id="571" name="Google Shape;571;p23"/>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3"/>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3"/>
          <p:cNvGrpSpPr/>
          <p:nvPr/>
        </p:nvGrpSpPr>
        <p:grpSpPr>
          <a:xfrm>
            <a:off x="230022" y="3734802"/>
            <a:ext cx="8683957" cy="1115565"/>
            <a:chOff x="291476" y="3734802"/>
            <a:chExt cx="8683957" cy="1115565"/>
          </a:xfrm>
        </p:grpSpPr>
        <p:grpSp>
          <p:nvGrpSpPr>
            <p:cNvPr id="582" name="Google Shape;582;p23"/>
            <p:cNvGrpSpPr/>
            <p:nvPr/>
          </p:nvGrpSpPr>
          <p:grpSpPr>
            <a:xfrm>
              <a:off x="8564381" y="3734802"/>
              <a:ext cx="411052" cy="523374"/>
              <a:chOff x="8564381" y="3734802"/>
              <a:chExt cx="411052" cy="523374"/>
            </a:xfrm>
          </p:grpSpPr>
          <p:sp>
            <p:nvSpPr>
              <p:cNvPr id="583" name="Google Shape;583;p23"/>
              <p:cNvSpPr/>
              <p:nvPr/>
            </p:nvSpPr>
            <p:spPr>
              <a:xfrm>
                <a:off x="8564381" y="373480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8813008" y="41040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3"/>
            <p:cNvGrpSpPr/>
            <p:nvPr/>
          </p:nvGrpSpPr>
          <p:grpSpPr>
            <a:xfrm>
              <a:off x="291476" y="4696215"/>
              <a:ext cx="852336" cy="154151"/>
              <a:chOff x="463508" y="4762598"/>
              <a:chExt cx="852336" cy="154151"/>
            </a:xfrm>
          </p:grpSpPr>
          <p:sp>
            <p:nvSpPr>
              <p:cNvPr id="586" name="Google Shape;586;p23"/>
              <p:cNvSpPr/>
              <p:nvPr/>
            </p:nvSpPr>
            <p:spPr>
              <a:xfrm rot="10800000">
                <a:off x="1238870" y="48261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5_3_1">
    <p:spTree>
      <p:nvGrpSpPr>
        <p:cNvPr id="1" name="Shape 588"/>
        <p:cNvGrpSpPr/>
        <p:nvPr/>
      </p:nvGrpSpPr>
      <p:grpSpPr>
        <a:xfrm>
          <a:off x="0" y="0"/>
          <a:ext cx="0" cy="0"/>
          <a:chOff x="0" y="0"/>
          <a:chExt cx="0" cy="0"/>
        </a:xfrm>
      </p:grpSpPr>
      <p:sp>
        <p:nvSpPr>
          <p:cNvPr id="589" name="Google Shape;589;p24"/>
          <p:cNvSpPr/>
          <p:nvPr/>
        </p:nvSpPr>
        <p:spPr>
          <a:xfrm rot="-8999956" flipH="1">
            <a:off x="-1337327" y="-202250"/>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rot="-899989">
            <a:off x="1447767" y="3743848"/>
            <a:ext cx="1967552" cy="210301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flipH="1">
            <a:off x="364756" y="4032882"/>
            <a:ext cx="1374300" cy="1374300"/>
          </a:xfrm>
          <a:prstGeom prst="ellipse">
            <a:avLst/>
          </a:prstGeom>
          <a:gradFill>
            <a:gsLst>
              <a:gs pos="0">
                <a:srgbClr val="44CAFF">
                  <a:alpha val="0"/>
                </a:srgbClr>
              </a:gs>
              <a:gs pos="100000">
                <a:srgbClr val="44CAFF">
                  <a:alpha val="56078"/>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24"/>
          <p:cNvGrpSpPr/>
          <p:nvPr/>
        </p:nvGrpSpPr>
        <p:grpSpPr>
          <a:xfrm>
            <a:off x="7981908" y="-198719"/>
            <a:ext cx="879441" cy="879441"/>
            <a:chOff x="6120868" y="1211319"/>
            <a:chExt cx="1309471" cy="1309471"/>
          </a:xfrm>
        </p:grpSpPr>
        <p:sp>
          <p:nvSpPr>
            <p:cNvPr id="593" name="Google Shape;593;p24"/>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4"/>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24"/>
          <p:cNvSpPr txBox="1">
            <a:spLocks noGrp="1"/>
          </p:cNvSpPr>
          <p:nvPr>
            <p:ph type="title" hasCustomPrompt="1"/>
          </p:nvPr>
        </p:nvSpPr>
        <p:spPr>
          <a:xfrm>
            <a:off x="1162850" y="1740828"/>
            <a:ext cx="2853300" cy="91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609" name="Google Shape;609;p24"/>
          <p:cNvSpPr txBox="1">
            <a:spLocks noGrp="1"/>
          </p:cNvSpPr>
          <p:nvPr>
            <p:ph type="subTitle" idx="1"/>
          </p:nvPr>
        </p:nvSpPr>
        <p:spPr>
          <a:xfrm>
            <a:off x="1162850" y="2630726"/>
            <a:ext cx="2853300" cy="662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10" name="Google Shape;610;p24"/>
          <p:cNvSpPr txBox="1">
            <a:spLocks noGrp="1"/>
          </p:cNvSpPr>
          <p:nvPr>
            <p:ph type="title" idx="2" hasCustomPrompt="1"/>
          </p:nvPr>
        </p:nvSpPr>
        <p:spPr>
          <a:xfrm>
            <a:off x="5127850" y="794273"/>
            <a:ext cx="2853300" cy="91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611" name="Google Shape;611;p24"/>
          <p:cNvSpPr txBox="1">
            <a:spLocks noGrp="1"/>
          </p:cNvSpPr>
          <p:nvPr>
            <p:ph type="subTitle" idx="3"/>
          </p:nvPr>
        </p:nvSpPr>
        <p:spPr>
          <a:xfrm>
            <a:off x="5127850" y="1684169"/>
            <a:ext cx="2853300" cy="662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12" name="Google Shape;612;p24"/>
          <p:cNvSpPr txBox="1">
            <a:spLocks noGrp="1"/>
          </p:cNvSpPr>
          <p:nvPr>
            <p:ph type="title" idx="4" hasCustomPrompt="1"/>
          </p:nvPr>
        </p:nvSpPr>
        <p:spPr>
          <a:xfrm>
            <a:off x="5127850" y="2687384"/>
            <a:ext cx="2853300" cy="91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5000"/>
              <a:buNone/>
              <a:defRPr sz="5000"/>
            </a:lvl1pPr>
            <a:lvl2pPr lvl="1" rtl="0">
              <a:spcBef>
                <a:spcPts val="0"/>
              </a:spcBef>
              <a:spcAft>
                <a:spcPts val="0"/>
              </a:spcAft>
              <a:buClr>
                <a:schemeClr val="accent4"/>
              </a:buClr>
              <a:buSzPts val="5000"/>
              <a:buNone/>
              <a:defRPr sz="5000">
                <a:solidFill>
                  <a:schemeClr val="accent4"/>
                </a:solidFill>
              </a:defRPr>
            </a:lvl2pPr>
            <a:lvl3pPr lvl="2" rtl="0">
              <a:spcBef>
                <a:spcPts val="0"/>
              </a:spcBef>
              <a:spcAft>
                <a:spcPts val="0"/>
              </a:spcAft>
              <a:buClr>
                <a:schemeClr val="accent4"/>
              </a:buClr>
              <a:buSzPts val="5000"/>
              <a:buNone/>
              <a:defRPr sz="5000">
                <a:solidFill>
                  <a:schemeClr val="accent4"/>
                </a:solidFill>
              </a:defRPr>
            </a:lvl3pPr>
            <a:lvl4pPr lvl="3" rtl="0">
              <a:spcBef>
                <a:spcPts val="0"/>
              </a:spcBef>
              <a:spcAft>
                <a:spcPts val="0"/>
              </a:spcAft>
              <a:buClr>
                <a:schemeClr val="accent4"/>
              </a:buClr>
              <a:buSzPts val="5000"/>
              <a:buNone/>
              <a:defRPr sz="5000">
                <a:solidFill>
                  <a:schemeClr val="accent4"/>
                </a:solidFill>
              </a:defRPr>
            </a:lvl4pPr>
            <a:lvl5pPr lvl="4" rtl="0">
              <a:spcBef>
                <a:spcPts val="0"/>
              </a:spcBef>
              <a:spcAft>
                <a:spcPts val="0"/>
              </a:spcAft>
              <a:buClr>
                <a:schemeClr val="accent4"/>
              </a:buClr>
              <a:buSzPts val="5000"/>
              <a:buNone/>
              <a:defRPr sz="5000">
                <a:solidFill>
                  <a:schemeClr val="accent4"/>
                </a:solidFill>
              </a:defRPr>
            </a:lvl5pPr>
            <a:lvl6pPr lvl="5" rtl="0">
              <a:spcBef>
                <a:spcPts val="0"/>
              </a:spcBef>
              <a:spcAft>
                <a:spcPts val="0"/>
              </a:spcAft>
              <a:buClr>
                <a:schemeClr val="accent4"/>
              </a:buClr>
              <a:buSzPts val="5000"/>
              <a:buNone/>
              <a:defRPr sz="5000">
                <a:solidFill>
                  <a:schemeClr val="accent4"/>
                </a:solidFill>
              </a:defRPr>
            </a:lvl6pPr>
            <a:lvl7pPr lvl="6" rtl="0">
              <a:spcBef>
                <a:spcPts val="0"/>
              </a:spcBef>
              <a:spcAft>
                <a:spcPts val="0"/>
              </a:spcAft>
              <a:buClr>
                <a:schemeClr val="accent4"/>
              </a:buClr>
              <a:buSzPts val="5000"/>
              <a:buNone/>
              <a:defRPr sz="5000">
                <a:solidFill>
                  <a:schemeClr val="accent4"/>
                </a:solidFill>
              </a:defRPr>
            </a:lvl7pPr>
            <a:lvl8pPr lvl="7" rtl="0">
              <a:spcBef>
                <a:spcPts val="0"/>
              </a:spcBef>
              <a:spcAft>
                <a:spcPts val="0"/>
              </a:spcAft>
              <a:buClr>
                <a:schemeClr val="accent4"/>
              </a:buClr>
              <a:buSzPts val="5000"/>
              <a:buNone/>
              <a:defRPr sz="5000">
                <a:solidFill>
                  <a:schemeClr val="accent4"/>
                </a:solidFill>
              </a:defRPr>
            </a:lvl8pPr>
            <a:lvl9pPr lvl="8" rtl="0">
              <a:spcBef>
                <a:spcPts val="0"/>
              </a:spcBef>
              <a:spcAft>
                <a:spcPts val="0"/>
              </a:spcAft>
              <a:buClr>
                <a:schemeClr val="accent4"/>
              </a:buClr>
              <a:buSzPts val="5000"/>
              <a:buNone/>
              <a:defRPr sz="5000">
                <a:solidFill>
                  <a:schemeClr val="accent4"/>
                </a:solidFill>
              </a:defRPr>
            </a:lvl9pPr>
          </a:lstStyle>
          <a:p>
            <a:r>
              <a:t>xx%</a:t>
            </a:r>
          </a:p>
        </p:txBody>
      </p:sp>
      <p:sp>
        <p:nvSpPr>
          <p:cNvPr id="613" name="Google Shape;613;p24"/>
          <p:cNvSpPr txBox="1">
            <a:spLocks noGrp="1"/>
          </p:cNvSpPr>
          <p:nvPr>
            <p:ph type="subTitle" idx="5"/>
          </p:nvPr>
        </p:nvSpPr>
        <p:spPr>
          <a:xfrm>
            <a:off x="5127850" y="3577282"/>
            <a:ext cx="2853300" cy="609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grpSp>
        <p:nvGrpSpPr>
          <p:cNvPr id="614" name="Google Shape;614;p24"/>
          <p:cNvGrpSpPr/>
          <p:nvPr/>
        </p:nvGrpSpPr>
        <p:grpSpPr>
          <a:xfrm flipH="1">
            <a:off x="208358" y="334353"/>
            <a:ext cx="8727302" cy="4474794"/>
            <a:chOff x="208358" y="467838"/>
            <a:chExt cx="8727302" cy="4474794"/>
          </a:xfrm>
        </p:grpSpPr>
        <p:grpSp>
          <p:nvGrpSpPr>
            <p:cNvPr id="615" name="Google Shape;615;p24"/>
            <p:cNvGrpSpPr/>
            <p:nvPr/>
          </p:nvGrpSpPr>
          <p:grpSpPr>
            <a:xfrm>
              <a:off x="646875" y="467838"/>
              <a:ext cx="8288784" cy="4474794"/>
              <a:chOff x="646875" y="467838"/>
              <a:chExt cx="8288784" cy="4474794"/>
            </a:xfrm>
          </p:grpSpPr>
          <p:grpSp>
            <p:nvGrpSpPr>
              <p:cNvPr id="616" name="Google Shape;616;p24"/>
              <p:cNvGrpSpPr/>
              <p:nvPr/>
            </p:nvGrpSpPr>
            <p:grpSpPr>
              <a:xfrm rot="10800000">
                <a:off x="646875" y="4433264"/>
                <a:ext cx="5976307" cy="509368"/>
                <a:chOff x="-1721684" y="4050718"/>
                <a:chExt cx="5976307" cy="509368"/>
              </a:xfrm>
            </p:grpSpPr>
            <p:grpSp>
              <p:nvGrpSpPr>
                <p:cNvPr id="617" name="Google Shape;617;p24"/>
                <p:cNvGrpSpPr/>
                <p:nvPr/>
              </p:nvGrpSpPr>
              <p:grpSpPr>
                <a:xfrm rot="10800000">
                  <a:off x="-1721684" y="4050718"/>
                  <a:ext cx="4958307" cy="509368"/>
                  <a:chOff x="5955622" y="569545"/>
                  <a:chExt cx="3339152" cy="343055"/>
                </a:xfrm>
              </p:grpSpPr>
              <p:sp>
                <p:nvSpPr>
                  <p:cNvPr id="618" name="Google Shape;618;p24"/>
                  <p:cNvSpPr/>
                  <p:nvPr/>
                </p:nvSpPr>
                <p:spPr>
                  <a:xfrm>
                    <a:off x="9212748" y="56954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5955622" y="85988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24"/>
                <p:cNvSpPr/>
                <p:nvPr/>
              </p:nvSpPr>
              <p:spPr>
                <a:xfrm>
                  <a:off x="41328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24"/>
              <p:cNvGrpSpPr/>
              <p:nvPr/>
            </p:nvGrpSpPr>
            <p:grpSpPr>
              <a:xfrm rot="5400000">
                <a:off x="7353518" y="3277475"/>
                <a:ext cx="1221998" cy="1942285"/>
                <a:chOff x="7043896" y="441152"/>
                <a:chExt cx="822949" cy="1308112"/>
              </a:xfrm>
            </p:grpSpPr>
            <p:sp>
              <p:nvSpPr>
                <p:cNvPr id="622" name="Google Shape;622;p24"/>
                <p:cNvSpPr/>
                <p:nvPr/>
              </p:nvSpPr>
              <p:spPr>
                <a:xfrm>
                  <a:off x="7791925" y="167433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24"/>
              <p:cNvGrpSpPr/>
              <p:nvPr/>
            </p:nvGrpSpPr>
            <p:grpSpPr>
              <a:xfrm>
                <a:off x="5653630" y="467838"/>
                <a:ext cx="2967688" cy="1172640"/>
                <a:chOff x="5658349" y="441152"/>
                <a:chExt cx="1998578" cy="789763"/>
              </a:xfrm>
            </p:grpSpPr>
            <p:sp>
              <p:nvSpPr>
                <p:cNvPr id="625" name="Google Shape;625;p24"/>
                <p:cNvSpPr/>
                <p:nvPr/>
              </p:nvSpPr>
              <p:spPr>
                <a:xfrm>
                  <a:off x="7582009" y="1155997"/>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5658349"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7" name="Google Shape;627;p24"/>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8340433" y="30969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CUSTOM_5_1_1_1">
    <p:spTree>
      <p:nvGrpSpPr>
        <p:cNvPr id="1" name="Shape 629"/>
        <p:cNvGrpSpPr/>
        <p:nvPr/>
      </p:nvGrpSpPr>
      <p:grpSpPr>
        <a:xfrm>
          <a:off x="0" y="0"/>
          <a:ext cx="0" cy="0"/>
          <a:chOff x="0" y="0"/>
          <a:chExt cx="0" cy="0"/>
        </a:xfrm>
      </p:grpSpPr>
      <p:sp>
        <p:nvSpPr>
          <p:cNvPr id="630" name="Google Shape;630;p25"/>
          <p:cNvSpPr txBox="1">
            <a:spLocks noGrp="1"/>
          </p:cNvSpPr>
          <p:nvPr>
            <p:ph type="title" hasCustomPrompt="1"/>
          </p:nvPr>
        </p:nvSpPr>
        <p:spPr>
          <a:xfrm>
            <a:off x="1496363" y="1679248"/>
            <a:ext cx="22941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31" name="Google Shape;631;p25"/>
          <p:cNvSpPr txBox="1">
            <a:spLocks noGrp="1"/>
          </p:cNvSpPr>
          <p:nvPr>
            <p:ph type="title" idx="2" hasCustomPrompt="1"/>
          </p:nvPr>
        </p:nvSpPr>
        <p:spPr>
          <a:xfrm>
            <a:off x="5353522" y="1679248"/>
            <a:ext cx="22941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200"/>
              <a:buNone/>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632" name="Google Shape;632;p25"/>
          <p:cNvSpPr txBox="1">
            <a:spLocks noGrp="1"/>
          </p:cNvSpPr>
          <p:nvPr>
            <p:ph type="title" idx="3"/>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633" name="Google Shape;633;p25"/>
          <p:cNvSpPr txBox="1">
            <a:spLocks noGrp="1"/>
          </p:cNvSpPr>
          <p:nvPr>
            <p:ph type="subTitle" idx="1"/>
          </p:nvPr>
        </p:nvSpPr>
        <p:spPr>
          <a:xfrm flipH="1">
            <a:off x="1216763" y="3088120"/>
            <a:ext cx="28533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34" name="Google Shape;634;p25"/>
          <p:cNvSpPr txBox="1">
            <a:spLocks noGrp="1"/>
          </p:cNvSpPr>
          <p:nvPr>
            <p:ph type="subTitle" idx="4"/>
          </p:nvPr>
        </p:nvSpPr>
        <p:spPr>
          <a:xfrm flipH="1">
            <a:off x="1216771" y="3527987"/>
            <a:ext cx="28533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35" name="Google Shape;635;p25"/>
          <p:cNvSpPr txBox="1">
            <a:spLocks noGrp="1"/>
          </p:cNvSpPr>
          <p:nvPr>
            <p:ph type="subTitle" idx="5"/>
          </p:nvPr>
        </p:nvSpPr>
        <p:spPr>
          <a:xfrm flipH="1">
            <a:off x="5073922" y="3088120"/>
            <a:ext cx="28533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36" name="Google Shape;636;p25"/>
          <p:cNvSpPr txBox="1">
            <a:spLocks noGrp="1"/>
          </p:cNvSpPr>
          <p:nvPr>
            <p:ph type="subTitle" idx="6"/>
          </p:nvPr>
        </p:nvSpPr>
        <p:spPr>
          <a:xfrm flipH="1">
            <a:off x="5073925" y="3527987"/>
            <a:ext cx="28533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grpSp>
        <p:nvGrpSpPr>
          <p:cNvPr id="637" name="Google Shape;637;p25"/>
          <p:cNvGrpSpPr/>
          <p:nvPr/>
        </p:nvGrpSpPr>
        <p:grpSpPr>
          <a:xfrm>
            <a:off x="7537889" y="-92125"/>
            <a:ext cx="2547069" cy="2201005"/>
            <a:chOff x="7537889" y="-92125"/>
            <a:chExt cx="2547069" cy="2201005"/>
          </a:xfrm>
        </p:grpSpPr>
        <p:sp>
          <p:nvSpPr>
            <p:cNvPr id="638" name="Google Shape;638;p25"/>
            <p:cNvSpPr/>
            <p:nvPr/>
          </p:nvSpPr>
          <p:spPr>
            <a:xfrm>
              <a:off x="8025700" y="-92125"/>
              <a:ext cx="2059258" cy="220100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9" name="Google Shape;639;p25"/>
            <p:cNvGrpSpPr/>
            <p:nvPr/>
          </p:nvGrpSpPr>
          <p:grpSpPr>
            <a:xfrm>
              <a:off x="7537889" y="-9853"/>
              <a:ext cx="1579381" cy="1580900"/>
              <a:chOff x="6347825" y="3043350"/>
              <a:chExt cx="1195595" cy="1196745"/>
            </a:xfrm>
          </p:grpSpPr>
          <p:sp>
            <p:nvSpPr>
              <p:cNvPr id="640" name="Google Shape;640;p25"/>
              <p:cNvSpPr/>
              <p:nvPr/>
            </p:nvSpPr>
            <p:spPr>
              <a:xfrm>
                <a:off x="6608755" y="3304279"/>
                <a:ext cx="674302" cy="674877"/>
              </a:xfrm>
              <a:custGeom>
                <a:avLst/>
                <a:gdLst/>
                <a:ahLst/>
                <a:cxnLst/>
                <a:rect l="l" t="t" r="r" b="b"/>
                <a:pathLst>
                  <a:path w="9378" h="9386" extrusionOk="0">
                    <a:moveTo>
                      <a:pt x="4689" y="1"/>
                    </a:moveTo>
                    <a:cubicBezTo>
                      <a:pt x="3780" y="1"/>
                      <a:pt x="2931" y="256"/>
                      <a:pt x="2217" y="700"/>
                    </a:cubicBezTo>
                    <a:cubicBezTo>
                      <a:pt x="887" y="1526"/>
                      <a:pt x="1" y="3006"/>
                      <a:pt x="1" y="4697"/>
                    </a:cubicBezTo>
                    <a:cubicBezTo>
                      <a:pt x="1" y="7289"/>
                      <a:pt x="2097" y="9385"/>
                      <a:pt x="4689" y="9385"/>
                    </a:cubicBezTo>
                    <a:cubicBezTo>
                      <a:pt x="5651" y="9385"/>
                      <a:pt x="6545" y="9100"/>
                      <a:pt x="7281" y="8604"/>
                    </a:cubicBezTo>
                    <a:cubicBezTo>
                      <a:pt x="8551" y="7762"/>
                      <a:pt x="9377" y="6327"/>
                      <a:pt x="9377" y="4697"/>
                    </a:cubicBezTo>
                    <a:cubicBezTo>
                      <a:pt x="9377" y="2097"/>
                      <a:pt x="7281" y="1"/>
                      <a:pt x="4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5"/>
              <p:cNvSpPr/>
              <p:nvPr/>
            </p:nvSpPr>
            <p:spPr>
              <a:xfrm>
                <a:off x="6347825" y="3043350"/>
                <a:ext cx="1195595" cy="1196745"/>
              </a:xfrm>
              <a:custGeom>
                <a:avLst/>
                <a:gdLst/>
                <a:ahLst/>
                <a:cxnLst/>
                <a:rect l="l" t="t" r="r" b="b"/>
                <a:pathLst>
                  <a:path w="16628" h="16644" extrusionOk="0">
                    <a:moveTo>
                      <a:pt x="8318" y="504"/>
                    </a:moveTo>
                    <a:cubicBezTo>
                      <a:pt x="12631" y="504"/>
                      <a:pt x="16132" y="3998"/>
                      <a:pt x="16132" y="8326"/>
                    </a:cubicBezTo>
                    <a:cubicBezTo>
                      <a:pt x="16132" y="11046"/>
                      <a:pt x="14742" y="13435"/>
                      <a:pt x="12646" y="14840"/>
                    </a:cubicBezTo>
                    <a:cubicBezTo>
                      <a:pt x="11414" y="15666"/>
                      <a:pt x="9918" y="16140"/>
                      <a:pt x="8318" y="16140"/>
                    </a:cubicBezTo>
                    <a:cubicBezTo>
                      <a:pt x="4005" y="16140"/>
                      <a:pt x="504" y="12646"/>
                      <a:pt x="504" y="8326"/>
                    </a:cubicBezTo>
                    <a:cubicBezTo>
                      <a:pt x="504" y="5508"/>
                      <a:pt x="1984" y="3051"/>
                      <a:pt x="4201" y="1676"/>
                    </a:cubicBezTo>
                    <a:cubicBezTo>
                      <a:pt x="5395" y="933"/>
                      <a:pt x="6808" y="504"/>
                      <a:pt x="8318" y="504"/>
                    </a:cubicBezTo>
                    <a:close/>
                    <a:moveTo>
                      <a:pt x="8318" y="1"/>
                    </a:moveTo>
                    <a:cubicBezTo>
                      <a:pt x="6710" y="1"/>
                      <a:pt x="5208" y="459"/>
                      <a:pt x="3938" y="1256"/>
                    </a:cubicBezTo>
                    <a:cubicBezTo>
                      <a:pt x="1579" y="2713"/>
                      <a:pt x="1" y="5328"/>
                      <a:pt x="1" y="8326"/>
                    </a:cubicBezTo>
                    <a:cubicBezTo>
                      <a:pt x="1" y="12924"/>
                      <a:pt x="3720" y="16643"/>
                      <a:pt x="8318" y="16643"/>
                    </a:cubicBezTo>
                    <a:cubicBezTo>
                      <a:pt x="10016" y="16643"/>
                      <a:pt x="11609" y="16132"/>
                      <a:pt x="12916" y="15253"/>
                    </a:cubicBezTo>
                    <a:cubicBezTo>
                      <a:pt x="15163" y="13765"/>
                      <a:pt x="16628" y="11218"/>
                      <a:pt x="16628" y="8326"/>
                    </a:cubicBezTo>
                    <a:cubicBezTo>
                      <a:pt x="16628" y="3728"/>
                      <a:pt x="12909" y="1"/>
                      <a:pt x="831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5"/>
              <p:cNvSpPr/>
              <p:nvPr/>
            </p:nvSpPr>
            <p:spPr>
              <a:xfrm>
                <a:off x="6453160" y="3148685"/>
                <a:ext cx="984920" cy="985999"/>
              </a:xfrm>
              <a:custGeom>
                <a:avLst/>
                <a:gdLst/>
                <a:ahLst/>
                <a:cxnLst/>
                <a:rect l="l" t="t" r="r" b="b"/>
                <a:pathLst>
                  <a:path w="13698" h="13713" extrusionOk="0">
                    <a:moveTo>
                      <a:pt x="6853" y="827"/>
                    </a:moveTo>
                    <a:cubicBezTo>
                      <a:pt x="10182" y="827"/>
                      <a:pt x="12879" y="3525"/>
                      <a:pt x="12879" y="6861"/>
                    </a:cubicBezTo>
                    <a:cubicBezTo>
                      <a:pt x="12879" y="8957"/>
                      <a:pt x="11812" y="10798"/>
                      <a:pt x="10189" y="11880"/>
                    </a:cubicBezTo>
                    <a:cubicBezTo>
                      <a:pt x="9235" y="12518"/>
                      <a:pt x="8085" y="12886"/>
                      <a:pt x="6853" y="12886"/>
                    </a:cubicBezTo>
                    <a:cubicBezTo>
                      <a:pt x="3525" y="12886"/>
                      <a:pt x="827" y="10189"/>
                      <a:pt x="827" y="6861"/>
                    </a:cubicBezTo>
                    <a:cubicBezTo>
                      <a:pt x="827" y="4689"/>
                      <a:pt x="1969" y="2788"/>
                      <a:pt x="3682" y="1729"/>
                    </a:cubicBezTo>
                    <a:cubicBezTo>
                      <a:pt x="4599" y="1158"/>
                      <a:pt x="5688" y="827"/>
                      <a:pt x="6853" y="827"/>
                    </a:cubicBezTo>
                    <a:close/>
                    <a:moveTo>
                      <a:pt x="6853" y="1"/>
                    </a:moveTo>
                    <a:cubicBezTo>
                      <a:pt x="5531" y="1"/>
                      <a:pt x="4291" y="377"/>
                      <a:pt x="3247" y="1038"/>
                    </a:cubicBezTo>
                    <a:cubicBezTo>
                      <a:pt x="1301" y="2240"/>
                      <a:pt x="1" y="4396"/>
                      <a:pt x="1" y="6861"/>
                    </a:cubicBezTo>
                    <a:cubicBezTo>
                      <a:pt x="1" y="10647"/>
                      <a:pt x="3066" y="13713"/>
                      <a:pt x="6853" y="13713"/>
                    </a:cubicBezTo>
                    <a:cubicBezTo>
                      <a:pt x="8251" y="13713"/>
                      <a:pt x="9558" y="13292"/>
                      <a:pt x="10640" y="12571"/>
                    </a:cubicBezTo>
                    <a:cubicBezTo>
                      <a:pt x="12488" y="11339"/>
                      <a:pt x="13698" y="9242"/>
                      <a:pt x="13698" y="6861"/>
                    </a:cubicBezTo>
                    <a:cubicBezTo>
                      <a:pt x="13698" y="3074"/>
                      <a:pt x="10632" y="1"/>
                      <a:pt x="68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5"/>
              <p:cNvSpPr/>
              <p:nvPr/>
            </p:nvSpPr>
            <p:spPr>
              <a:xfrm>
                <a:off x="6786495" y="3729432"/>
                <a:ext cx="159480" cy="159480"/>
              </a:xfrm>
              <a:custGeom>
                <a:avLst/>
                <a:gdLst/>
                <a:ahLst/>
                <a:cxnLst/>
                <a:rect l="l" t="t" r="r" b="b"/>
                <a:pathLst>
                  <a:path w="2218" h="2218" extrusionOk="0">
                    <a:moveTo>
                      <a:pt x="1113" y="1"/>
                    </a:moveTo>
                    <a:cubicBezTo>
                      <a:pt x="497" y="1"/>
                      <a:pt x="1" y="497"/>
                      <a:pt x="1" y="1105"/>
                    </a:cubicBezTo>
                    <a:cubicBezTo>
                      <a:pt x="1" y="1721"/>
                      <a:pt x="497" y="2217"/>
                      <a:pt x="1113" y="2217"/>
                    </a:cubicBezTo>
                    <a:cubicBezTo>
                      <a:pt x="1721" y="2217"/>
                      <a:pt x="2217" y="1721"/>
                      <a:pt x="2217" y="1105"/>
                    </a:cubicBezTo>
                    <a:cubicBezTo>
                      <a:pt x="2217" y="497"/>
                      <a:pt x="1721" y="1"/>
                      <a:pt x="11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5"/>
              <p:cNvSpPr/>
              <p:nvPr/>
            </p:nvSpPr>
            <p:spPr>
              <a:xfrm>
                <a:off x="6815687" y="3354538"/>
                <a:ext cx="179397" cy="179972"/>
              </a:xfrm>
              <a:custGeom>
                <a:avLst/>
                <a:gdLst/>
                <a:ahLst/>
                <a:cxnLst/>
                <a:rect l="l" t="t" r="r" b="b"/>
                <a:pathLst>
                  <a:path w="2495" h="2503" extrusionOk="0">
                    <a:moveTo>
                      <a:pt x="1248" y="1"/>
                    </a:moveTo>
                    <a:cubicBezTo>
                      <a:pt x="556" y="1"/>
                      <a:pt x="0" y="564"/>
                      <a:pt x="0" y="1255"/>
                    </a:cubicBezTo>
                    <a:cubicBezTo>
                      <a:pt x="0" y="1947"/>
                      <a:pt x="556" y="2503"/>
                      <a:pt x="1248" y="2503"/>
                    </a:cubicBezTo>
                    <a:cubicBezTo>
                      <a:pt x="1939" y="2503"/>
                      <a:pt x="2495" y="1947"/>
                      <a:pt x="2495" y="1255"/>
                    </a:cubicBezTo>
                    <a:cubicBezTo>
                      <a:pt x="2495" y="564"/>
                      <a:pt x="1939" y="1"/>
                      <a:pt x="12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6949639" y="3596055"/>
                <a:ext cx="90813" cy="91316"/>
              </a:xfrm>
              <a:custGeom>
                <a:avLst/>
                <a:gdLst/>
                <a:ahLst/>
                <a:cxnLst/>
                <a:rect l="l" t="t" r="r" b="b"/>
                <a:pathLst>
                  <a:path w="1263" h="1270" extrusionOk="0">
                    <a:moveTo>
                      <a:pt x="632" y="0"/>
                    </a:moveTo>
                    <a:cubicBezTo>
                      <a:pt x="286" y="0"/>
                      <a:pt x="1" y="286"/>
                      <a:pt x="1" y="639"/>
                    </a:cubicBezTo>
                    <a:cubicBezTo>
                      <a:pt x="1" y="984"/>
                      <a:pt x="286" y="1270"/>
                      <a:pt x="632" y="1270"/>
                    </a:cubicBezTo>
                    <a:cubicBezTo>
                      <a:pt x="985" y="1270"/>
                      <a:pt x="1263" y="984"/>
                      <a:pt x="1263" y="639"/>
                    </a:cubicBezTo>
                    <a:cubicBezTo>
                      <a:pt x="1263" y="286"/>
                      <a:pt x="985" y="0"/>
                      <a:pt x="6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7110626" y="3552267"/>
                <a:ext cx="124319" cy="123816"/>
              </a:xfrm>
              <a:custGeom>
                <a:avLst/>
                <a:gdLst/>
                <a:ahLst/>
                <a:cxnLst/>
                <a:rect l="l" t="t" r="r" b="b"/>
                <a:pathLst>
                  <a:path w="1729" h="1722" extrusionOk="0">
                    <a:moveTo>
                      <a:pt x="865" y="0"/>
                    </a:moveTo>
                    <a:cubicBezTo>
                      <a:pt x="391" y="0"/>
                      <a:pt x="1" y="384"/>
                      <a:pt x="1" y="857"/>
                    </a:cubicBezTo>
                    <a:cubicBezTo>
                      <a:pt x="1" y="1338"/>
                      <a:pt x="391" y="1721"/>
                      <a:pt x="865" y="1721"/>
                    </a:cubicBezTo>
                    <a:cubicBezTo>
                      <a:pt x="1338" y="1721"/>
                      <a:pt x="1729" y="1338"/>
                      <a:pt x="1729" y="857"/>
                    </a:cubicBezTo>
                    <a:cubicBezTo>
                      <a:pt x="1729" y="384"/>
                      <a:pt x="1338" y="0"/>
                      <a:pt x="8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6677349" y="3550613"/>
                <a:ext cx="155669" cy="155669"/>
              </a:xfrm>
              <a:custGeom>
                <a:avLst/>
                <a:gdLst/>
                <a:ahLst/>
                <a:cxnLst/>
                <a:rect l="l" t="t" r="r" b="b"/>
                <a:pathLst>
                  <a:path w="2165" h="2165" extrusionOk="0">
                    <a:moveTo>
                      <a:pt x="1083" y="1"/>
                    </a:moveTo>
                    <a:cubicBezTo>
                      <a:pt x="489" y="1"/>
                      <a:pt x="1" y="489"/>
                      <a:pt x="1" y="1083"/>
                    </a:cubicBezTo>
                    <a:cubicBezTo>
                      <a:pt x="1" y="1684"/>
                      <a:pt x="489" y="2165"/>
                      <a:pt x="1083" y="2165"/>
                    </a:cubicBezTo>
                    <a:cubicBezTo>
                      <a:pt x="1684" y="2165"/>
                      <a:pt x="2165" y="1684"/>
                      <a:pt x="2165" y="1083"/>
                    </a:cubicBezTo>
                    <a:cubicBezTo>
                      <a:pt x="2165" y="489"/>
                      <a:pt x="1684" y="1"/>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a:off x="7051236" y="3402640"/>
                <a:ext cx="74060" cy="74060"/>
              </a:xfrm>
              <a:custGeom>
                <a:avLst/>
                <a:gdLst/>
                <a:ahLst/>
                <a:cxnLst/>
                <a:rect l="l" t="t" r="r" b="b"/>
                <a:pathLst>
                  <a:path w="1030" h="1030" extrusionOk="0">
                    <a:moveTo>
                      <a:pt x="519" y="0"/>
                    </a:moveTo>
                    <a:cubicBezTo>
                      <a:pt x="233" y="0"/>
                      <a:pt x="0" y="233"/>
                      <a:pt x="0" y="519"/>
                    </a:cubicBezTo>
                    <a:cubicBezTo>
                      <a:pt x="0" y="804"/>
                      <a:pt x="233" y="1030"/>
                      <a:pt x="519" y="1030"/>
                    </a:cubicBezTo>
                    <a:cubicBezTo>
                      <a:pt x="804" y="1030"/>
                      <a:pt x="1030" y="804"/>
                      <a:pt x="1030" y="519"/>
                    </a:cubicBezTo>
                    <a:cubicBezTo>
                      <a:pt x="1030" y="233"/>
                      <a:pt x="804"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7030672" y="3751074"/>
                <a:ext cx="115691" cy="115691"/>
              </a:xfrm>
              <a:custGeom>
                <a:avLst/>
                <a:gdLst/>
                <a:ahLst/>
                <a:cxnLst/>
                <a:rect l="l" t="t" r="r" b="b"/>
                <a:pathLst>
                  <a:path w="1609" h="1609" extrusionOk="0">
                    <a:moveTo>
                      <a:pt x="805" y="0"/>
                    </a:moveTo>
                    <a:cubicBezTo>
                      <a:pt x="361" y="0"/>
                      <a:pt x="1" y="361"/>
                      <a:pt x="1" y="804"/>
                    </a:cubicBezTo>
                    <a:cubicBezTo>
                      <a:pt x="1" y="1248"/>
                      <a:pt x="361" y="1608"/>
                      <a:pt x="805" y="1608"/>
                    </a:cubicBezTo>
                    <a:cubicBezTo>
                      <a:pt x="1248" y="1608"/>
                      <a:pt x="1609" y="1248"/>
                      <a:pt x="1609" y="804"/>
                    </a:cubicBezTo>
                    <a:cubicBezTo>
                      <a:pt x="1609" y="361"/>
                      <a:pt x="1248" y="0"/>
                      <a:pt x="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6608755" y="3354538"/>
                <a:ext cx="523594" cy="624617"/>
              </a:xfrm>
              <a:custGeom>
                <a:avLst/>
                <a:gdLst/>
                <a:ahLst/>
                <a:cxnLst/>
                <a:rect l="l" t="t" r="r" b="b"/>
                <a:pathLst>
                  <a:path w="7282" h="8687" extrusionOk="0">
                    <a:moveTo>
                      <a:pt x="2217" y="1"/>
                    </a:moveTo>
                    <a:cubicBezTo>
                      <a:pt x="887" y="827"/>
                      <a:pt x="1" y="2307"/>
                      <a:pt x="1" y="3998"/>
                    </a:cubicBezTo>
                    <a:cubicBezTo>
                      <a:pt x="1" y="6590"/>
                      <a:pt x="2097" y="8686"/>
                      <a:pt x="4689" y="8686"/>
                    </a:cubicBezTo>
                    <a:cubicBezTo>
                      <a:pt x="5651" y="8686"/>
                      <a:pt x="6545" y="8401"/>
                      <a:pt x="7281" y="7905"/>
                    </a:cubicBezTo>
                    <a:cubicBezTo>
                      <a:pt x="1000" y="6778"/>
                      <a:pt x="1421" y="2465"/>
                      <a:pt x="2217"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1" name="Google Shape;651;p25"/>
          <p:cNvGrpSpPr/>
          <p:nvPr/>
        </p:nvGrpSpPr>
        <p:grpSpPr>
          <a:xfrm>
            <a:off x="306011" y="2186250"/>
            <a:ext cx="8531979" cy="2715459"/>
            <a:chOff x="246248" y="2186250"/>
            <a:chExt cx="8531979" cy="2715459"/>
          </a:xfrm>
        </p:grpSpPr>
        <p:grpSp>
          <p:nvGrpSpPr>
            <p:cNvPr id="652" name="Google Shape;652;p25"/>
            <p:cNvGrpSpPr/>
            <p:nvPr/>
          </p:nvGrpSpPr>
          <p:grpSpPr>
            <a:xfrm>
              <a:off x="8443050" y="2186250"/>
              <a:ext cx="335176" cy="691510"/>
              <a:chOff x="7663263" y="1649042"/>
              <a:chExt cx="225723" cy="465726"/>
            </a:xfrm>
          </p:grpSpPr>
          <p:sp>
            <p:nvSpPr>
              <p:cNvPr id="653" name="Google Shape;653;p25"/>
              <p:cNvSpPr/>
              <p:nvPr/>
            </p:nvSpPr>
            <p:spPr>
              <a:xfrm>
                <a:off x="7663263" y="2039841"/>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7837149" y="164904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25"/>
            <p:cNvGrpSpPr/>
            <p:nvPr/>
          </p:nvGrpSpPr>
          <p:grpSpPr>
            <a:xfrm rot="10800000">
              <a:off x="246248" y="4152684"/>
              <a:ext cx="8496825" cy="749025"/>
              <a:chOff x="-3826965" y="4091641"/>
              <a:chExt cx="8496825" cy="749025"/>
            </a:xfrm>
          </p:grpSpPr>
          <p:grpSp>
            <p:nvGrpSpPr>
              <p:cNvPr id="656" name="Google Shape;656;p25"/>
              <p:cNvGrpSpPr/>
              <p:nvPr/>
            </p:nvGrpSpPr>
            <p:grpSpPr>
              <a:xfrm rot="10800000">
                <a:off x="-3826965" y="4091641"/>
                <a:ext cx="843844" cy="749025"/>
                <a:chOff x="10144283" y="380577"/>
                <a:chExt cx="568284" cy="504462"/>
              </a:xfrm>
            </p:grpSpPr>
            <p:sp>
              <p:nvSpPr>
                <p:cNvPr id="657" name="Google Shape;657;p25"/>
                <p:cNvSpPr/>
                <p:nvPr/>
              </p:nvSpPr>
              <p:spPr>
                <a:xfrm>
                  <a:off x="10144283"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10659895" y="38057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25"/>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25"/>
            <p:cNvSpPr/>
            <p:nvPr/>
          </p:nvSpPr>
          <p:spPr>
            <a:xfrm>
              <a:off x="8280645"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584164" y="470778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2">
  <p:cSld name="CUSTOM_5_1_1_1_1_1_1">
    <p:spTree>
      <p:nvGrpSpPr>
        <p:cNvPr id="1" name="Shape 662"/>
        <p:cNvGrpSpPr/>
        <p:nvPr/>
      </p:nvGrpSpPr>
      <p:grpSpPr>
        <a:xfrm>
          <a:off x="0" y="0"/>
          <a:ext cx="0" cy="0"/>
          <a:chOff x="0" y="0"/>
          <a:chExt cx="0" cy="0"/>
        </a:xfrm>
      </p:grpSpPr>
      <p:sp>
        <p:nvSpPr>
          <p:cNvPr id="663" name="Google Shape;663;p26"/>
          <p:cNvSpPr/>
          <p:nvPr/>
        </p:nvSpPr>
        <p:spPr>
          <a:xfrm rot="10800000">
            <a:off x="-1170875" y="4779089"/>
            <a:ext cx="3291872" cy="708511"/>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26"/>
          <p:cNvGrpSpPr/>
          <p:nvPr/>
        </p:nvGrpSpPr>
        <p:grpSpPr>
          <a:xfrm>
            <a:off x="7511133" y="-322771"/>
            <a:ext cx="1703236" cy="1302560"/>
            <a:chOff x="5213975" y="3063259"/>
            <a:chExt cx="779763" cy="596328"/>
          </a:xfrm>
        </p:grpSpPr>
        <p:sp>
          <p:nvSpPr>
            <p:cNvPr id="665" name="Google Shape;665;p26"/>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26"/>
          <p:cNvSpPr txBox="1">
            <a:spLocks noGrp="1"/>
          </p:cNvSpPr>
          <p:nvPr>
            <p:ph type="title" hasCustomPrompt="1"/>
          </p:nvPr>
        </p:nvSpPr>
        <p:spPr>
          <a:xfrm>
            <a:off x="71962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76" name="Google Shape;676;p26"/>
          <p:cNvSpPr txBox="1">
            <a:spLocks noGrp="1"/>
          </p:cNvSpPr>
          <p:nvPr>
            <p:ph type="title" idx="2" hasCustomPrompt="1"/>
          </p:nvPr>
        </p:nvSpPr>
        <p:spPr>
          <a:xfrm>
            <a:off x="666337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200"/>
              <a:buNone/>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677" name="Google Shape;677;p26"/>
          <p:cNvSpPr txBox="1">
            <a:spLocks noGrp="1"/>
          </p:cNvSpPr>
          <p:nvPr>
            <p:ph type="title" idx="3"/>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678" name="Google Shape;678;p26"/>
          <p:cNvSpPr txBox="1">
            <a:spLocks noGrp="1"/>
          </p:cNvSpPr>
          <p:nvPr>
            <p:ph type="subTitle" idx="1"/>
          </p:nvPr>
        </p:nvSpPr>
        <p:spPr>
          <a:xfrm flipH="1">
            <a:off x="719616"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79" name="Google Shape;679;p26"/>
          <p:cNvSpPr txBox="1">
            <a:spLocks noGrp="1"/>
          </p:cNvSpPr>
          <p:nvPr>
            <p:ph type="subTitle" idx="4"/>
          </p:nvPr>
        </p:nvSpPr>
        <p:spPr>
          <a:xfrm flipH="1">
            <a:off x="719616"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80" name="Google Shape;680;p26"/>
          <p:cNvSpPr txBox="1">
            <a:spLocks noGrp="1"/>
          </p:cNvSpPr>
          <p:nvPr>
            <p:ph type="subTitle" idx="5"/>
          </p:nvPr>
        </p:nvSpPr>
        <p:spPr>
          <a:xfrm flipH="1">
            <a:off x="6663384"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81" name="Google Shape;681;p26"/>
          <p:cNvSpPr txBox="1">
            <a:spLocks noGrp="1"/>
          </p:cNvSpPr>
          <p:nvPr>
            <p:ph type="subTitle" idx="6"/>
          </p:nvPr>
        </p:nvSpPr>
        <p:spPr>
          <a:xfrm flipH="1">
            <a:off x="6663384"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82" name="Google Shape;682;p26"/>
          <p:cNvSpPr txBox="1">
            <a:spLocks noGrp="1"/>
          </p:cNvSpPr>
          <p:nvPr>
            <p:ph type="title" idx="7" hasCustomPrompt="1"/>
          </p:nvPr>
        </p:nvSpPr>
        <p:spPr>
          <a:xfrm>
            <a:off x="270087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83" name="Google Shape;683;p26"/>
          <p:cNvSpPr txBox="1">
            <a:spLocks noGrp="1"/>
          </p:cNvSpPr>
          <p:nvPr>
            <p:ph type="subTitle" idx="8"/>
          </p:nvPr>
        </p:nvSpPr>
        <p:spPr>
          <a:xfrm flipH="1">
            <a:off x="2700872"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84" name="Google Shape;684;p26"/>
          <p:cNvSpPr txBox="1">
            <a:spLocks noGrp="1"/>
          </p:cNvSpPr>
          <p:nvPr>
            <p:ph type="subTitle" idx="9"/>
          </p:nvPr>
        </p:nvSpPr>
        <p:spPr>
          <a:xfrm flipH="1">
            <a:off x="2700872"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85" name="Google Shape;685;p26"/>
          <p:cNvSpPr txBox="1">
            <a:spLocks noGrp="1"/>
          </p:cNvSpPr>
          <p:nvPr>
            <p:ph type="title" idx="13" hasCustomPrompt="1"/>
          </p:nvPr>
        </p:nvSpPr>
        <p:spPr>
          <a:xfrm>
            <a:off x="468212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86" name="Google Shape;686;p26"/>
          <p:cNvSpPr txBox="1">
            <a:spLocks noGrp="1"/>
          </p:cNvSpPr>
          <p:nvPr>
            <p:ph type="subTitle" idx="14"/>
          </p:nvPr>
        </p:nvSpPr>
        <p:spPr>
          <a:xfrm flipH="1">
            <a:off x="4682128"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87" name="Google Shape;687;p26"/>
          <p:cNvSpPr txBox="1">
            <a:spLocks noGrp="1"/>
          </p:cNvSpPr>
          <p:nvPr>
            <p:ph type="subTitle" idx="15"/>
          </p:nvPr>
        </p:nvSpPr>
        <p:spPr>
          <a:xfrm flipH="1">
            <a:off x="4682128"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grpSp>
        <p:nvGrpSpPr>
          <p:cNvPr id="688" name="Google Shape;688;p26"/>
          <p:cNvGrpSpPr/>
          <p:nvPr/>
        </p:nvGrpSpPr>
        <p:grpSpPr>
          <a:xfrm>
            <a:off x="246252" y="4091642"/>
            <a:ext cx="8646246" cy="886915"/>
            <a:chOff x="246252" y="4091641"/>
            <a:chExt cx="8646246" cy="886915"/>
          </a:xfrm>
        </p:grpSpPr>
        <p:grpSp>
          <p:nvGrpSpPr>
            <p:cNvPr id="689" name="Google Shape;689;p26"/>
            <p:cNvGrpSpPr/>
            <p:nvPr/>
          </p:nvGrpSpPr>
          <p:grpSpPr>
            <a:xfrm>
              <a:off x="246252" y="4091641"/>
              <a:ext cx="8297159" cy="886915"/>
              <a:chOff x="246252" y="4091641"/>
              <a:chExt cx="8297159" cy="886915"/>
            </a:xfrm>
          </p:grpSpPr>
          <p:grpSp>
            <p:nvGrpSpPr>
              <p:cNvPr id="690" name="Google Shape;690;p26"/>
              <p:cNvGrpSpPr/>
              <p:nvPr/>
            </p:nvGrpSpPr>
            <p:grpSpPr>
              <a:xfrm rot="10800000">
                <a:off x="246252" y="4091641"/>
                <a:ext cx="993392" cy="811484"/>
                <a:chOff x="7300479" y="338511"/>
                <a:chExt cx="668996" cy="546527"/>
              </a:xfrm>
            </p:grpSpPr>
            <p:sp>
              <p:nvSpPr>
                <p:cNvPr id="691" name="Google Shape;691;p26"/>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7300479"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3" name="Google Shape;693;p26"/>
              <p:cNvSpPr/>
              <p:nvPr/>
            </p:nvSpPr>
            <p:spPr>
              <a:xfrm>
                <a:off x="8421622" y="48568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26"/>
            <p:cNvSpPr/>
            <p:nvPr/>
          </p:nvSpPr>
          <p:spPr>
            <a:xfrm>
              <a:off x="8730073" y="42440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3873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p:cSld name="CUSTOM_29">
    <p:spTree>
      <p:nvGrpSpPr>
        <p:cNvPr id="1" name="Shape 696"/>
        <p:cNvGrpSpPr/>
        <p:nvPr/>
      </p:nvGrpSpPr>
      <p:grpSpPr>
        <a:xfrm>
          <a:off x="0" y="0"/>
          <a:ext cx="0" cy="0"/>
          <a:chOff x="0" y="0"/>
          <a:chExt cx="0" cy="0"/>
        </a:xfrm>
      </p:grpSpPr>
      <p:sp>
        <p:nvSpPr>
          <p:cNvPr id="697" name="Google Shape;697;p27"/>
          <p:cNvSpPr/>
          <p:nvPr/>
        </p:nvSpPr>
        <p:spPr>
          <a:xfrm rot="5400000" flipH="1">
            <a:off x="-2824578" y="1913196"/>
            <a:ext cx="6282291" cy="3358718"/>
          </a:xfrm>
          <a:custGeom>
            <a:avLst/>
            <a:gdLst/>
            <a:ahLst/>
            <a:cxnLst/>
            <a:rect l="l" t="t" r="r" b="b"/>
            <a:pathLst>
              <a:path w="159358" h="85198" extrusionOk="0">
                <a:moveTo>
                  <a:pt x="139785" y="0"/>
                </a:moveTo>
                <a:cubicBezTo>
                  <a:pt x="143018" y="4717"/>
                  <a:pt x="146347" y="9815"/>
                  <a:pt x="146518" y="15540"/>
                </a:cubicBezTo>
                <a:cubicBezTo>
                  <a:pt x="146746" y="22863"/>
                  <a:pt x="142333" y="28417"/>
                  <a:pt x="136475" y="32050"/>
                </a:cubicBezTo>
                <a:cubicBezTo>
                  <a:pt x="132481" y="34523"/>
                  <a:pt x="127801" y="36102"/>
                  <a:pt x="123465" y="36729"/>
                </a:cubicBezTo>
                <a:cubicBezTo>
                  <a:pt x="118900" y="37376"/>
                  <a:pt x="114125" y="36729"/>
                  <a:pt x="109732" y="38365"/>
                </a:cubicBezTo>
                <a:cubicBezTo>
                  <a:pt x="106156" y="39697"/>
                  <a:pt x="103607" y="42455"/>
                  <a:pt x="100564" y="44585"/>
                </a:cubicBezTo>
                <a:cubicBezTo>
                  <a:pt x="97254" y="46905"/>
                  <a:pt x="93393" y="48560"/>
                  <a:pt x="89341" y="48960"/>
                </a:cubicBezTo>
                <a:cubicBezTo>
                  <a:pt x="88695" y="49027"/>
                  <a:pt x="88044" y="49060"/>
                  <a:pt x="87391" y="49060"/>
                </a:cubicBezTo>
                <a:cubicBezTo>
                  <a:pt x="83778" y="49060"/>
                  <a:pt x="80129" y="48033"/>
                  <a:pt x="77149" y="45954"/>
                </a:cubicBezTo>
                <a:cubicBezTo>
                  <a:pt x="73459" y="43368"/>
                  <a:pt x="71329" y="39050"/>
                  <a:pt x="67220" y="36977"/>
                </a:cubicBezTo>
                <a:cubicBezTo>
                  <a:pt x="63017" y="34846"/>
                  <a:pt x="57976" y="35417"/>
                  <a:pt x="53392" y="34295"/>
                </a:cubicBezTo>
                <a:cubicBezTo>
                  <a:pt x="41009" y="31270"/>
                  <a:pt x="33382" y="16415"/>
                  <a:pt x="20657" y="15540"/>
                </a:cubicBezTo>
                <a:cubicBezTo>
                  <a:pt x="20315" y="15517"/>
                  <a:pt x="19974" y="15506"/>
                  <a:pt x="19635" y="15506"/>
                </a:cubicBezTo>
                <a:cubicBezTo>
                  <a:pt x="10174" y="15506"/>
                  <a:pt x="2030" y="24326"/>
                  <a:pt x="799" y="33819"/>
                </a:cubicBezTo>
                <a:cubicBezTo>
                  <a:pt x="0" y="39811"/>
                  <a:pt x="1503" y="45878"/>
                  <a:pt x="4185" y="51242"/>
                </a:cubicBezTo>
                <a:cubicBezTo>
                  <a:pt x="5498" y="53829"/>
                  <a:pt x="7076" y="56701"/>
                  <a:pt x="9054" y="58851"/>
                </a:cubicBezTo>
                <a:cubicBezTo>
                  <a:pt x="10785" y="60677"/>
                  <a:pt x="12706" y="61742"/>
                  <a:pt x="13810" y="64214"/>
                </a:cubicBezTo>
                <a:cubicBezTo>
                  <a:pt x="14761" y="66288"/>
                  <a:pt x="15255" y="68532"/>
                  <a:pt x="16168" y="70605"/>
                </a:cubicBezTo>
                <a:cubicBezTo>
                  <a:pt x="18622" y="76159"/>
                  <a:pt x="24233" y="80173"/>
                  <a:pt x="30282" y="80686"/>
                </a:cubicBezTo>
                <a:cubicBezTo>
                  <a:pt x="30738" y="80724"/>
                  <a:pt x="31181" y="80743"/>
                  <a:pt x="31611" y="80743"/>
                </a:cubicBezTo>
                <a:cubicBezTo>
                  <a:pt x="36770" y="80743"/>
                  <a:pt x="40122" y="78105"/>
                  <a:pt x="44300" y="75208"/>
                </a:cubicBezTo>
                <a:cubicBezTo>
                  <a:pt x="47126" y="73263"/>
                  <a:pt x="51819" y="72458"/>
                  <a:pt x="55674" y="72458"/>
                </a:cubicBezTo>
                <a:cubicBezTo>
                  <a:pt x="56567" y="72458"/>
                  <a:pt x="57416" y="72501"/>
                  <a:pt x="58185" y="72584"/>
                </a:cubicBezTo>
                <a:cubicBezTo>
                  <a:pt x="62845" y="73078"/>
                  <a:pt x="66497" y="75627"/>
                  <a:pt x="70416" y="77928"/>
                </a:cubicBezTo>
                <a:cubicBezTo>
                  <a:pt x="74296" y="80211"/>
                  <a:pt x="78499" y="81980"/>
                  <a:pt x="82855" y="83197"/>
                </a:cubicBezTo>
                <a:cubicBezTo>
                  <a:pt x="87717" y="84552"/>
                  <a:pt x="92719" y="85198"/>
                  <a:pt x="97723" y="85198"/>
                </a:cubicBezTo>
                <a:cubicBezTo>
                  <a:pt x="113724" y="85198"/>
                  <a:pt x="129740" y="78595"/>
                  <a:pt x="141230" y="67467"/>
                </a:cubicBezTo>
                <a:cubicBezTo>
                  <a:pt x="150246" y="58736"/>
                  <a:pt x="156884" y="46126"/>
                  <a:pt x="158520" y="33629"/>
                </a:cubicBezTo>
                <a:cubicBezTo>
                  <a:pt x="159357" y="27124"/>
                  <a:pt x="158406" y="20352"/>
                  <a:pt x="155134" y="14608"/>
                </a:cubicBezTo>
                <a:cubicBezTo>
                  <a:pt x="151597" y="8369"/>
                  <a:pt x="146176" y="3215"/>
                  <a:pt x="139785" y="0"/>
                </a:cubicBezTo>
                <a:close/>
              </a:path>
            </a:pathLst>
          </a:custGeom>
          <a:gradFill>
            <a:gsLst>
              <a:gs pos="0">
                <a:srgbClr val="FF3FA3">
                  <a:alpha val="44705"/>
                  <a:alpha val="82160"/>
                </a:srgbClr>
              </a:gs>
              <a:gs pos="100000">
                <a:srgbClr val="FFFFFF">
                  <a:alpha val="0"/>
                  <a:alpha val="821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txBox="1">
            <a:spLocks noGrp="1"/>
          </p:cNvSpPr>
          <p:nvPr>
            <p:ph type="subTitle" idx="1"/>
          </p:nvPr>
        </p:nvSpPr>
        <p:spPr>
          <a:xfrm>
            <a:off x="2489700" y="2766541"/>
            <a:ext cx="4286100" cy="9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spcBef>
                <a:spcPts val="0"/>
              </a:spcBef>
              <a:spcAft>
                <a:spcPts val="0"/>
              </a:spcAft>
              <a:buNone/>
              <a:defRPr sz="1700"/>
            </a:lvl2pPr>
            <a:lvl3pPr lvl="2" algn="ctr" rtl="0">
              <a:spcBef>
                <a:spcPts val="0"/>
              </a:spcBef>
              <a:spcAft>
                <a:spcPts val="0"/>
              </a:spcAft>
              <a:buNone/>
              <a:defRPr sz="1700"/>
            </a:lvl3pPr>
            <a:lvl4pPr lvl="3" algn="ctr" rtl="0">
              <a:spcBef>
                <a:spcPts val="0"/>
              </a:spcBef>
              <a:spcAft>
                <a:spcPts val="0"/>
              </a:spcAft>
              <a:buNone/>
              <a:defRPr sz="1700"/>
            </a:lvl4pPr>
            <a:lvl5pPr lvl="4" algn="ctr" rtl="0">
              <a:spcBef>
                <a:spcPts val="0"/>
              </a:spcBef>
              <a:spcAft>
                <a:spcPts val="0"/>
              </a:spcAft>
              <a:buNone/>
              <a:defRPr sz="1700"/>
            </a:lvl5pPr>
            <a:lvl6pPr lvl="5" algn="ctr" rtl="0">
              <a:spcBef>
                <a:spcPts val="0"/>
              </a:spcBef>
              <a:spcAft>
                <a:spcPts val="0"/>
              </a:spcAft>
              <a:buNone/>
              <a:defRPr sz="1700"/>
            </a:lvl6pPr>
            <a:lvl7pPr lvl="6" algn="ctr" rtl="0">
              <a:spcBef>
                <a:spcPts val="0"/>
              </a:spcBef>
              <a:spcAft>
                <a:spcPts val="0"/>
              </a:spcAft>
              <a:buNone/>
              <a:defRPr sz="1700"/>
            </a:lvl7pPr>
            <a:lvl8pPr lvl="7" algn="ctr" rtl="0">
              <a:spcBef>
                <a:spcPts val="0"/>
              </a:spcBef>
              <a:spcAft>
                <a:spcPts val="0"/>
              </a:spcAft>
              <a:buNone/>
              <a:defRPr sz="1700"/>
            </a:lvl8pPr>
            <a:lvl9pPr lvl="8" algn="ctr" rtl="0">
              <a:spcBef>
                <a:spcPts val="0"/>
              </a:spcBef>
              <a:spcAft>
                <a:spcPts val="0"/>
              </a:spcAft>
              <a:buNone/>
              <a:defRPr sz="1700"/>
            </a:lvl9pPr>
          </a:lstStyle>
          <a:p>
            <a:endParaRPr/>
          </a:p>
        </p:txBody>
      </p:sp>
      <p:sp>
        <p:nvSpPr>
          <p:cNvPr id="699" name="Google Shape;699;p27"/>
          <p:cNvSpPr txBox="1">
            <a:spLocks noGrp="1"/>
          </p:cNvSpPr>
          <p:nvPr>
            <p:ph type="title"/>
          </p:nvPr>
        </p:nvSpPr>
        <p:spPr>
          <a:xfrm>
            <a:off x="2489700" y="1363868"/>
            <a:ext cx="4286100" cy="124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500"/>
              <a:buNone/>
              <a:defRPr sz="8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700" name="Google Shape;700;p27"/>
          <p:cNvGrpSpPr/>
          <p:nvPr/>
        </p:nvGrpSpPr>
        <p:grpSpPr>
          <a:xfrm>
            <a:off x="7300698" y="3383397"/>
            <a:ext cx="1348677" cy="1305743"/>
            <a:chOff x="6501379" y="728549"/>
            <a:chExt cx="1575557" cy="1525401"/>
          </a:xfrm>
        </p:grpSpPr>
        <p:grpSp>
          <p:nvGrpSpPr>
            <p:cNvPr id="701" name="Google Shape;701;p27"/>
            <p:cNvGrpSpPr/>
            <p:nvPr/>
          </p:nvGrpSpPr>
          <p:grpSpPr>
            <a:xfrm>
              <a:off x="6501379" y="728549"/>
              <a:ext cx="1478050" cy="1242854"/>
              <a:chOff x="6129004" y="651641"/>
              <a:chExt cx="1722670" cy="1448548"/>
            </a:xfrm>
          </p:grpSpPr>
          <p:sp>
            <p:nvSpPr>
              <p:cNvPr id="702" name="Google Shape;702;p27"/>
              <p:cNvSpPr/>
              <p:nvPr/>
            </p:nvSpPr>
            <p:spPr>
              <a:xfrm>
                <a:off x="6262330" y="651641"/>
                <a:ext cx="1589343" cy="1448548"/>
              </a:xfrm>
              <a:custGeom>
                <a:avLst/>
                <a:gdLst/>
                <a:ahLst/>
                <a:cxnLst/>
                <a:rect l="l" t="t" r="r" b="b"/>
                <a:pathLst>
                  <a:path w="36179" h="32974" extrusionOk="0">
                    <a:moveTo>
                      <a:pt x="18082" y="1"/>
                    </a:moveTo>
                    <a:cubicBezTo>
                      <a:pt x="13862" y="1"/>
                      <a:pt x="9644" y="1613"/>
                      <a:pt x="6430" y="4837"/>
                    </a:cubicBezTo>
                    <a:cubicBezTo>
                      <a:pt x="1" y="11266"/>
                      <a:pt x="1" y="21708"/>
                      <a:pt x="6430" y="28137"/>
                    </a:cubicBezTo>
                    <a:cubicBezTo>
                      <a:pt x="9644" y="31361"/>
                      <a:pt x="13862" y="32973"/>
                      <a:pt x="18082" y="32973"/>
                    </a:cubicBezTo>
                    <a:cubicBezTo>
                      <a:pt x="22303" y="32973"/>
                      <a:pt x="26525" y="31361"/>
                      <a:pt x="29749" y="28137"/>
                    </a:cubicBezTo>
                    <a:cubicBezTo>
                      <a:pt x="36178" y="21708"/>
                      <a:pt x="36178" y="11266"/>
                      <a:pt x="29749" y="4837"/>
                    </a:cubicBezTo>
                    <a:cubicBezTo>
                      <a:pt x="26525" y="1613"/>
                      <a:pt x="22303" y="1"/>
                      <a:pt x="180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6340876" y="678570"/>
                <a:ext cx="1186593" cy="1131461"/>
              </a:xfrm>
              <a:custGeom>
                <a:avLst/>
                <a:gdLst/>
                <a:ahLst/>
                <a:cxnLst/>
                <a:rect l="l" t="t" r="r" b="b"/>
                <a:pathLst>
                  <a:path w="27011" h="25756" extrusionOk="0">
                    <a:moveTo>
                      <a:pt x="20714" y="1"/>
                    </a:moveTo>
                    <a:cubicBezTo>
                      <a:pt x="20353" y="248"/>
                      <a:pt x="20011" y="515"/>
                      <a:pt x="19706" y="800"/>
                    </a:cubicBezTo>
                    <a:cubicBezTo>
                      <a:pt x="18432" y="1998"/>
                      <a:pt x="17747" y="3577"/>
                      <a:pt x="17120" y="5175"/>
                    </a:cubicBezTo>
                    <a:cubicBezTo>
                      <a:pt x="16815" y="5916"/>
                      <a:pt x="16530" y="6677"/>
                      <a:pt x="16149" y="7381"/>
                    </a:cubicBezTo>
                    <a:cubicBezTo>
                      <a:pt x="15712" y="8180"/>
                      <a:pt x="15141" y="8941"/>
                      <a:pt x="14495" y="9587"/>
                    </a:cubicBezTo>
                    <a:cubicBezTo>
                      <a:pt x="13049" y="11033"/>
                      <a:pt x="11166" y="11718"/>
                      <a:pt x="9245" y="12326"/>
                    </a:cubicBezTo>
                    <a:cubicBezTo>
                      <a:pt x="8731" y="12479"/>
                      <a:pt x="8218" y="12650"/>
                      <a:pt x="7685" y="12802"/>
                    </a:cubicBezTo>
                    <a:cubicBezTo>
                      <a:pt x="7172" y="12935"/>
                      <a:pt x="6639" y="13087"/>
                      <a:pt x="6144" y="13258"/>
                    </a:cubicBezTo>
                    <a:cubicBezTo>
                      <a:pt x="5212" y="13563"/>
                      <a:pt x="4299" y="13943"/>
                      <a:pt x="3482" y="14476"/>
                    </a:cubicBezTo>
                    <a:cubicBezTo>
                      <a:pt x="1998" y="15408"/>
                      <a:pt x="819" y="16796"/>
                      <a:pt x="1" y="18337"/>
                    </a:cubicBezTo>
                    <a:cubicBezTo>
                      <a:pt x="324" y="20486"/>
                      <a:pt x="1066" y="22598"/>
                      <a:pt x="2283" y="24557"/>
                    </a:cubicBezTo>
                    <a:cubicBezTo>
                      <a:pt x="2550" y="24975"/>
                      <a:pt x="2816" y="25375"/>
                      <a:pt x="3101" y="25755"/>
                    </a:cubicBezTo>
                    <a:cubicBezTo>
                      <a:pt x="3253" y="25451"/>
                      <a:pt x="3386" y="25146"/>
                      <a:pt x="3520" y="24823"/>
                    </a:cubicBezTo>
                    <a:cubicBezTo>
                      <a:pt x="3786" y="24081"/>
                      <a:pt x="3995" y="23339"/>
                      <a:pt x="4280" y="22617"/>
                    </a:cubicBezTo>
                    <a:cubicBezTo>
                      <a:pt x="4585" y="21875"/>
                      <a:pt x="4946" y="21171"/>
                      <a:pt x="5403" y="20543"/>
                    </a:cubicBezTo>
                    <a:cubicBezTo>
                      <a:pt x="5403" y="20543"/>
                      <a:pt x="5422" y="20543"/>
                      <a:pt x="5422" y="20524"/>
                    </a:cubicBezTo>
                    <a:cubicBezTo>
                      <a:pt x="5479" y="20448"/>
                      <a:pt x="5536" y="20391"/>
                      <a:pt x="5574" y="20315"/>
                    </a:cubicBezTo>
                    <a:lnTo>
                      <a:pt x="5593" y="20315"/>
                    </a:lnTo>
                    <a:cubicBezTo>
                      <a:pt x="5593" y="20315"/>
                      <a:pt x="5593" y="20296"/>
                      <a:pt x="5612" y="20296"/>
                    </a:cubicBezTo>
                    <a:cubicBezTo>
                      <a:pt x="5992" y="19821"/>
                      <a:pt x="6430" y="19383"/>
                      <a:pt x="6962" y="19022"/>
                    </a:cubicBezTo>
                    <a:cubicBezTo>
                      <a:pt x="7685" y="18527"/>
                      <a:pt x="8465" y="18128"/>
                      <a:pt x="9321" y="17976"/>
                    </a:cubicBezTo>
                    <a:cubicBezTo>
                      <a:pt x="9841" y="17874"/>
                      <a:pt x="10361" y="17849"/>
                      <a:pt x="10881" y="17849"/>
                    </a:cubicBezTo>
                    <a:cubicBezTo>
                      <a:pt x="11141" y="17849"/>
                      <a:pt x="11401" y="17855"/>
                      <a:pt x="11661" y="17861"/>
                    </a:cubicBezTo>
                    <a:cubicBezTo>
                      <a:pt x="11956" y="17868"/>
                      <a:pt x="12252" y="17875"/>
                      <a:pt x="12547" y="17875"/>
                    </a:cubicBezTo>
                    <a:cubicBezTo>
                      <a:pt x="13087" y="17875"/>
                      <a:pt x="13624" y="17852"/>
                      <a:pt x="14152" y="17766"/>
                    </a:cubicBezTo>
                    <a:cubicBezTo>
                      <a:pt x="15084" y="17595"/>
                      <a:pt x="15940" y="17177"/>
                      <a:pt x="16777" y="16739"/>
                    </a:cubicBezTo>
                    <a:cubicBezTo>
                      <a:pt x="18546" y="15788"/>
                      <a:pt x="20182" y="14552"/>
                      <a:pt x="21532" y="13049"/>
                    </a:cubicBezTo>
                    <a:cubicBezTo>
                      <a:pt x="22141" y="12364"/>
                      <a:pt x="22598" y="11566"/>
                      <a:pt x="22902" y="10710"/>
                    </a:cubicBezTo>
                    <a:cubicBezTo>
                      <a:pt x="23168" y="9911"/>
                      <a:pt x="23358" y="9093"/>
                      <a:pt x="23587" y="8294"/>
                    </a:cubicBezTo>
                    <a:cubicBezTo>
                      <a:pt x="23853" y="7400"/>
                      <a:pt x="24176" y="6544"/>
                      <a:pt x="24709" y="5764"/>
                    </a:cubicBezTo>
                    <a:cubicBezTo>
                      <a:pt x="25203" y="5022"/>
                      <a:pt x="25831" y="4357"/>
                      <a:pt x="26497" y="3767"/>
                    </a:cubicBezTo>
                    <a:cubicBezTo>
                      <a:pt x="26668" y="3615"/>
                      <a:pt x="26839" y="3482"/>
                      <a:pt x="27010" y="3349"/>
                    </a:cubicBezTo>
                    <a:cubicBezTo>
                      <a:pt x="25146" y="1770"/>
                      <a:pt x="22997" y="629"/>
                      <a:pt x="20714" y="1"/>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6734441" y="1415575"/>
                <a:ext cx="1045358" cy="684385"/>
              </a:xfrm>
              <a:custGeom>
                <a:avLst/>
                <a:gdLst/>
                <a:ahLst/>
                <a:cxnLst/>
                <a:rect l="l" t="t" r="r" b="b"/>
                <a:pathLst>
                  <a:path w="23796" h="15579" extrusionOk="0">
                    <a:moveTo>
                      <a:pt x="23796" y="0"/>
                    </a:moveTo>
                    <a:cubicBezTo>
                      <a:pt x="23168" y="381"/>
                      <a:pt x="22388" y="533"/>
                      <a:pt x="21665" y="685"/>
                    </a:cubicBezTo>
                    <a:cubicBezTo>
                      <a:pt x="20676" y="875"/>
                      <a:pt x="19668" y="1065"/>
                      <a:pt x="18755" y="1484"/>
                    </a:cubicBezTo>
                    <a:cubicBezTo>
                      <a:pt x="17823" y="1921"/>
                      <a:pt x="17024" y="2606"/>
                      <a:pt x="16378" y="3405"/>
                    </a:cubicBezTo>
                    <a:cubicBezTo>
                      <a:pt x="15883" y="4014"/>
                      <a:pt x="15750" y="4717"/>
                      <a:pt x="15541" y="5459"/>
                    </a:cubicBezTo>
                    <a:cubicBezTo>
                      <a:pt x="15312" y="6315"/>
                      <a:pt x="15008" y="7171"/>
                      <a:pt x="14475" y="7875"/>
                    </a:cubicBezTo>
                    <a:cubicBezTo>
                      <a:pt x="13429" y="9225"/>
                      <a:pt x="11793" y="9815"/>
                      <a:pt x="10177" y="10119"/>
                    </a:cubicBezTo>
                    <a:cubicBezTo>
                      <a:pt x="8408" y="10462"/>
                      <a:pt x="6582" y="10500"/>
                      <a:pt x="4794" y="10766"/>
                    </a:cubicBezTo>
                    <a:cubicBezTo>
                      <a:pt x="4166" y="10861"/>
                      <a:pt x="3615" y="10994"/>
                      <a:pt x="3063" y="11280"/>
                    </a:cubicBezTo>
                    <a:cubicBezTo>
                      <a:pt x="2530" y="11565"/>
                      <a:pt x="2017" y="11926"/>
                      <a:pt x="1560" y="12326"/>
                    </a:cubicBezTo>
                    <a:cubicBezTo>
                      <a:pt x="1009" y="12782"/>
                      <a:pt x="476" y="13296"/>
                      <a:pt x="1" y="13866"/>
                    </a:cubicBezTo>
                    <a:cubicBezTo>
                      <a:pt x="2285" y="14990"/>
                      <a:pt x="4809" y="15579"/>
                      <a:pt x="7354" y="15579"/>
                    </a:cubicBezTo>
                    <a:cubicBezTo>
                      <a:pt x="7395" y="15579"/>
                      <a:pt x="7435" y="15579"/>
                      <a:pt x="7476" y="15578"/>
                    </a:cubicBezTo>
                    <a:cubicBezTo>
                      <a:pt x="8027" y="15464"/>
                      <a:pt x="8598" y="15369"/>
                      <a:pt x="9150" y="15274"/>
                    </a:cubicBezTo>
                    <a:cubicBezTo>
                      <a:pt x="10234" y="15084"/>
                      <a:pt x="11356" y="14951"/>
                      <a:pt x="12402" y="14608"/>
                    </a:cubicBezTo>
                    <a:cubicBezTo>
                      <a:pt x="13524" y="14247"/>
                      <a:pt x="14513" y="13657"/>
                      <a:pt x="15331" y="12820"/>
                    </a:cubicBezTo>
                    <a:cubicBezTo>
                      <a:pt x="17043" y="11070"/>
                      <a:pt x="17633" y="8579"/>
                      <a:pt x="19269" y="6772"/>
                    </a:cubicBezTo>
                    <a:cubicBezTo>
                      <a:pt x="20277" y="5649"/>
                      <a:pt x="21589" y="4889"/>
                      <a:pt x="22978" y="4299"/>
                    </a:cubicBezTo>
                    <a:cubicBezTo>
                      <a:pt x="23434" y="2910"/>
                      <a:pt x="23720" y="1465"/>
                      <a:pt x="23796" y="0"/>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7069491" y="1606098"/>
                <a:ext cx="674369" cy="493861"/>
              </a:xfrm>
              <a:custGeom>
                <a:avLst/>
                <a:gdLst/>
                <a:ahLst/>
                <a:cxnLst/>
                <a:rect l="l" t="t" r="r" b="b"/>
                <a:pathLst>
                  <a:path w="15351" h="11242" extrusionOk="0">
                    <a:moveTo>
                      <a:pt x="15351" y="0"/>
                    </a:moveTo>
                    <a:lnTo>
                      <a:pt x="15351" y="0"/>
                    </a:lnTo>
                    <a:cubicBezTo>
                      <a:pt x="14875" y="209"/>
                      <a:pt x="14400" y="438"/>
                      <a:pt x="13943" y="685"/>
                    </a:cubicBezTo>
                    <a:cubicBezTo>
                      <a:pt x="12764" y="1351"/>
                      <a:pt x="11737" y="2206"/>
                      <a:pt x="10957" y="3329"/>
                    </a:cubicBezTo>
                    <a:cubicBezTo>
                      <a:pt x="10310" y="4261"/>
                      <a:pt x="9835" y="5307"/>
                      <a:pt x="9283" y="6315"/>
                    </a:cubicBezTo>
                    <a:cubicBezTo>
                      <a:pt x="8693" y="7399"/>
                      <a:pt x="7971" y="8388"/>
                      <a:pt x="7001" y="9149"/>
                    </a:cubicBezTo>
                    <a:cubicBezTo>
                      <a:pt x="5213" y="10538"/>
                      <a:pt x="2949" y="10690"/>
                      <a:pt x="800" y="11089"/>
                    </a:cubicBezTo>
                    <a:cubicBezTo>
                      <a:pt x="534" y="11127"/>
                      <a:pt x="267" y="11184"/>
                      <a:pt x="1" y="11241"/>
                    </a:cubicBezTo>
                    <a:cubicBezTo>
                      <a:pt x="2873" y="11203"/>
                      <a:pt x="5764" y="10404"/>
                      <a:pt x="8389" y="8769"/>
                    </a:cubicBezTo>
                    <a:cubicBezTo>
                      <a:pt x="11794" y="6676"/>
                      <a:pt x="14171" y="3519"/>
                      <a:pt x="153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6129004" y="651861"/>
                <a:ext cx="1324929" cy="1151010"/>
              </a:xfrm>
              <a:custGeom>
                <a:avLst/>
                <a:gdLst/>
                <a:ahLst/>
                <a:cxnLst/>
                <a:rect l="l" t="t" r="r" b="b"/>
                <a:pathLst>
                  <a:path w="30160" h="26201" extrusionOk="0">
                    <a:moveTo>
                      <a:pt x="21117" y="1"/>
                    </a:moveTo>
                    <a:cubicBezTo>
                      <a:pt x="18080" y="1"/>
                      <a:pt x="15003" y="836"/>
                      <a:pt x="12242" y="2587"/>
                    </a:cubicBezTo>
                    <a:cubicBezTo>
                      <a:pt x="4748" y="7380"/>
                      <a:pt x="2408" y="17404"/>
                      <a:pt x="7011" y="25013"/>
                    </a:cubicBezTo>
                    <a:cubicBezTo>
                      <a:pt x="7258" y="25412"/>
                      <a:pt x="7525" y="25812"/>
                      <a:pt x="7791" y="26192"/>
                    </a:cubicBezTo>
                    <a:cubicBezTo>
                      <a:pt x="7796" y="26198"/>
                      <a:pt x="7798" y="26201"/>
                      <a:pt x="7800" y="26201"/>
                    </a:cubicBezTo>
                    <a:cubicBezTo>
                      <a:pt x="7886" y="26201"/>
                      <a:pt x="1" y="11808"/>
                      <a:pt x="13992" y="3443"/>
                    </a:cubicBezTo>
                    <a:cubicBezTo>
                      <a:pt x="16780" y="1781"/>
                      <a:pt x="19837" y="965"/>
                      <a:pt x="22846" y="965"/>
                    </a:cubicBezTo>
                    <a:cubicBezTo>
                      <a:pt x="25381" y="965"/>
                      <a:pt x="27881" y="1543"/>
                      <a:pt x="30160" y="2682"/>
                    </a:cubicBezTo>
                    <a:cubicBezTo>
                      <a:pt x="27467" y="926"/>
                      <a:pt x="24315" y="1"/>
                      <a:pt x="21117" y="1"/>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6417753" y="883852"/>
                <a:ext cx="577460" cy="952358"/>
              </a:xfrm>
              <a:custGeom>
                <a:avLst/>
                <a:gdLst/>
                <a:ahLst/>
                <a:cxnLst/>
                <a:rect l="l" t="t" r="r" b="b"/>
                <a:pathLst>
                  <a:path w="13145" h="21679" extrusionOk="0">
                    <a:moveTo>
                      <a:pt x="8743" y="1"/>
                    </a:moveTo>
                    <a:cubicBezTo>
                      <a:pt x="5710" y="1"/>
                      <a:pt x="2859" y="2631"/>
                      <a:pt x="1427" y="5999"/>
                    </a:cubicBezTo>
                    <a:cubicBezTo>
                      <a:pt x="457" y="8281"/>
                      <a:pt x="1" y="10963"/>
                      <a:pt x="286" y="13588"/>
                    </a:cubicBezTo>
                    <a:cubicBezTo>
                      <a:pt x="730" y="17750"/>
                      <a:pt x="3476" y="21679"/>
                      <a:pt x="6731" y="21679"/>
                    </a:cubicBezTo>
                    <a:cubicBezTo>
                      <a:pt x="7522" y="21679"/>
                      <a:pt x="8343" y="21447"/>
                      <a:pt x="9169" y="20930"/>
                    </a:cubicBezTo>
                    <a:cubicBezTo>
                      <a:pt x="11052" y="19751"/>
                      <a:pt x="12269" y="17164"/>
                      <a:pt x="12174" y="14520"/>
                    </a:cubicBezTo>
                    <a:cubicBezTo>
                      <a:pt x="12098" y="11933"/>
                      <a:pt x="10919" y="9213"/>
                      <a:pt x="11756" y="6893"/>
                    </a:cubicBezTo>
                    <a:cubicBezTo>
                      <a:pt x="12136" y="5827"/>
                      <a:pt x="12897" y="4972"/>
                      <a:pt x="13011" y="3811"/>
                    </a:cubicBezTo>
                    <a:cubicBezTo>
                      <a:pt x="13144" y="2061"/>
                      <a:pt x="11679" y="654"/>
                      <a:pt x="10291" y="235"/>
                    </a:cubicBezTo>
                    <a:cubicBezTo>
                      <a:pt x="9774" y="76"/>
                      <a:pt x="9256" y="1"/>
                      <a:pt x="8743" y="1"/>
                    </a:cubicBezTo>
                    <a:close/>
                  </a:path>
                </a:pathLst>
              </a:custGeom>
              <a:gradFill>
                <a:gsLst>
                  <a:gs pos="0">
                    <a:srgbClr val="370672">
                      <a:alpha val="34117"/>
                      <a:alpha val="9730"/>
                    </a:srgbClr>
                  </a:gs>
                  <a:gs pos="100000">
                    <a:srgbClr val="370672">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7213228" y="910210"/>
                <a:ext cx="561557" cy="958772"/>
              </a:xfrm>
              <a:custGeom>
                <a:avLst/>
                <a:gdLst/>
                <a:ahLst/>
                <a:cxnLst/>
                <a:rect l="l" t="t" r="r" b="b"/>
                <a:pathLst>
                  <a:path w="12783" h="21825" extrusionOk="0">
                    <a:moveTo>
                      <a:pt x="5454" y="1"/>
                    </a:moveTo>
                    <a:cubicBezTo>
                      <a:pt x="4536" y="1"/>
                      <a:pt x="3602" y="309"/>
                      <a:pt x="2701" y="1005"/>
                    </a:cubicBezTo>
                    <a:cubicBezTo>
                      <a:pt x="952" y="2355"/>
                      <a:pt x="1" y="5056"/>
                      <a:pt x="343" y="7681"/>
                    </a:cubicBezTo>
                    <a:cubicBezTo>
                      <a:pt x="666" y="10249"/>
                      <a:pt x="2112" y="12836"/>
                      <a:pt x="1503" y="15232"/>
                    </a:cubicBezTo>
                    <a:cubicBezTo>
                      <a:pt x="1237" y="16336"/>
                      <a:pt x="552" y="17249"/>
                      <a:pt x="571" y="18409"/>
                    </a:cubicBezTo>
                    <a:cubicBezTo>
                      <a:pt x="590" y="20159"/>
                      <a:pt x="2188" y="21433"/>
                      <a:pt x="3614" y="21718"/>
                    </a:cubicBezTo>
                    <a:cubicBezTo>
                      <a:pt x="3967" y="21790"/>
                      <a:pt x="4317" y="21824"/>
                      <a:pt x="4662" y="21824"/>
                    </a:cubicBezTo>
                    <a:cubicBezTo>
                      <a:pt x="7890" y="21824"/>
                      <a:pt x="10718" y="18813"/>
                      <a:pt x="11870" y="15118"/>
                    </a:cubicBezTo>
                    <a:cubicBezTo>
                      <a:pt x="12592" y="12741"/>
                      <a:pt x="12783" y="10040"/>
                      <a:pt x="12269" y="7453"/>
                    </a:cubicBezTo>
                    <a:cubicBezTo>
                      <a:pt x="11462" y="3506"/>
                      <a:pt x="8550" y="1"/>
                      <a:pt x="5454" y="1"/>
                    </a:cubicBezTo>
                    <a:close/>
                  </a:path>
                </a:pathLst>
              </a:custGeom>
              <a:gradFill>
                <a:gsLst>
                  <a:gs pos="0">
                    <a:srgbClr val="370672">
                      <a:alpha val="34117"/>
                      <a:alpha val="9730"/>
                    </a:srgbClr>
                  </a:gs>
                  <a:gs pos="100000">
                    <a:srgbClr val="370672">
                      <a:alpha val="0"/>
                      <a:alpha val="973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27"/>
            <p:cNvSpPr/>
            <p:nvPr/>
          </p:nvSpPr>
          <p:spPr>
            <a:xfrm rot="-5400000">
              <a:off x="7370436" y="1547450"/>
              <a:ext cx="706500" cy="7065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27"/>
          <p:cNvGrpSpPr/>
          <p:nvPr/>
        </p:nvGrpSpPr>
        <p:grpSpPr>
          <a:xfrm>
            <a:off x="494625" y="454360"/>
            <a:ext cx="1721235" cy="1456549"/>
            <a:chOff x="494625" y="454360"/>
            <a:chExt cx="1721235" cy="1456549"/>
          </a:xfrm>
        </p:grpSpPr>
        <p:sp>
          <p:nvSpPr>
            <p:cNvPr id="711" name="Google Shape;711;p27"/>
            <p:cNvSpPr/>
            <p:nvPr/>
          </p:nvSpPr>
          <p:spPr>
            <a:xfrm rot="10800000">
              <a:off x="720925" y="1005394"/>
              <a:ext cx="499269" cy="511961"/>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DD9D">
                    <a:alpha val="82352"/>
                  </a:srgbClr>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27"/>
            <p:cNvGrpSpPr/>
            <p:nvPr/>
          </p:nvGrpSpPr>
          <p:grpSpPr>
            <a:xfrm flipH="1">
              <a:off x="494625" y="454360"/>
              <a:ext cx="1721235" cy="1456549"/>
              <a:chOff x="5341900" y="1228588"/>
              <a:chExt cx="717600" cy="607275"/>
            </a:xfrm>
          </p:grpSpPr>
          <p:sp>
            <p:nvSpPr>
              <p:cNvPr id="713" name="Google Shape;713;p27"/>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3"/>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3"/>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7"/>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3"/>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7"/>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5" name="Google Shape;725;p27"/>
          <p:cNvSpPr/>
          <p:nvPr/>
        </p:nvSpPr>
        <p:spPr>
          <a:xfrm rot="10800000">
            <a:off x="8131781" y="1665081"/>
            <a:ext cx="1518900" cy="1518900"/>
          </a:xfrm>
          <a:prstGeom prst="ellipse">
            <a:avLst/>
          </a:pr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27"/>
          <p:cNvGrpSpPr/>
          <p:nvPr/>
        </p:nvGrpSpPr>
        <p:grpSpPr>
          <a:xfrm>
            <a:off x="160417" y="207975"/>
            <a:ext cx="8657599" cy="5077759"/>
            <a:chOff x="160417" y="207975"/>
            <a:chExt cx="8657599" cy="5077759"/>
          </a:xfrm>
        </p:grpSpPr>
        <p:grpSp>
          <p:nvGrpSpPr>
            <p:cNvPr id="727" name="Google Shape;727;p27"/>
            <p:cNvGrpSpPr/>
            <p:nvPr/>
          </p:nvGrpSpPr>
          <p:grpSpPr>
            <a:xfrm>
              <a:off x="160417" y="207975"/>
              <a:ext cx="8657599" cy="5077759"/>
              <a:chOff x="160417" y="207975"/>
              <a:chExt cx="8657599" cy="5077759"/>
            </a:xfrm>
          </p:grpSpPr>
          <p:grpSp>
            <p:nvGrpSpPr>
              <p:cNvPr id="728" name="Google Shape;728;p27"/>
              <p:cNvGrpSpPr/>
              <p:nvPr/>
            </p:nvGrpSpPr>
            <p:grpSpPr>
              <a:xfrm>
                <a:off x="160417" y="221597"/>
                <a:ext cx="8657599" cy="5064136"/>
                <a:chOff x="160417" y="221597"/>
                <a:chExt cx="8657599" cy="5064136"/>
              </a:xfrm>
            </p:grpSpPr>
            <p:grpSp>
              <p:nvGrpSpPr>
                <p:cNvPr id="729" name="Google Shape;729;p27"/>
                <p:cNvGrpSpPr/>
                <p:nvPr/>
              </p:nvGrpSpPr>
              <p:grpSpPr>
                <a:xfrm>
                  <a:off x="160417" y="3829201"/>
                  <a:ext cx="1904571" cy="1456532"/>
                  <a:chOff x="5213975" y="3063259"/>
                  <a:chExt cx="779763" cy="596328"/>
                </a:xfrm>
              </p:grpSpPr>
              <p:sp>
                <p:nvSpPr>
                  <p:cNvPr id="730" name="Google Shape;730;p27"/>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7"/>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7"/>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7"/>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7"/>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27"/>
                <p:cNvGrpSpPr/>
                <p:nvPr/>
              </p:nvGrpSpPr>
              <p:grpSpPr>
                <a:xfrm>
                  <a:off x="4238828" y="221597"/>
                  <a:ext cx="4579189" cy="4713938"/>
                  <a:chOff x="4238828" y="221597"/>
                  <a:chExt cx="4579189" cy="4713938"/>
                </a:xfrm>
              </p:grpSpPr>
              <p:grpSp>
                <p:nvGrpSpPr>
                  <p:cNvPr id="741" name="Google Shape;741;p27"/>
                  <p:cNvGrpSpPr/>
                  <p:nvPr/>
                </p:nvGrpSpPr>
                <p:grpSpPr>
                  <a:xfrm rot="10800000">
                    <a:off x="4238828" y="4327570"/>
                    <a:ext cx="601387" cy="607965"/>
                    <a:chOff x="3567700" y="2310175"/>
                    <a:chExt cx="258250" cy="261075"/>
                  </a:xfrm>
                </p:grpSpPr>
                <p:sp>
                  <p:nvSpPr>
                    <p:cNvPr id="742" name="Google Shape;742;p27"/>
                    <p:cNvSpPr/>
                    <p:nvPr/>
                  </p:nvSpPr>
                  <p:spPr>
                    <a:xfrm>
                      <a:off x="3796425" y="2541750"/>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7"/>
                    <p:cNvSpPr/>
                    <p:nvPr/>
                  </p:nvSpPr>
                  <p:spPr>
                    <a:xfrm>
                      <a:off x="3567700"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27"/>
                  <p:cNvGrpSpPr/>
                  <p:nvPr/>
                </p:nvGrpSpPr>
                <p:grpSpPr>
                  <a:xfrm rot="10800000">
                    <a:off x="4394408" y="221597"/>
                    <a:ext cx="4423609" cy="826532"/>
                    <a:chOff x="246252" y="4076593"/>
                    <a:chExt cx="4423609" cy="826532"/>
                  </a:xfrm>
                </p:grpSpPr>
                <p:grpSp>
                  <p:nvGrpSpPr>
                    <p:cNvPr id="745" name="Google Shape;745;p27"/>
                    <p:cNvGrpSpPr/>
                    <p:nvPr/>
                  </p:nvGrpSpPr>
                  <p:grpSpPr>
                    <a:xfrm rot="10800000">
                      <a:off x="246252" y="4076593"/>
                      <a:ext cx="1262796" cy="826532"/>
                      <a:chOff x="7119050" y="338511"/>
                      <a:chExt cx="850425" cy="556662"/>
                    </a:xfrm>
                  </p:grpSpPr>
                  <p:sp>
                    <p:nvSpPr>
                      <p:cNvPr id="746" name="Google Shape;746;p27"/>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7"/>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7"/>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27"/>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50" name="Google Shape;750;p27"/>
              <p:cNvSpPr/>
              <p:nvPr/>
            </p:nvSpPr>
            <p:spPr>
              <a:xfrm>
                <a:off x="8464620" y="2079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7"/>
              <p:cNvSpPr/>
              <p:nvPr/>
            </p:nvSpPr>
            <p:spPr>
              <a:xfrm>
                <a:off x="559945" y="30218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7"/>
              <p:cNvSpPr/>
              <p:nvPr/>
            </p:nvSpPr>
            <p:spPr>
              <a:xfrm>
                <a:off x="2927045"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27"/>
            <p:cNvSpPr/>
            <p:nvPr/>
          </p:nvSpPr>
          <p:spPr>
            <a:xfrm>
              <a:off x="5635670" y="789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1">
  <p:cSld name="CUSTOM_17">
    <p:spTree>
      <p:nvGrpSpPr>
        <p:cNvPr id="1" name="Shape 754"/>
        <p:cNvGrpSpPr/>
        <p:nvPr/>
      </p:nvGrpSpPr>
      <p:grpSpPr>
        <a:xfrm>
          <a:off x="0" y="0"/>
          <a:ext cx="0" cy="0"/>
          <a:chOff x="0" y="0"/>
          <a:chExt cx="0" cy="0"/>
        </a:xfrm>
      </p:grpSpPr>
      <p:sp>
        <p:nvSpPr>
          <p:cNvPr id="755" name="Google Shape;755;p28"/>
          <p:cNvSpPr txBox="1">
            <a:spLocks noGrp="1"/>
          </p:cNvSpPr>
          <p:nvPr>
            <p:ph type="body" idx="1"/>
          </p:nvPr>
        </p:nvSpPr>
        <p:spPr>
          <a:xfrm>
            <a:off x="720000" y="1401575"/>
            <a:ext cx="4274400" cy="30549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17500" rtl="0">
              <a:spcBef>
                <a:spcPts val="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756" name="Google Shape;756;p2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757" name="Google Shape;757;p28"/>
          <p:cNvGrpSpPr/>
          <p:nvPr/>
        </p:nvGrpSpPr>
        <p:grpSpPr>
          <a:xfrm>
            <a:off x="-313350" y="-115802"/>
            <a:ext cx="10094627" cy="5616446"/>
            <a:chOff x="-313350" y="-115802"/>
            <a:chExt cx="10094627" cy="5616446"/>
          </a:xfrm>
        </p:grpSpPr>
        <p:sp>
          <p:nvSpPr>
            <p:cNvPr id="758" name="Google Shape;758;p28"/>
            <p:cNvSpPr/>
            <p:nvPr/>
          </p:nvSpPr>
          <p:spPr>
            <a:xfrm>
              <a:off x="7566286" y="226825"/>
              <a:ext cx="2214991" cy="2451279"/>
            </a:xfrm>
            <a:custGeom>
              <a:avLst/>
              <a:gdLst/>
              <a:ahLst/>
              <a:cxnLst/>
              <a:rect l="l" t="t" r="r" b="b"/>
              <a:pathLst>
                <a:path w="22301" h="24680" extrusionOk="0">
                  <a:moveTo>
                    <a:pt x="17071" y="0"/>
                  </a:moveTo>
                  <a:cubicBezTo>
                    <a:pt x="15621" y="1811"/>
                    <a:pt x="13652" y="3194"/>
                    <a:pt x="11458" y="3937"/>
                  </a:cubicBezTo>
                  <a:cubicBezTo>
                    <a:pt x="9573" y="4569"/>
                    <a:pt x="7544" y="4749"/>
                    <a:pt x="5726" y="5553"/>
                  </a:cubicBezTo>
                  <a:cubicBezTo>
                    <a:pt x="2623" y="6928"/>
                    <a:pt x="466" y="10143"/>
                    <a:pt x="233" y="13532"/>
                  </a:cubicBezTo>
                  <a:cubicBezTo>
                    <a:pt x="1" y="16913"/>
                    <a:pt x="1638" y="20339"/>
                    <a:pt x="4336" y="22398"/>
                  </a:cubicBezTo>
                  <a:cubicBezTo>
                    <a:pt x="6311" y="23905"/>
                    <a:pt x="8797" y="24679"/>
                    <a:pt x="11281" y="24679"/>
                  </a:cubicBezTo>
                  <a:cubicBezTo>
                    <a:pt x="12191" y="24679"/>
                    <a:pt x="13099" y="24576"/>
                    <a:pt x="13983" y="24366"/>
                  </a:cubicBezTo>
                  <a:cubicBezTo>
                    <a:pt x="15411" y="24021"/>
                    <a:pt x="16793" y="23412"/>
                    <a:pt x="17875" y="22420"/>
                  </a:cubicBezTo>
                  <a:cubicBezTo>
                    <a:pt x="19160" y="21241"/>
                    <a:pt x="19941" y="19610"/>
                    <a:pt x="20535" y="17965"/>
                  </a:cubicBezTo>
                  <a:cubicBezTo>
                    <a:pt x="21782" y="14486"/>
                    <a:pt x="22300" y="10752"/>
                    <a:pt x="22045" y="7063"/>
                  </a:cubicBezTo>
                  <a:lnTo>
                    <a:pt x="17071" y="0"/>
                  </a:ln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8219350" y="-115802"/>
              <a:ext cx="1095600" cy="10956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313350" y="3716504"/>
              <a:ext cx="4947489" cy="1784140"/>
            </a:xfrm>
            <a:custGeom>
              <a:avLst/>
              <a:gdLst/>
              <a:ahLst/>
              <a:cxnLst/>
              <a:rect l="l" t="t" r="r" b="b"/>
              <a:pathLst>
                <a:path w="75127" h="27094" extrusionOk="0">
                  <a:moveTo>
                    <a:pt x="67737" y="1"/>
                  </a:moveTo>
                  <a:cubicBezTo>
                    <a:pt x="64003" y="1"/>
                    <a:pt x="60327" y="1581"/>
                    <a:pt x="57268" y="3780"/>
                  </a:cubicBezTo>
                  <a:cubicBezTo>
                    <a:pt x="53736" y="6319"/>
                    <a:pt x="50874" y="9640"/>
                    <a:pt x="47898" y="12803"/>
                  </a:cubicBezTo>
                  <a:cubicBezTo>
                    <a:pt x="46568" y="14208"/>
                    <a:pt x="45171" y="15613"/>
                    <a:pt x="43435" y="16462"/>
                  </a:cubicBezTo>
                  <a:cubicBezTo>
                    <a:pt x="42278" y="17029"/>
                    <a:pt x="40991" y="17316"/>
                    <a:pt x="39704" y="17316"/>
                  </a:cubicBezTo>
                  <a:cubicBezTo>
                    <a:pt x="38893" y="17316"/>
                    <a:pt x="38082" y="17203"/>
                    <a:pt x="37304" y="16973"/>
                  </a:cubicBezTo>
                  <a:cubicBezTo>
                    <a:pt x="33841" y="15951"/>
                    <a:pt x="31436" y="12916"/>
                    <a:pt x="28829" y="10414"/>
                  </a:cubicBezTo>
                  <a:cubicBezTo>
                    <a:pt x="24817" y="6567"/>
                    <a:pt x="19648" y="3667"/>
                    <a:pt x="14096" y="3344"/>
                  </a:cubicBezTo>
                  <a:cubicBezTo>
                    <a:pt x="13781" y="3325"/>
                    <a:pt x="13466" y="3316"/>
                    <a:pt x="13150" y="3316"/>
                  </a:cubicBezTo>
                  <a:cubicBezTo>
                    <a:pt x="7888" y="3316"/>
                    <a:pt x="2517" y="5897"/>
                    <a:pt x="0" y="10504"/>
                  </a:cubicBezTo>
                  <a:lnTo>
                    <a:pt x="2254" y="21609"/>
                  </a:lnTo>
                  <a:cubicBezTo>
                    <a:pt x="4486" y="22405"/>
                    <a:pt x="5996" y="24479"/>
                    <a:pt x="8002" y="25741"/>
                  </a:cubicBezTo>
                  <a:cubicBezTo>
                    <a:pt x="9420" y="26635"/>
                    <a:pt x="11094" y="27094"/>
                    <a:pt x="12768" y="27094"/>
                  </a:cubicBezTo>
                  <a:cubicBezTo>
                    <a:pt x="13853" y="27094"/>
                    <a:pt x="14938" y="26901"/>
                    <a:pt x="15951" y="26508"/>
                  </a:cubicBezTo>
                  <a:cubicBezTo>
                    <a:pt x="20482" y="24750"/>
                    <a:pt x="23036" y="19535"/>
                    <a:pt x="27650" y="17980"/>
                  </a:cubicBezTo>
                  <a:cubicBezTo>
                    <a:pt x="28612" y="17654"/>
                    <a:pt x="29625" y="17507"/>
                    <a:pt x="30640" y="17507"/>
                  </a:cubicBezTo>
                  <a:cubicBezTo>
                    <a:pt x="31425" y="17507"/>
                    <a:pt x="32211" y="17594"/>
                    <a:pt x="32977" y="17755"/>
                  </a:cubicBezTo>
                  <a:cubicBezTo>
                    <a:pt x="34998" y="18175"/>
                    <a:pt x="36906" y="19077"/>
                    <a:pt x="38957" y="19310"/>
                  </a:cubicBezTo>
                  <a:cubicBezTo>
                    <a:pt x="39313" y="19350"/>
                    <a:pt x="39668" y="19369"/>
                    <a:pt x="40022" y="19369"/>
                  </a:cubicBezTo>
                  <a:cubicBezTo>
                    <a:pt x="43171" y="19369"/>
                    <a:pt x="46215" y="17838"/>
                    <a:pt x="48755" y="15906"/>
                  </a:cubicBezTo>
                  <a:cubicBezTo>
                    <a:pt x="51580" y="13765"/>
                    <a:pt x="53984" y="11105"/>
                    <a:pt x="56839" y="9009"/>
                  </a:cubicBezTo>
                  <a:cubicBezTo>
                    <a:pt x="59294" y="7207"/>
                    <a:pt x="62243" y="5805"/>
                    <a:pt x="65246" y="5805"/>
                  </a:cubicBezTo>
                  <a:cubicBezTo>
                    <a:pt x="65736" y="5805"/>
                    <a:pt x="66228" y="5842"/>
                    <a:pt x="66719" y="5921"/>
                  </a:cubicBezTo>
                  <a:cubicBezTo>
                    <a:pt x="68350" y="6184"/>
                    <a:pt x="69920" y="6898"/>
                    <a:pt x="71573" y="6905"/>
                  </a:cubicBezTo>
                  <a:cubicBezTo>
                    <a:pt x="71584" y="6905"/>
                    <a:pt x="71596" y="6905"/>
                    <a:pt x="71607" y="6905"/>
                  </a:cubicBezTo>
                  <a:cubicBezTo>
                    <a:pt x="73252" y="6905"/>
                    <a:pt x="75105" y="5827"/>
                    <a:pt x="75119" y="4185"/>
                  </a:cubicBezTo>
                  <a:cubicBezTo>
                    <a:pt x="75127" y="3066"/>
                    <a:pt x="74285" y="2104"/>
                    <a:pt x="73346" y="1488"/>
                  </a:cubicBezTo>
                  <a:cubicBezTo>
                    <a:pt x="72182" y="722"/>
                    <a:pt x="70822" y="301"/>
                    <a:pt x="69439" y="113"/>
                  </a:cubicBezTo>
                  <a:cubicBezTo>
                    <a:pt x="68872" y="37"/>
                    <a:pt x="68304" y="1"/>
                    <a:pt x="6773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28"/>
          <p:cNvGrpSpPr/>
          <p:nvPr/>
        </p:nvGrpSpPr>
        <p:grpSpPr>
          <a:xfrm>
            <a:off x="318496" y="1104152"/>
            <a:ext cx="8507009" cy="3798974"/>
            <a:chOff x="246252" y="1104150"/>
            <a:chExt cx="8507009" cy="3798974"/>
          </a:xfrm>
        </p:grpSpPr>
        <p:grpSp>
          <p:nvGrpSpPr>
            <p:cNvPr id="762" name="Google Shape;762;p28"/>
            <p:cNvGrpSpPr/>
            <p:nvPr/>
          </p:nvGrpSpPr>
          <p:grpSpPr>
            <a:xfrm>
              <a:off x="246252" y="1104150"/>
              <a:ext cx="8507009" cy="3798974"/>
              <a:chOff x="246252" y="1104150"/>
              <a:chExt cx="8507009" cy="3798974"/>
            </a:xfrm>
          </p:grpSpPr>
          <p:sp>
            <p:nvSpPr>
              <p:cNvPr id="763" name="Google Shape;763;p28"/>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28"/>
              <p:cNvGrpSpPr/>
              <p:nvPr/>
            </p:nvGrpSpPr>
            <p:grpSpPr>
              <a:xfrm>
                <a:off x="246252" y="1104150"/>
                <a:ext cx="8507009" cy="3798974"/>
                <a:chOff x="246252" y="1104150"/>
                <a:chExt cx="8507009" cy="3798974"/>
              </a:xfrm>
            </p:grpSpPr>
            <p:sp>
              <p:nvSpPr>
                <p:cNvPr id="765" name="Google Shape;765;p28"/>
                <p:cNvSpPr/>
                <p:nvPr/>
              </p:nvSpPr>
              <p:spPr>
                <a:xfrm>
                  <a:off x="7298081" y="1104150"/>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6291672" y="19274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 name="Google Shape;767;p28"/>
                <p:cNvGrpSpPr/>
                <p:nvPr/>
              </p:nvGrpSpPr>
              <p:grpSpPr>
                <a:xfrm>
                  <a:off x="246252" y="4076593"/>
                  <a:ext cx="8507009" cy="826532"/>
                  <a:chOff x="246252" y="4076593"/>
                  <a:chExt cx="8507009" cy="826532"/>
                </a:xfrm>
              </p:grpSpPr>
              <p:grpSp>
                <p:nvGrpSpPr>
                  <p:cNvPr id="768" name="Google Shape;768;p28"/>
                  <p:cNvGrpSpPr/>
                  <p:nvPr/>
                </p:nvGrpSpPr>
                <p:grpSpPr>
                  <a:xfrm rot="10800000">
                    <a:off x="246252" y="4076593"/>
                    <a:ext cx="3631596" cy="826532"/>
                    <a:chOff x="5523792" y="338511"/>
                    <a:chExt cx="2445684" cy="556662"/>
                  </a:xfrm>
                </p:grpSpPr>
                <p:sp>
                  <p:nvSpPr>
                    <p:cNvPr id="769" name="Google Shape;769;p28"/>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flipH="1">
                      <a:off x="5523792"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28"/>
                  <p:cNvSpPr/>
                  <p:nvPr/>
                </p:nvSpPr>
                <p:spPr>
                  <a:xfrm>
                    <a:off x="8631472" y="460857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73" name="Google Shape;773;p28"/>
            <p:cNvSpPr/>
            <p:nvPr/>
          </p:nvSpPr>
          <p:spPr>
            <a:xfrm flipH="1">
              <a:off x="463508" y="45314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7952358" y="18950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flipH="1">
              <a:off x="4490786" y="44577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776"/>
        <p:cNvGrpSpPr/>
        <p:nvPr/>
      </p:nvGrpSpPr>
      <p:grpSpPr>
        <a:xfrm>
          <a:off x="0" y="0"/>
          <a:ext cx="0" cy="0"/>
          <a:chOff x="0" y="0"/>
          <a:chExt cx="0" cy="0"/>
        </a:xfrm>
      </p:grpSpPr>
      <p:sp>
        <p:nvSpPr>
          <p:cNvPr id="777" name="Google Shape;777;p29"/>
          <p:cNvSpPr txBox="1">
            <a:spLocks noGrp="1"/>
          </p:cNvSpPr>
          <p:nvPr>
            <p:ph type="subTitle" idx="1"/>
          </p:nvPr>
        </p:nvSpPr>
        <p:spPr>
          <a:xfrm>
            <a:off x="4420247" y="2663207"/>
            <a:ext cx="2958900" cy="11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78" name="Google Shape;778;p29"/>
          <p:cNvSpPr txBox="1">
            <a:spLocks noGrp="1"/>
          </p:cNvSpPr>
          <p:nvPr>
            <p:ph type="title"/>
          </p:nvPr>
        </p:nvSpPr>
        <p:spPr>
          <a:xfrm>
            <a:off x="4420247" y="1288530"/>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grpSp>
        <p:nvGrpSpPr>
          <p:cNvPr id="779" name="Google Shape;779;p29"/>
          <p:cNvGrpSpPr/>
          <p:nvPr/>
        </p:nvGrpSpPr>
        <p:grpSpPr>
          <a:xfrm>
            <a:off x="-729587" y="-10"/>
            <a:ext cx="2856356" cy="1521371"/>
            <a:chOff x="6449247" y="2246139"/>
            <a:chExt cx="1130603" cy="602213"/>
          </a:xfrm>
        </p:grpSpPr>
        <p:sp>
          <p:nvSpPr>
            <p:cNvPr id="780" name="Google Shape;780;p29"/>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29"/>
          <p:cNvSpPr/>
          <p:nvPr/>
        </p:nvSpPr>
        <p:spPr>
          <a:xfrm rot="-9900040" flipH="1">
            <a:off x="5709694" y="4603173"/>
            <a:ext cx="4119352" cy="886499"/>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116391" y="4261913"/>
            <a:ext cx="1747778" cy="1214972"/>
          </a:xfrm>
          <a:custGeom>
            <a:avLst/>
            <a:gdLst/>
            <a:ahLst/>
            <a:cxnLst/>
            <a:rect l="l" t="t" r="r" b="b"/>
            <a:pathLst>
              <a:path w="21227" h="14756" extrusionOk="0">
                <a:moveTo>
                  <a:pt x="5824" y="1"/>
                </a:moveTo>
                <a:cubicBezTo>
                  <a:pt x="4411" y="1"/>
                  <a:pt x="2986" y="599"/>
                  <a:pt x="2090" y="1697"/>
                </a:cubicBezTo>
                <a:lnTo>
                  <a:pt x="1" y="10000"/>
                </a:lnTo>
                <a:cubicBezTo>
                  <a:pt x="2970" y="12318"/>
                  <a:pt x="6244" y="14756"/>
                  <a:pt x="10002" y="14756"/>
                </a:cubicBezTo>
                <a:cubicBezTo>
                  <a:pt x="10019" y="14756"/>
                  <a:pt x="10037" y="14756"/>
                  <a:pt x="10054" y="14756"/>
                </a:cubicBezTo>
                <a:cubicBezTo>
                  <a:pt x="11842" y="14748"/>
                  <a:pt x="13570" y="14185"/>
                  <a:pt x="15223" y="13531"/>
                </a:cubicBezTo>
                <a:cubicBezTo>
                  <a:pt x="17439" y="12652"/>
                  <a:pt x="19641" y="11555"/>
                  <a:pt x="21226" y="9782"/>
                </a:cubicBezTo>
                <a:cubicBezTo>
                  <a:pt x="20993" y="8114"/>
                  <a:pt x="19288" y="7055"/>
                  <a:pt x="17665" y="6604"/>
                </a:cubicBezTo>
                <a:cubicBezTo>
                  <a:pt x="16049" y="6153"/>
                  <a:pt x="14284" y="6040"/>
                  <a:pt x="12856" y="5154"/>
                </a:cubicBezTo>
                <a:cubicBezTo>
                  <a:pt x="10978" y="3982"/>
                  <a:pt x="10016" y="1675"/>
                  <a:pt x="8085" y="578"/>
                </a:cubicBezTo>
                <a:cubicBezTo>
                  <a:pt x="7398" y="187"/>
                  <a:pt x="6613" y="1"/>
                  <a:pt x="5824"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29"/>
          <p:cNvGrpSpPr/>
          <p:nvPr/>
        </p:nvGrpSpPr>
        <p:grpSpPr>
          <a:xfrm>
            <a:off x="7738097" y="3855741"/>
            <a:ext cx="1167873" cy="988267"/>
            <a:chOff x="575162" y="3714864"/>
            <a:chExt cx="1291752" cy="1093095"/>
          </a:xfrm>
        </p:grpSpPr>
        <p:sp>
          <p:nvSpPr>
            <p:cNvPr id="796" name="Google Shape;796;p29"/>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3FA3">
                    <a:alpha val="44705"/>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29"/>
            <p:cNvGrpSpPr/>
            <p:nvPr/>
          </p:nvGrpSpPr>
          <p:grpSpPr>
            <a:xfrm flipH="1">
              <a:off x="575162" y="3714864"/>
              <a:ext cx="1291752" cy="1093095"/>
              <a:chOff x="5341900" y="1228588"/>
              <a:chExt cx="717600" cy="607275"/>
            </a:xfrm>
          </p:grpSpPr>
          <p:sp>
            <p:nvSpPr>
              <p:cNvPr id="798" name="Google Shape;798;p29"/>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9"/>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0" name="Google Shape;810;p29"/>
          <p:cNvGrpSpPr/>
          <p:nvPr/>
        </p:nvGrpSpPr>
        <p:grpSpPr>
          <a:xfrm>
            <a:off x="6831666" y="308507"/>
            <a:ext cx="1966331" cy="717066"/>
            <a:chOff x="5412713" y="2803475"/>
            <a:chExt cx="2177313" cy="794005"/>
          </a:xfrm>
        </p:grpSpPr>
        <p:sp>
          <p:nvSpPr>
            <p:cNvPr id="811" name="Google Shape;811;p29"/>
            <p:cNvSpPr/>
            <p:nvPr/>
          </p:nvSpPr>
          <p:spPr>
            <a:xfrm>
              <a:off x="6149933" y="2803475"/>
              <a:ext cx="794005" cy="794005"/>
            </a:xfrm>
            <a:custGeom>
              <a:avLst/>
              <a:gdLst/>
              <a:ahLst/>
              <a:cxnLst/>
              <a:rect l="l" t="t" r="r" b="b"/>
              <a:pathLst>
                <a:path w="4321" h="4321" extrusionOk="0">
                  <a:moveTo>
                    <a:pt x="2157" y="0"/>
                  </a:moveTo>
                  <a:cubicBezTo>
                    <a:pt x="1661" y="0"/>
                    <a:pt x="1202" y="165"/>
                    <a:pt x="834" y="451"/>
                  </a:cubicBezTo>
                  <a:cubicBezTo>
                    <a:pt x="323" y="849"/>
                    <a:pt x="0" y="1465"/>
                    <a:pt x="0" y="2164"/>
                  </a:cubicBezTo>
                  <a:cubicBezTo>
                    <a:pt x="0" y="3359"/>
                    <a:pt x="962" y="4320"/>
                    <a:pt x="2157" y="4320"/>
                  </a:cubicBezTo>
                  <a:cubicBezTo>
                    <a:pt x="2344" y="4320"/>
                    <a:pt x="2525" y="4298"/>
                    <a:pt x="2698" y="4253"/>
                  </a:cubicBezTo>
                  <a:cubicBezTo>
                    <a:pt x="3629" y="4012"/>
                    <a:pt x="4320" y="3171"/>
                    <a:pt x="4320" y="2164"/>
                  </a:cubicBezTo>
                  <a:cubicBezTo>
                    <a:pt x="4320" y="969"/>
                    <a:pt x="3351" y="0"/>
                    <a:pt x="2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6149933" y="2886164"/>
              <a:ext cx="495771" cy="711316"/>
            </a:xfrm>
            <a:custGeom>
              <a:avLst/>
              <a:gdLst/>
              <a:ahLst/>
              <a:cxnLst/>
              <a:rect l="l" t="t" r="r" b="b"/>
              <a:pathLst>
                <a:path w="2698" h="3871" extrusionOk="0">
                  <a:moveTo>
                    <a:pt x="834" y="1"/>
                  </a:moveTo>
                  <a:lnTo>
                    <a:pt x="834" y="1"/>
                  </a:lnTo>
                  <a:cubicBezTo>
                    <a:pt x="323" y="399"/>
                    <a:pt x="0" y="1015"/>
                    <a:pt x="0" y="1714"/>
                  </a:cubicBezTo>
                  <a:cubicBezTo>
                    <a:pt x="0" y="2909"/>
                    <a:pt x="962" y="3870"/>
                    <a:pt x="2157" y="3870"/>
                  </a:cubicBezTo>
                  <a:cubicBezTo>
                    <a:pt x="2344" y="3870"/>
                    <a:pt x="2525" y="3848"/>
                    <a:pt x="2698" y="3803"/>
                  </a:cubicBezTo>
                  <a:cubicBezTo>
                    <a:pt x="1728" y="3480"/>
                    <a:pt x="917" y="2638"/>
                    <a:pt x="699" y="1631"/>
                  </a:cubicBezTo>
                  <a:cubicBezTo>
                    <a:pt x="586" y="1090"/>
                    <a:pt x="639" y="519"/>
                    <a:pt x="834" y="1"/>
                  </a:cubicBezTo>
                  <a:close/>
                </a:path>
              </a:pathLst>
            </a:custGeom>
            <a:gradFill>
              <a:gsLst>
                <a:gs pos="0">
                  <a:srgbClr val="370672">
                    <a:alpha val="34117"/>
                    <a:alpha val="46490"/>
                  </a:srgbClr>
                </a:gs>
                <a:gs pos="100000">
                  <a:srgbClr val="370672">
                    <a:alpha val="0"/>
                    <a:alpha val="46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5412713" y="2881019"/>
              <a:ext cx="2177313" cy="638916"/>
            </a:xfrm>
            <a:custGeom>
              <a:avLst/>
              <a:gdLst/>
              <a:ahLst/>
              <a:cxnLst/>
              <a:rect l="l" t="t" r="r" b="b"/>
              <a:pathLst>
                <a:path w="11849" h="3477" extrusionOk="0">
                  <a:moveTo>
                    <a:pt x="11598" y="0"/>
                  </a:moveTo>
                  <a:cubicBezTo>
                    <a:pt x="10185" y="0"/>
                    <a:pt x="1" y="3002"/>
                    <a:pt x="120" y="3417"/>
                  </a:cubicBezTo>
                  <a:cubicBezTo>
                    <a:pt x="133" y="3459"/>
                    <a:pt x="216" y="3477"/>
                    <a:pt x="348" y="3477"/>
                  </a:cubicBezTo>
                  <a:cubicBezTo>
                    <a:pt x="1124" y="3477"/>
                    <a:pt x="3606" y="2862"/>
                    <a:pt x="3607" y="2861"/>
                  </a:cubicBezTo>
                  <a:lnTo>
                    <a:pt x="3607" y="2861"/>
                  </a:lnTo>
                  <a:cubicBezTo>
                    <a:pt x="3606" y="2861"/>
                    <a:pt x="1588" y="3241"/>
                    <a:pt x="1118" y="3241"/>
                  </a:cubicBezTo>
                  <a:cubicBezTo>
                    <a:pt x="1060" y="3241"/>
                    <a:pt x="1025" y="3235"/>
                    <a:pt x="1022" y="3222"/>
                  </a:cubicBezTo>
                  <a:cubicBezTo>
                    <a:pt x="985" y="3111"/>
                    <a:pt x="10651" y="319"/>
                    <a:pt x="11047" y="319"/>
                  </a:cubicBezTo>
                  <a:cubicBezTo>
                    <a:pt x="11055" y="319"/>
                    <a:pt x="11059" y="320"/>
                    <a:pt x="11060" y="322"/>
                  </a:cubicBezTo>
                  <a:cubicBezTo>
                    <a:pt x="11097" y="442"/>
                    <a:pt x="8903" y="1291"/>
                    <a:pt x="8903" y="1291"/>
                  </a:cubicBezTo>
                  <a:cubicBezTo>
                    <a:pt x="8903" y="1291"/>
                    <a:pt x="11849" y="337"/>
                    <a:pt x="11759" y="44"/>
                  </a:cubicBezTo>
                  <a:cubicBezTo>
                    <a:pt x="11750" y="14"/>
                    <a:pt x="11694" y="0"/>
                    <a:pt x="11598" y="0"/>
                  </a:cubicBez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29"/>
          <p:cNvGrpSpPr/>
          <p:nvPr/>
        </p:nvGrpSpPr>
        <p:grpSpPr>
          <a:xfrm flipH="1">
            <a:off x="300008" y="2004234"/>
            <a:ext cx="8543984" cy="2839606"/>
            <a:chOff x="391675" y="2096211"/>
            <a:chExt cx="8543984" cy="2839606"/>
          </a:xfrm>
        </p:grpSpPr>
        <p:grpSp>
          <p:nvGrpSpPr>
            <p:cNvPr id="815" name="Google Shape;815;p29"/>
            <p:cNvGrpSpPr/>
            <p:nvPr/>
          </p:nvGrpSpPr>
          <p:grpSpPr>
            <a:xfrm>
              <a:off x="391675" y="2215041"/>
              <a:ext cx="8543984" cy="2720776"/>
              <a:chOff x="391675" y="2215041"/>
              <a:chExt cx="8543984" cy="2720776"/>
            </a:xfrm>
          </p:grpSpPr>
          <p:grpSp>
            <p:nvGrpSpPr>
              <p:cNvPr id="816" name="Google Shape;816;p29"/>
              <p:cNvGrpSpPr/>
              <p:nvPr/>
            </p:nvGrpSpPr>
            <p:grpSpPr>
              <a:xfrm rot="10800000">
                <a:off x="391675" y="2611756"/>
                <a:ext cx="8517507" cy="2019508"/>
                <a:chOff x="-4007684" y="4362086"/>
                <a:chExt cx="8517507" cy="2019508"/>
              </a:xfrm>
            </p:grpSpPr>
            <p:grpSp>
              <p:nvGrpSpPr>
                <p:cNvPr id="817" name="Google Shape;817;p29"/>
                <p:cNvGrpSpPr/>
                <p:nvPr/>
              </p:nvGrpSpPr>
              <p:grpSpPr>
                <a:xfrm rot="10800000">
                  <a:off x="-4007684" y="4362086"/>
                  <a:ext cx="8395707" cy="1478293"/>
                  <a:chOff x="5180216" y="-292721"/>
                  <a:chExt cx="5654056" cy="995618"/>
                </a:xfrm>
              </p:grpSpPr>
              <p:sp>
                <p:nvSpPr>
                  <p:cNvPr id="818" name="Google Shape;818;p29"/>
                  <p:cNvSpPr/>
                  <p:nvPr/>
                </p:nvSpPr>
                <p:spPr>
                  <a:xfrm>
                    <a:off x="10752246" y="62086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5180216" y="-292721"/>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0" name="Google Shape;820;p29"/>
                <p:cNvSpPr/>
                <p:nvPr/>
              </p:nvSpPr>
              <p:spPr>
                <a:xfrm>
                  <a:off x="4388035" y="6259862"/>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29"/>
              <p:cNvGrpSpPr/>
              <p:nvPr/>
            </p:nvGrpSpPr>
            <p:grpSpPr>
              <a:xfrm rot="5400000">
                <a:off x="7696418" y="3696575"/>
                <a:ext cx="1602998" cy="875485"/>
                <a:chOff x="6838630" y="441152"/>
                <a:chExt cx="1079532" cy="589632"/>
              </a:xfrm>
            </p:grpSpPr>
            <p:sp>
              <p:nvSpPr>
                <p:cNvPr id="822" name="Google Shape;822;p29"/>
                <p:cNvSpPr/>
                <p:nvPr/>
              </p:nvSpPr>
              <p:spPr>
                <a:xfrm>
                  <a:off x="7843241" y="95585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a:off x="6838630"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29"/>
              <p:cNvSpPr/>
              <p:nvPr/>
            </p:nvSpPr>
            <p:spPr>
              <a:xfrm>
                <a:off x="8510074" y="2215041"/>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5" name="Google Shape;825;p29"/>
            <p:cNvSpPr/>
            <p:nvPr/>
          </p:nvSpPr>
          <p:spPr>
            <a:xfrm>
              <a:off x="821983" y="2096211"/>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a:off x="8340433" y="2792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827"/>
        <p:cNvGrpSpPr/>
        <p:nvPr/>
      </p:nvGrpSpPr>
      <p:grpSpPr>
        <a:xfrm>
          <a:off x="0" y="0"/>
          <a:ext cx="0" cy="0"/>
          <a:chOff x="0" y="0"/>
          <a:chExt cx="0" cy="0"/>
        </a:xfrm>
      </p:grpSpPr>
      <p:sp>
        <p:nvSpPr>
          <p:cNvPr id="828" name="Google Shape;828;p30"/>
          <p:cNvSpPr/>
          <p:nvPr/>
        </p:nvSpPr>
        <p:spPr>
          <a:xfrm>
            <a:off x="-682000" y="3871648"/>
            <a:ext cx="3574339" cy="1169360"/>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30"/>
          <p:cNvGrpSpPr/>
          <p:nvPr/>
        </p:nvGrpSpPr>
        <p:grpSpPr>
          <a:xfrm>
            <a:off x="398352" y="4171124"/>
            <a:ext cx="1413632" cy="1081084"/>
            <a:chOff x="5213975" y="3063259"/>
            <a:chExt cx="779763" cy="596328"/>
          </a:xfrm>
        </p:grpSpPr>
        <p:sp>
          <p:nvSpPr>
            <p:cNvPr id="830" name="Google Shape;830;p30"/>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0" name="Google Shape;840;p30"/>
          <p:cNvSpPr/>
          <p:nvPr/>
        </p:nvSpPr>
        <p:spPr>
          <a:xfrm>
            <a:off x="7781425" y="4395147"/>
            <a:ext cx="1081200" cy="10812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flipH="1">
            <a:off x="-835339" y="46875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txBox="1">
            <a:spLocks noGrp="1"/>
          </p:cNvSpPr>
          <p:nvPr>
            <p:ph type="subTitle" idx="1"/>
          </p:nvPr>
        </p:nvSpPr>
        <p:spPr>
          <a:xfrm>
            <a:off x="1692846" y="2663207"/>
            <a:ext cx="2958900" cy="11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843" name="Google Shape;843;p30"/>
          <p:cNvSpPr txBox="1">
            <a:spLocks noGrp="1"/>
          </p:cNvSpPr>
          <p:nvPr>
            <p:ph type="title"/>
          </p:nvPr>
        </p:nvSpPr>
        <p:spPr>
          <a:xfrm>
            <a:off x="1692846" y="1288530"/>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
        <p:nvSpPr>
          <p:cNvPr id="844" name="Google Shape;844;p30"/>
          <p:cNvSpPr/>
          <p:nvPr/>
        </p:nvSpPr>
        <p:spPr>
          <a:xfrm flipH="1">
            <a:off x="3439213" y="-954397"/>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AB0C">
                  <a:alpha val="18823"/>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5" name="Google Shape;845;p30"/>
          <p:cNvGrpSpPr/>
          <p:nvPr/>
        </p:nvGrpSpPr>
        <p:grpSpPr>
          <a:xfrm>
            <a:off x="-308011" y="283497"/>
            <a:ext cx="1579381" cy="1580900"/>
            <a:chOff x="6347825" y="3043350"/>
            <a:chExt cx="1195595" cy="1196745"/>
          </a:xfrm>
        </p:grpSpPr>
        <p:sp>
          <p:nvSpPr>
            <p:cNvPr id="846" name="Google Shape;846;p30"/>
            <p:cNvSpPr/>
            <p:nvPr/>
          </p:nvSpPr>
          <p:spPr>
            <a:xfrm>
              <a:off x="6608755" y="3304279"/>
              <a:ext cx="674302" cy="674877"/>
            </a:xfrm>
            <a:custGeom>
              <a:avLst/>
              <a:gdLst/>
              <a:ahLst/>
              <a:cxnLst/>
              <a:rect l="l" t="t" r="r" b="b"/>
              <a:pathLst>
                <a:path w="9378" h="9386" extrusionOk="0">
                  <a:moveTo>
                    <a:pt x="4689" y="1"/>
                  </a:moveTo>
                  <a:cubicBezTo>
                    <a:pt x="3780" y="1"/>
                    <a:pt x="2931" y="256"/>
                    <a:pt x="2217" y="700"/>
                  </a:cubicBezTo>
                  <a:cubicBezTo>
                    <a:pt x="887" y="1526"/>
                    <a:pt x="1" y="3006"/>
                    <a:pt x="1" y="4697"/>
                  </a:cubicBezTo>
                  <a:cubicBezTo>
                    <a:pt x="1" y="7289"/>
                    <a:pt x="2097" y="9385"/>
                    <a:pt x="4689" y="9385"/>
                  </a:cubicBezTo>
                  <a:cubicBezTo>
                    <a:pt x="5651" y="9385"/>
                    <a:pt x="6545" y="9100"/>
                    <a:pt x="7281" y="8604"/>
                  </a:cubicBezTo>
                  <a:cubicBezTo>
                    <a:pt x="8551" y="7762"/>
                    <a:pt x="9377" y="6327"/>
                    <a:pt x="9377" y="4697"/>
                  </a:cubicBezTo>
                  <a:cubicBezTo>
                    <a:pt x="9377" y="2097"/>
                    <a:pt x="7281" y="1"/>
                    <a:pt x="4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6347825" y="3043350"/>
              <a:ext cx="1195595" cy="1196745"/>
            </a:xfrm>
            <a:custGeom>
              <a:avLst/>
              <a:gdLst/>
              <a:ahLst/>
              <a:cxnLst/>
              <a:rect l="l" t="t" r="r" b="b"/>
              <a:pathLst>
                <a:path w="16628" h="16644" extrusionOk="0">
                  <a:moveTo>
                    <a:pt x="8318" y="504"/>
                  </a:moveTo>
                  <a:cubicBezTo>
                    <a:pt x="12631" y="504"/>
                    <a:pt x="16132" y="3998"/>
                    <a:pt x="16132" y="8326"/>
                  </a:cubicBezTo>
                  <a:cubicBezTo>
                    <a:pt x="16132" y="11046"/>
                    <a:pt x="14742" y="13435"/>
                    <a:pt x="12646" y="14840"/>
                  </a:cubicBezTo>
                  <a:cubicBezTo>
                    <a:pt x="11414" y="15666"/>
                    <a:pt x="9918" y="16140"/>
                    <a:pt x="8318" y="16140"/>
                  </a:cubicBezTo>
                  <a:cubicBezTo>
                    <a:pt x="4005" y="16140"/>
                    <a:pt x="504" y="12646"/>
                    <a:pt x="504" y="8326"/>
                  </a:cubicBezTo>
                  <a:cubicBezTo>
                    <a:pt x="504" y="5508"/>
                    <a:pt x="1984" y="3051"/>
                    <a:pt x="4201" y="1676"/>
                  </a:cubicBezTo>
                  <a:cubicBezTo>
                    <a:pt x="5395" y="933"/>
                    <a:pt x="6808" y="504"/>
                    <a:pt x="8318" y="504"/>
                  </a:cubicBezTo>
                  <a:close/>
                  <a:moveTo>
                    <a:pt x="8318" y="1"/>
                  </a:moveTo>
                  <a:cubicBezTo>
                    <a:pt x="6710" y="1"/>
                    <a:pt x="5208" y="459"/>
                    <a:pt x="3938" y="1256"/>
                  </a:cubicBezTo>
                  <a:cubicBezTo>
                    <a:pt x="1579" y="2713"/>
                    <a:pt x="1" y="5328"/>
                    <a:pt x="1" y="8326"/>
                  </a:cubicBezTo>
                  <a:cubicBezTo>
                    <a:pt x="1" y="12924"/>
                    <a:pt x="3720" y="16643"/>
                    <a:pt x="8318" y="16643"/>
                  </a:cubicBezTo>
                  <a:cubicBezTo>
                    <a:pt x="10016" y="16643"/>
                    <a:pt x="11609" y="16132"/>
                    <a:pt x="12916" y="15253"/>
                  </a:cubicBezTo>
                  <a:cubicBezTo>
                    <a:pt x="15163" y="13765"/>
                    <a:pt x="16628" y="11218"/>
                    <a:pt x="16628" y="8326"/>
                  </a:cubicBezTo>
                  <a:cubicBezTo>
                    <a:pt x="16628" y="3728"/>
                    <a:pt x="12909" y="1"/>
                    <a:pt x="831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6453160" y="3148685"/>
              <a:ext cx="984920" cy="985999"/>
            </a:xfrm>
            <a:custGeom>
              <a:avLst/>
              <a:gdLst/>
              <a:ahLst/>
              <a:cxnLst/>
              <a:rect l="l" t="t" r="r" b="b"/>
              <a:pathLst>
                <a:path w="13698" h="13713" extrusionOk="0">
                  <a:moveTo>
                    <a:pt x="6853" y="827"/>
                  </a:moveTo>
                  <a:cubicBezTo>
                    <a:pt x="10182" y="827"/>
                    <a:pt x="12879" y="3525"/>
                    <a:pt x="12879" y="6861"/>
                  </a:cubicBezTo>
                  <a:cubicBezTo>
                    <a:pt x="12879" y="8957"/>
                    <a:pt x="11812" y="10798"/>
                    <a:pt x="10189" y="11880"/>
                  </a:cubicBezTo>
                  <a:cubicBezTo>
                    <a:pt x="9235" y="12518"/>
                    <a:pt x="8085" y="12886"/>
                    <a:pt x="6853" y="12886"/>
                  </a:cubicBezTo>
                  <a:cubicBezTo>
                    <a:pt x="3525" y="12886"/>
                    <a:pt x="827" y="10189"/>
                    <a:pt x="827" y="6861"/>
                  </a:cubicBezTo>
                  <a:cubicBezTo>
                    <a:pt x="827" y="4689"/>
                    <a:pt x="1969" y="2788"/>
                    <a:pt x="3682" y="1729"/>
                  </a:cubicBezTo>
                  <a:cubicBezTo>
                    <a:pt x="4599" y="1158"/>
                    <a:pt x="5688" y="827"/>
                    <a:pt x="6853" y="827"/>
                  </a:cubicBezTo>
                  <a:close/>
                  <a:moveTo>
                    <a:pt x="6853" y="1"/>
                  </a:moveTo>
                  <a:cubicBezTo>
                    <a:pt x="5531" y="1"/>
                    <a:pt x="4291" y="377"/>
                    <a:pt x="3247" y="1038"/>
                  </a:cubicBezTo>
                  <a:cubicBezTo>
                    <a:pt x="1301" y="2240"/>
                    <a:pt x="1" y="4396"/>
                    <a:pt x="1" y="6861"/>
                  </a:cubicBezTo>
                  <a:cubicBezTo>
                    <a:pt x="1" y="10647"/>
                    <a:pt x="3066" y="13713"/>
                    <a:pt x="6853" y="13713"/>
                  </a:cubicBezTo>
                  <a:cubicBezTo>
                    <a:pt x="8251" y="13713"/>
                    <a:pt x="9558" y="13292"/>
                    <a:pt x="10640" y="12571"/>
                  </a:cubicBezTo>
                  <a:cubicBezTo>
                    <a:pt x="12488" y="11339"/>
                    <a:pt x="13698" y="9242"/>
                    <a:pt x="13698" y="6861"/>
                  </a:cubicBezTo>
                  <a:cubicBezTo>
                    <a:pt x="13698" y="3074"/>
                    <a:pt x="10632" y="1"/>
                    <a:pt x="68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6786495" y="3729432"/>
              <a:ext cx="159480" cy="159480"/>
            </a:xfrm>
            <a:custGeom>
              <a:avLst/>
              <a:gdLst/>
              <a:ahLst/>
              <a:cxnLst/>
              <a:rect l="l" t="t" r="r" b="b"/>
              <a:pathLst>
                <a:path w="2218" h="2218" extrusionOk="0">
                  <a:moveTo>
                    <a:pt x="1113" y="1"/>
                  </a:moveTo>
                  <a:cubicBezTo>
                    <a:pt x="497" y="1"/>
                    <a:pt x="1" y="497"/>
                    <a:pt x="1" y="1105"/>
                  </a:cubicBezTo>
                  <a:cubicBezTo>
                    <a:pt x="1" y="1721"/>
                    <a:pt x="497" y="2217"/>
                    <a:pt x="1113" y="2217"/>
                  </a:cubicBezTo>
                  <a:cubicBezTo>
                    <a:pt x="1721" y="2217"/>
                    <a:pt x="2217" y="1721"/>
                    <a:pt x="2217" y="1105"/>
                  </a:cubicBezTo>
                  <a:cubicBezTo>
                    <a:pt x="2217" y="497"/>
                    <a:pt x="1721" y="1"/>
                    <a:pt x="11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6815687" y="3354538"/>
              <a:ext cx="179397" cy="179972"/>
            </a:xfrm>
            <a:custGeom>
              <a:avLst/>
              <a:gdLst/>
              <a:ahLst/>
              <a:cxnLst/>
              <a:rect l="l" t="t" r="r" b="b"/>
              <a:pathLst>
                <a:path w="2495" h="2503" extrusionOk="0">
                  <a:moveTo>
                    <a:pt x="1248" y="1"/>
                  </a:moveTo>
                  <a:cubicBezTo>
                    <a:pt x="556" y="1"/>
                    <a:pt x="0" y="564"/>
                    <a:pt x="0" y="1255"/>
                  </a:cubicBezTo>
                  <a:cubicBezTo>
                    <a:pt x="0" y="1947"/>
                    <a:pt x="556" y="2503"/>
                    <a:pt x="1248" y="2503"/>
                  </a:cubicBezTo>
                  <a:cubicBezTo>
                    <a:pt x="1939" y="2503"/>
                    <a:pt x="2495" y="1947"/>
                    <a:pt x="2495" y="1255"/>
                  </a:cubicBezTo>
                  <a:cubicBezTo>
                    <a:pt x="2495" y="564"/>
                    <a:pt x="1939" y="1"/>
                    <a:pt x="12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6949639" y="3596055"/>
              <a:ext cx="90813" cy="91316"/>
            </a:xfrm>
            <a:custGeom>
              <a:avLst/>
              <a:gdLst/>
              <a:ahLst/>
              <a:cxnLst/>
              <a:rect l="l" t="t" r="r" b="b"/>
              <a:pathLst>
                <a:path w="1263" h="1270" extrusionOk="0">
                  <a:moveTo>
                    <a:pt x="632" y="0"/>
                  </a:moveTo>
                  <a:cubicBezTo>
                    <a:pt x="286" y="0"/>
                    <a:pt x="1" y="286"/>
                    <a:pt x="1" y="639"/>
                  </a:cubicBezTo>
                  <a:cubicBezTo>
                    <a:pt x="1" y="984"/>
                    <a:pt x="286" y="1270"/>
                    <a:pt x="632" y="1270"/>
                  </a:cubicBezTo>
                  <a:cubicBezTo>
                    <a:pt x="985" y="1270"/>
                    <a:pt x="1263" y="984"/>
                    <a:pt x="1263" y="639"/>
                  </a:cubicBezTo>
                  <a:cubicBezTo>
                    <a:pt x="1263" y="286"/>
                    <a:pt x="985" y="0"/>
                    <a:pt x="6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7110626" y="3552267"/>
              <a:ext cx="124319" cy="123816"/>
            </a:xfrm>
            <a:custGeom>
              <a:avLst/>
              <a:gdLst/>
              <a:ahLst/>
              <a:cxnLst/>
              <a:rect l="l" t="t" r="r" b="b"/>
              <a:pathLst>
                <a:path w="1729" h="1722" extrusionOk="0">
                  <a:moveTo>
                    <a:pt x="865" y="0"/>
                  </a:moveTo>
                  <a:cubicBezTo>
                    <a:pt x="391" y="0"/>
                    <a:pt x="1" y="384"/>
                    <a:pt x="1" y="857"/>
                  </a:cubicBezTo>
                  <a:cubicBezTo>
                    <a:pt x="1" y="1338"/>
                    <a:pt x="391" y="1721"/>
                    <a:pt x="865" y="1721"/>
                  </a:cubicBezTo>
                  <a:cubicBezTo>
                    <a:pt x="1338" y="1721"/>
                    <a:pt x="1729" y="1338"/>
                    <a:pt x="1729" y="857"/>
                  </a:cubicBezTo>
                  <a:cubicBezTo>
                    <a:pt x="1729" y="384"/>
                    <a:pt x="1338" y="0"/>
                    <a:pt x="8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6677349" y="3550613"/>
              <a:ext cx="155669" cy="155669"/>
            </a:xfrm>
            <a:custGeom>
              <a:avLst/>
              <a:gdLst/>
              <a:ahLst/>
              <a:cxnLst/>
              <a:rect l="l" t="t" r="r" b="b"/>
              <a:pathLst>
                <a:path w="2165" h="2165" extrusionOk="0">
                  <a:moveTo>
                    <a:pt x="1083" y="1"/>
                  </a:moveTo>
                  <a:cubicBezTo>
                    <a:pt x="489" y="1"/>
                    <a:pt x="1" y="489"/>
                    <a:pt x="1" y="1083"/>
                  </a:cubicBezTo>
                  <a:cubicBezTo>
                    <a:pt x="1" y="1684"/>
                    <a:pt x="489" y="2165"/>
                    <a:pt x="1083" y="2165"/>
                  </a:cubicBezTo>
                  <a:cubicBezTo>
                    <a:pt x="1684" y="2165"/>
                    <a:pt x="2165" y="1684"/>
                    <a:pt x="2165" y="1083"/>
                  </a:cubicBezTo>
                  <a:cubicBezTo>
                    <a:pt x="2165" y="489"/>
                    <a:pt x="1684" y="1"/>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7051236" y="3402640"/>
              <a:ext cx="74060" cy="74060"/>
            </a:xfrm>
            <a:custGeom>
              <a:avLst/>
              <a:gdLst/>
              <a:ahLst/>
              <a:cxnLst/>
              <a:rect l="l" t="t" r="r" b="b"/>
              <a:pathLst>
                <a:path w="1030" h="1030" extrusionOk="0">
                  <a:moveTo>
                    <a:pt x="519" y="0"/>
                  </a:moveTo>
                  <a:cubicBezTo>
                    <a:pt x="233" y="0"/>
                    <a:pt x="0" y="233"/>
                    <a:pt x="0" y="519"/>
                  </a:cubicBezTo>
                  <a:cubicBezTo>
                    <a:pt x="0" y="804"/>
                    <a:pt x="233" y="1030"/>
                    <a:pt x="519" y="1030"/>
                  </a:cubicBezTo>
                  <a:cubicBezTo>
                    <a:pt x="804" y="1030"/>
                    <a:pt x="1030" y="804"/>
                    <a:pt x="1030" y="519"/>
                  </a:cubicBezTo>
                  <a:cubicBezTo>
                    <a:pt x="1030" y="233"/>
                    <a:pt x="804"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7030672" y="3751074"/>
              <a:ext cx="115691" cy="115691"/>
            </a:xfrm>
            <a:custGeom>
              <a:avLst/>
              <a:gdLst/>
              <a:ahLst/>
              <a:cxnLst/>
              <a:rect l="l" t="t" r="r" b="b"/>
              <a:pathLst>
                <a:path w="1609" h="1609" extrusionOk="0">
                  <a:moveTo>
                    <a:pt x="805" y="0"/>
                  </a:moveTo>
                  <a:cubicBezTo>
                    <a:pt x="361" y="0"/>
                    <a:pt x="1" y="361"/>
                    <a:pt x="1" y="804"/>
                  </a:cubicBezTo>
                  <a:cubicBezTo>
                    <a:pt x="1" y="1248"/>
                    <a:pt x="361" y="1608"/>
                    <a:pt x="805" y="1608"/>
                  </a:cubicBezTo>
                  <a:cubicBezTo>
                    <a:pt x="1248" y="1608"/>
                    <a:pt x="1609" y="1248"/>
                    <a:pt x="1609" y="804"/>
                  </a:cubicBezTo>
                  <a:cubicBezTo>
                    <a:pt x="1609" y="361"/>
                    <a:pt x="1248" y="0"/>
                    <a:pt x="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6608755" y="3354538"/>
              <a:ext cx="523594" cy="624617"/>
            </a:xfrm>
            <a:custGeom>
              <a:avLst/>
              <a:gdLst/>
              <a:ahLst/>
              <a:cxnLst/>
              <a:rect l="l" t="t" r="r" b="b"/>
              <a:pathLst>
                <a:path w="7282" h="8687" extrusionOk="0">
                  <a:moveTo>
                    <a:pt x="2217" y="1"/>
                  </a:moveTo>
                  <a:cubicBezTo>
                    <a:pt x="887" y="827"/>
                    <a:pt x="1" y="2307"/>
                    <a:pt x="1" y="3998"/>
                  </a:cubicBezTo>
                  <a:cubicBezTo>
                    <a:pt x="1" y="6590"/>
                    <a:pt x="2097" y="8686"/>
                    <a:pt x="4689" y="8686"/>
                  </a:cubicBezTo>
                  <a:cubicBezTo>
                    <a:pt x="5651" y="8686"/>
                    <a:pt x="6545" y="8401"/>
                    <a:pt x="7281" y="7905"/>
                  </a:cubicBezTo>
                  <a:cubicBezTo>
                    <a:pt x="1000" y="6778"/>
                    <a:pt x="1421" y="2465"/>
                    <a:pt x="2217"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0"/>
          <p:cNvGrpSpPr/>
          <p:nvPr/>
        </p:nvGrpSpPr>
        <p:grpSpPr>
          <a:xfrm flipH="1">
            <a:off x="387967" y="323084"/>
            <a:ext cx="8368066" cy="4497332"/>
            <a:chOff x="529683" y="395148"/>
            <a:chExt cx="8368066" cy="4497332"/>
          </a:xfrm>
        </p:grpSpPr>
        <p:grpSp>
          <p:nvGrpSpPr>
            <p:cNvPr id="858" name="Google Shape;858;p30"/>
            <p:cNvGrpSpPr/>
            <p:nvPr/>
          </p:nvGrpSpPr>
          <p:grpSpPr>
            <a:xfrm>
              <a:off x="984829" y="405136"/>
              <a:ext cx="7912920" cy="4487344"/>
              <a:chOff x="984829" y="405136"/>
              <a:chExt cx="7912920" cy="4487344"/>
            </a:xfrm>
          </p:grpSpPr>
          <p:sp>
            <p:nvSpPr>
              <p:cNvPr id="859" name="Google Shape;859;p30"/>
              <p:cNvSpPr/>
              <p:nvPr/>
            </p:nvSpPr>
            <p:spPr>
              <a:xfrm>
                <a:off x="1767552" y="46462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0" name="Google Shape;860;p30"/>
              <p:cNvGrpSpPr/>
              <p:nvPr/>
            </p:nvGrpSpPr>
            <p:grpSpPr>
              <a:xfrm>
                <a:off x="984829" y="405136"/>
                <a:ext cx="7912920" cy="4487344"/>
                <a:chOff x="984829" y="405136"/>
                <a:chExt cx="7912920" cy="4487344"/>
              </a:xfrm>
            </p:grpSpPr>
            <p:sp>
              <p:nvSpPr>
                <p:cNvPr id="861" name="Google Shape;861;p30"/>
                <p:cNvSpPr/>
                <p:nvPr/>
              </p:nvSpPr>
              <p:spPr>
                <a:xfrm>
                  <a:off x="8850520" y="2223835"/>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30"/>
                <p:cNvGrpSpPr/>
                <p:nvPr/>
              </p:nvGrpSpPr>
              <p:grpSpPr>
                <a:xfrm>
                  <a:off x="984829" y="405136"/>
                  <a:ext cx="2990230" cy="501090"/>
                  <a:chOff x="3567700" y="2310175"/>
                  <a:chExt cx="1284077" cy="215180"/>
                </a:xfrm>
              </p:grpSpPr>
              <p:sp>
                <p:nvSpPr>
                  <p:cNvPr id="863" name="Google Shape;863;p30"/>
                  <p:cNvSpPr/>
                  <p:nvPr/>
                </p:nvSpPr>
                <p:spPr>
                  <a:xfrm>
                    <a:off x="4799479" y="2473082"/>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3567700"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30"/>
                <p:cNvSpPr/>
                <p:nvPr/>
              </p:nvSpPr>
              <p:spPr>
                <a:xfrm>
                  <a:off x="4014672" y="47707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66" name="Google Shape;866;p30"/>
            <p:cNvSpPr/>
            <p:nvPr/>
          </p:nvSpPr>
          <p:spPr>
            <a:xfrm>
              <a:off x="2739048" y="4364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2592898" y="3951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529683" y="11008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1559983" y="471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62" name="Google Shape;62;p4"/>
          <p:cNvSpPr txBox="1">
            <a:spLocks noGrp="1"/>
          </p:cNvSpPr>
          <p:nvPr>
            <p:ph type="body" idx="1"/>
          </p:nvPr>
        </p:nvSpPr>
        <p:spPr>
          <a:xfrm>
            <a:off x="720000" y="1259000"/>
            <a:ext cx="2616900" cy="33495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63" name="Google Shape;63;p4"/>
          <p:cNvSpPr/>
          <p:nvPr/>
        </p:nvSpPr>
        <p:spPr>
          <a:xfrm rot="10800000">
            <a:off x="-1282184" y="4364247"/>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7992772" y="-201177"/>
            <a:ext cx="857700" cy="8580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4"/>
          <p:cNvGrpSpPr/>
          <p:nvPr/>
        </p:nvGrpSpPr>
        <p:grpSpPr>
          <a:xfrm>
            <a:off x="281883" y="309759"/>
            <a:ext cx="8580235" cy="4523982"/>
            <a:chOff x="246248" y="392775"/>
            <a:chExt cx="8580235" cy="4523982"/>
          </a:xfrm>
        </p:grpSpPr>
        <p:sp>
          <p:nvSpPr>
            <p:cNvPr id="66" name="Google Shape;66;p4"/>
            <p:cNvSpPr/>
            <p:nvPr/>
          </p:nvSpPr>
          <p:spPr>
            <a:xfrm>
              <a:off x="7523353" y="392775"/>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rot="10800000">
              <a:off x="246248" y="4329470"/>
              <a:ext cx="3239026" cy="587288"/>
              <a:chOff x="1430834" y="4076593"/>
              <a:chExt cx="3239026" cy="587288"/>
            </a:xfrm>
          </p:grpSpPr>
          <p:sp>
            <p:nvSpPr>
              <p:cNvPr id="68" name="Google Shape;68;p4"/>
              <p:cNvSpPr/>
              <p:nvPr/>
            </p:nvSpPr>
            <p:spPr>
              <a:xfrm rot="10800000">
                <a:off x="1430834" y="40765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4"/>
            <p:cNvSpPr/>
            <p:nvPr/>
          </p:nvSpPr>
          <p:spPr>
            <a:xfrm>
              <a:off x="8664058" y="11781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1478933" y="46685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4">
  <p:cSld name="CUSTOM_10_1_1">
    <p:spTree>
      <p:nvGrpSpPr>
        <p:cNvPr id="1" name="Shape 870"/>
        <p:cNvGrpSpPr/>
        <p:nvPr/>
      </p:nvGrpSpPr>
      <p:grpSpPr>
        <a:xfrm>
          <a:off x="0" y="0"/>
          <a:ext cx="0" cy="0"/>
          <a:chOff x="0" y="0"/>
          <a:chExt cx="0" cy="0"/>
        </a:xfrm>
      </p:grpSpPr>
      <p:sp>
        <p:nvSpPr>
          <p:cNvPr id="871" name="Google Shape;871;p31"/>
          <p:cNvSpPr txBox="1">
            <a:spLocks noGrp="1"/>
          </p:cNvSpPr>
          <p:nvPr>
            <p:ph type="title"/>
          </p:nvPr>
        </p:nvSpPr>
        <p:spPr>
          <a:xfrm>
            <a:off x="833907" y="1220025"/>
            <a:ext cx="3552300" cy="14313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32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872" name="Google Shape;872;p31"/>
          <p:cNvSpPr txBox="1">
            <a:spLocks noGrp="1"/>
          </p:cNvSpPr>
          <p:nvPr>
            <p:ph type="subTitle" idx="1"/>
          </p:nvPr>
        </p:nvSpPr>
        <p:spPr>
          <a:xfrm>
            <a:off x="833907" y="2860084"/>
            <a:ext cx="3552300" cy="11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73" name="Google Shape;873;p31"/>
          <p:cNvSpPr>
            <a:spLocks noGrp="1"/>
          </p:cNvSpPr>
          <p:nvPr>
            <p:ph type="pic" idx="2"/>
          </p:nvPr>
        </p:nvSpPr>
        <p:spPr>
          <a:xfrm>
            <a:off x="5165052" y="993275"/>
            <a:ext cx="3156900" cy="3156900"/>
          </a:xfrm>
          <a:prstGeom prst="rect">
            <a:avLst/>
          </a:prstGeom>
          <a:noFill/>
          <a:ln>
            <a:noFill/>
          </a:ln>
        </p:spPr>
      </p:sp>
      <p:grpSp>
        <p:nvGrpSpPr>
          <p:cNvPr id="874" name="Google Shape;874;p31"/>
          <p:cNvGrpSpPr/>
          <p:nvPr/>
        </p:nvGrpSpPr>
        <p:grpSpPr>
          <a:xfrm>
            <a:off x="-1056434" y="-471000"/>
            <a:ext cx="9967810" cy="5966924"/>
            <a:chOff x="-1056434" y="-471000"/>
            <a:chExt cx="9967810" cy="5966924"/>
          </a:xfrm>
        </p:grpSpPr>
        <p:sp>
          <p:nvSpPr>
            <p:cNvPr id="875" name="Google Shape;875;p31"/>
            <p:cNvSpPr/>
            <p:nvPr/>
          </p:nvSpPr>
          <p:spPr>
            <a:xfrm rot="10800000">
              <a:off x="-1056434" y="4354422"/>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7931876" y="4516424"/>
              <a:ext cx="979500" cy="9795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2523225" y="-471000"/>
              <a:ext cx="2341761" cy="1482275"/>
            </a:xfrm>
            <a:custGeom>
              <a:avLst/>
              <a:gdLst/>
              <a:ahLst/>
              <a:cxnLst/>
              <a:rect l="l" t="t" r="r" b="b"/>
              <a:pathLst>
                <a:path w="22023" h="13940" extrusionOk="0">
                  <a:moveTo>
                    <a:pt x="22015" y="1"/>
                  </a:moveTo>
                  <a:lnTo>
                    <a:pt x="1" y="2863"/>
                  </a:lnTo>
                  <a:cubicBezTo>
                    <a:pt x="44" y="2861"/>
                    <a:pt x="86" y="2860"/>
                    <a:pt x="128" y="2860"/>
                  </a:cubicBezTo>
                  <a:cubicBezTo>
                    <a:pt x="1335" y="2860"/>
                    <a:pt x="2351" y="3774"/>
                    <a:pt x="3156" y="4689"/>
                  </a:cubicBezTo>
                  <a:cubicBezTo>
                    <a:pt x="4404" y="6109"/>
                    <a:pt x="5478" y="7672"/>
                    <a:pt x="6365" y="9340"/>
                  </a:cubicBezTo>
                  <a:cubicBezTo>
                    <a:pt x="7311" y="11121"/>
                    <a:pt x="8258" y="13232"/>
                    <a:pt x="10189" y="13803"/>
                  </a:cubicBezTo>
                  <a:cubicBezTo>
                    <a:pt x="10507" y="13896"/>
                    <a:pt x="10827" y="13939"/>
                    <a:pt x="11145" y="13939"/>
                  </a:cubicBezTo>
                  <a:cubicBezTo>
                    <a:pt x="12775" y="13939"/>
                    <a:pt x="14362" y="12809"/>
                    <a:pt x="15418" y="11489"/>
                  </a:cubicBezTo>
                  <a:cubicBezTo>
                    <a:pt x="16688" y="9911"/>
                    <a:pt x="17545" y="7995"/>
                    <a:pt x="19032" y="6620"/>
                  </a:cubicBezTo>
                  <a:cubicBezTo>
                    <a:pt x="19671" y="6026"/>
                    <a:pt x="20430" y="5538"/>
                    <a:pt x="20963" y="4839"/>
                  </a:cubicBezTo>
                  <a:cubicBezTo>
                    <a:pt x="21985" y="3502"/>
                    <a:pt x="22023" y="1684"/>
                    <a:pt x="22015"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31"/>
            <p:cNvGrpSpPr/>
            <p:nvPr/>
          </p:nvGrpSpPr>
          <p:grpSpPr>
            <a:xfrm>
              <a:off x="3551254" y="-154540"/>
              <a:ext cx="1020754" cy="1020754"/>
              <a:chOff x="3373650" y="2281500"/>
              <a:chExt cx="537975" cy="537975"/>
            </a:xfrm>
          </p:grpSpPr>
          <p:sp>
            <p:nvSpPr>
              <p:cNvPr id="879" name="Google Shape;879;p31"/>
              <p:cNvSpPr/>
              <p:nvPr/>
            </p:nvSpPr>
            <p:spPr>
              <a:xfrm>
                <a:off x="3373650" y="2281500"/>
                <a:ext cx="537975" cy="537975"/>
              </a:xfrm>
              <a:custGeom>
                <a:avLst/>
                <a:gdLst/>
                <a:ahLst/>
                <a:cxnLst/>
                <a:rect l="l" t="t" r="r" b="b"/>
                <a:pathLst>
                  <a:path w="21519" h="21519" extrusionOk="0">
                    <a:moveTo>
                      <a:pt x="10760" y="0"/>
                    </a:moveTo>
                    <a:cubicBezTo>
                      <a:pt x="4816" y="0"/>
                      <a:pt x="0" y="4816"/>
                      <a:pt x="0" y="10759"/>
                    </a:cubicBezTo>
                    <a:cubicBezTo>
                      <a:pt x="0" y="16702"/>
                      <a:pt x="4816" y="21519"/>
                      <a:pt x="10760" y="21519"/>
                    </a:cubicBezTo>
                    <a:cubicBezTo>
                      <a:pt x="16703" y="21519"/>
                      <a:pt x="21519" y="16702"/>
                      <a:pt x="21519" y="10759"/>
                    </a:cubicBezTo>
                    <a:cubicBezTo>
                      <a:pt x="21519" y="4816"/>
                      <a:pt x="16703" y="0"/>
                      <a:pt x="107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a:off x="3607875" y="2473825"/>
                <a:ext cx="303750" cy="345650"/>
              </a:xfrm>
              <a:custGeom>
                <a:avLst/>
                <a:gdLst/>
                <a:ahLst/>
                <a:cxnLst/>
                <a:rect l="l" t="t" r="r" b="b"/>
                <a:pathLst>
                  <a:path w="12150" h="13826" extrusionOk="0">
                    <a:moveTo>
                      <a:pt x="11706" y="1"/>
                    </a:moveTo>
                    <a:cubicBezTo>
                      <a:pt x="6635" y="2450"/>
                      <a:pt x="3524" y="7597"/>
                      <a:pt x="767" y="12518"/>
                    </a:cubicBezTo>
                    <a:cubicBezTo>
                      <a:pt x="534" y="12886"/>
                      <a:pt x="279" y="13315"/>
                      <a:pt x="1" y="13735"/>
                    </a:cubicBezTo>
                    <a:cubicBezTo>
                      <a:pt x="451" y="13795"/>
                      <a:pt x="917" y="13826"/>
                      <a:pt x="1391" y="13826"/>
                    </a:cubicBezTo>
                    <a:cubicBezTo>
                      <a:pt x="2548" y="13826"/>
                      <a:pt x="3660" y="13645"/>
                      <a:pt x="4704" y="13307"/>
                    </a:cubicBezTo>
                    <a:cubicBezTo>
                      <a:pt x="4208" y="11579"/>
                      <a:pt x="5125" y="9656"/>
                      <a:pt x="6192" y="8100"/>
                    </a:cubicBezTo>
                    <a:cubicBezTo>
                      <a:pt x="7724" y="6079"/>
                      <a:pt x="9828" y="5456"/>
                      <a:pt x="11999" y="4877"/>
                    </a:cubicBezTo>
                    <a:cubicBezTo>
                      <a:pt x="12097" y="4291"/>
                      <a:pt x="12150" y="3682"/>
                      <a:pt x="12150" y="3066"/>
                    </a:cubicBezTo>
                    <a:cubicBezTo>
                      <a:pt x="12150" y="1999"/>
                      <a:pt x="11992" y="978"/>
                      <a:pt x="1170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3426625" y="2329400"/>
                <a:ext cx="450075" cy="442550"/>
              </a:xfrm>
              <a:custGeom>
                <a:avLst/>
                <a:gdLst/>
                <a:ahLst/>
                <a:cxnLst/>
                <a:rect l="l" t="t" r="r" b="b"/>
                <a:pathLst>
                  <a:path w="18003" h="17702" extrusionOk="0">
                    <a:moveTo>
                      <a:pt x="14772" y="0"/>
                    </a:moveTo>
                    <a:cubicBezTo>
                      <a:pt x="13449" y="977"/>
                      <a:pt x="12224" y="2149"/>
                      <a:pt x="11045" y="3283"/>
                    </a:cubicBezTo>
                    <a:cubicBezTo>
                      <a:pt x="7055" y="7153"/>
                      <a:pt x="4305" y="11638"/>
                      <a:pt x="0" y="15260"/>
                    </a:cubicBezTo>
                    <a:cubicBezTo>
                      <a:pt x="706" y="16206"/>
                      <a:pt x="1563" y="17033"/>
                      <a:pt x="2532" y="17702"/>
                    </a:cubicBezTo>
                    <a:cubicBezTo>
                      <a:pt x="2547" y="17642"/>
                      <a:pt x="2570" y="17589"/>
                      <a:pt x="2592" y="17536"/>
                    </a:cubicBezTo>
                    <a:cubicBezTo>
                      <a:pt x="5470" y="11233"/>
                      <a:pt x="11060" y="5800"/>
                      <a:pt x="18002" y="3539"/>
                    </a:cubicBezTo>
                    <a:cubicBezTo>
                      <a:pt x="17206" y="2134"/>
                      <a:pt x="16094" y="924"/>
                      <a:pt x="1477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3373650" y="2281500"/>
                <a:ext cx="358975" cy="293975"/>
              </a:xfrm>
              <a:custGeom>
                <a:avLst/>
                <a:gdLst/>
                <a:ahLst/>
                <a:cxnLst/>
                <a:rect l="l" t="t" r="r" b="b"/>
                <a:pathLst>
                  <a:path w="14359" h="11759" extrusionOk="0">
                    <a:moveTo>
                      <a:pt x="10760" y="0"/>
                    </a:moveTo>
                    <a:cubicBezTo>
                      <a:pt x="10376" y="0"/>
                      <a:pt x="9993" y="23"/>
                      <a:pt x="9618" y="60"/>
                    </a:cubicBezTo>
                    <a:cubicBezTo>
                      <a:pt x="9317" y="308"/>
                      <a:pt x="9024" y="556"/>
                      <a:pt x="8746" y="782"/>
                    </a:cubicBezTo>
                    <a:cubicBezTo>
                      <a:pt x="5748" y="3524"/>
                      <a:pt x="3036" y="6387"/>
                      <a:pt x="143" y="9009"/>
                    </a:cubicBezTo>
                    <a:cubicBezTo>
                      <a:pt x="53" y="9580"/>
                      <a:pt x="0" y="10158"/>
                      <a:pt x="0" y="10759"/>
                    </a:cubicBezTo>
                    <a:cubicBezTo>
                      <a:pt x="0" y="11097"/>
                      <a:pt x="15" y="11428"/>
                      <a:pt x="45" y="11759"/>
                    </a:cubicBezTo>
                    <a:cubicBezTo>
                      <a:pt x="4208" y="7213"/>
                      <a:pt x="8919" y="3501"/>
                      <a:pt x="14358" y="616"/>
                    </a:cubicBezTo>
                    <a:cubicBezTo>
                      <a:pt x="13239" y="218"/>
                      <a:pt x="12022" y="0"/>
                      <a:pt x="1076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3373650" y="2281500"/>
                <a:ext cx="352600" cy="380575"/>
              </a:xfrm>
              <a:custGeom>
                <a:avLst/>
                <a:gdLst/>
                <a:ahLst/>
                <a:cxnLst/>
                <a:rect l="l" t="t" r="r" b="b"/>
                <a:pathLst>
                  <a:path w="14104" h="15223" extrusionOk="0">
                    <a:moveTo>
                      <a:pt x="10760" y="0"/>
                    </a:moveTo>
                    <a:cubicBezTo>
                      <a:pt x="4816" y="0"/>
                      <a:pt x="0" y="4816"/>
                      <a:pt x="0" y="10759"/>
                    </a:cubicBezTo>
                    <a:cubicBezTo>
                      <a:pt x="0" y="12352"/>
                      <a:pt x="346" y="13862"/>
                      <a:pt x="970" y="15222"/>
                    </a:cubicBezTo>
                    <a:cubicBezTo>
                      <a:pt x="6221" y="14358"/>
                      <a:pt x="10827" y="11128"/>
                      <a:pt x="13036" y="6334"/>
                    </a:cubicBezTo>
                    <a:cubicBezTo>
                      <a:pt x="14005" y="4388"/>
                      <a:pt x="14103" y="2104"/>
                      <a:pt x="13254" y="293"/>
                    </a:cubicBezTo>
                    <a:cubicBezTo>
                      <a:pt x="12450" y="105"/>
                      <a:pt x="11616" y="0"/>
                      <a:pt x="10760" y="0"/>
                    </a:cubicBezTo>
                    <a:close/>
                  </a:path>
                </a:pathLst>
              </a:custGeom>
              <a:gradFill>
                <a:gsLst>
                  <a:gs pos="0">
                    <a:srgbClr val="FFFFFF">
                      <a:alpha val="0"/>
                    </a:srgbClr>
                  </a:gs>
                  <a:gs pos="100000">
                    <a:srgbClr val="9663D4">
                      <a:alpha val="41568"/>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4" name="Google Shape;884;p31"/>
          <p:cNvGrpSpPr/>
          <p:nvPr/>
        </p:nvGrpSpPr>
        <p:grpSpPr>
          <a:xfrm>
            <a:off x="246252" y="226750"/>
            <a:ext cx="8651496" cy="4676376"/>
            <a:chOff x="246252" y="226748"/>
            <a:chExt cx="8651496" cy="4676376"/>
          </a:xfrm>
        </p:grpSpPr>
        <p:grpSp>
          <p:nvGrpSpPr>
            <p:cNvPr id="885" name="Google Shape;885;p31"/>
            <p:cNvGrpSpPr/>
            <p:nvPr/>
          </p:nvGrpSpPr>
          <p:grpSpPr>
            <a:xfrm>
              <a:off x="246252" y="240375"/>
              <a:ext cx="8651496" cy="4662749"/>
              <a:chOff x="246252" y="240375"/>
              <a:chExt cx="8651496" cy="4662749"/>
            </a:xfrm>
          </p:grpSpPr>
          <p:sp>
            <p:nvSpPr>
              <p:cNvPr id="886" name="Google Shape;886;p31"/>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 name="Google Shape;887;p31"/>
              <p:cNvGrpSpPr/>
              <p:nvPr/>
            </p:nvGrpSpPr>
            <p:grpSpPr>
              <a:xfrm>
                <a:off x="246252" y="240375"/>
                <a:ext cx="8651496" cy="4662749"/>
                <a:chOff x="246252" y="240375"/>
                <a:chExt cx="8651496" cy="4662749"/>
              </a:xfrm>
            </p:grpSpPr>
            <p:grpSp>
              <p:nvGrpSpPr>
                <p:cNvPr id="888" name="Google Shape;888;p31"/>
                <p:cNvGrpSpPr/>
                <p:nvPr/>
              </p:nvGrpSpPr>
              <p:grpSpPr>
                <a:xfrm>
                  <a:off x="7828156" y="240375"/>
                  <a:ext cx="1069592" cy="811484"/>
                  <a:chOff x="7249163" y="338511"/>
                  <a:chExt cx="720313" cy="546527"/>
                </a:xfrm>
              </p:grpSpPr>
              <p:sp>
                <p:nvSpPr>
                  <p:cNvPr id="889" name="Google Shape;889;p31"/>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1" name="Google Shape;891;p31"/>
                <p:cNvSpPr/>
                <p:nvPr/>
              </p:nvSpPr>
              <p:spPr>
                <a:xfrm>
                  <a:off x="869365" y="405136"/>
                  <a:ext cx="69861" cy="68697"/>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31"/>
                <p:cNvGrpSpPr/>
                <p:nvPr/>
              </p:nvGrpSpPr>
              <p:grpSpPr>
                <a:xfrm>
                  <a:off x="246252" y="4091641"/>
                  <a:ext cx="1069592" cy="811484"/>
                  <a:chOff x="246252" y="4091641"/>
                  <a:chExt cx="1069592" cy="811484"/>
                </a:xfrm>
              </p:grpSpPr>
              <p:grpSp>
                <p:nvGrpSpPr>
                  <p:cNvPr id="893" name="Google Shape;893;p31"/>
                  <p:cNvGrpSpPr/>
                  <p:nvPr/>
                </p:nvGrpSpPr>
                <p:grpSpPr>
                  <a:xfrm rot="10800000">
                    <a:off x="246252" y="4091641"/>
                    <a:ext cx="1069592" cy="811484"/>
                    <a:chOff x="7249163" y="338511"/>
                    <a:chExt cx="720313" cy="546527"/>
                  </a:xfrm>
                </p:grpSpPr>
                <p:sp>
                  <p:nvSpPr>
                    <p:cNvPr id="894" name="Google Shape;894;p31"/>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6" name="Google Shape;896;p31"/>
                  <p:cNvSpPr/>
                  <p:nvPr/>
                </p:nvSpPr>
                <p:spPr>
                  <a:xfrm>
                    <a:off x="483822" y="44563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897" name="Google Shape;897;p31"/>
            <p:cNvSpPr/>
            <p:nvPr/>
          </p:nvSpPr>
          <p:spPr>
            <a:xfrm>
              <a:off x="3043848" y="4745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510460" y="6629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900"/>
        <p:cNvGrpSpPr/>
        <p:nvPr/>
      </p:nvGrpSpPr>
      <p:grpSpPr>
        <a:xfrm>
          <a:off x="0" y="0"/>
          <a:ext cx="0" cy="0"/>
          <a:chOff x="0" y="0"/>
          <a:chExt cx="0" cy="0"/>
        </a:xfrm>
      </p:grpSpPr>
      <p:sp>
        <p:nvSpPr>
          <p:cNvPr id="901" name="Google Shape;901;p32"/>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902" name="Google Shape;902;p32"/>
          <p:cNvGrpSpPr/>
          <p:nvPr/>
        </p:nvGrpSpPr>
        <p:grpSpPr>
          <a:xfrm>
            <a:off x="7228867" y="160445"/>
            <a:ext cx="2385496" cy="923710"/>
            <a:chOff x="1517450" y="2662050"/>
            <a:chExt cx="776175" cy="300550"/>
          </a:xfrm>
        </p:grpSpPr>
        <p:sp>
          <p:nvSpPr>
            <p:cNvPr id="903" name="Google Shape;903;p32"/>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rgbClr val="6372D4">
                <a:alpha val="2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gradFill>
              <a:gsLst>
                <a:gs pos="0">
                  <a:srgbClr val="FFFFFF">
                    <a:alpha val="0"/>
                    <a:alpha val="59460"/>
                  </a:srgbClr>
                </a:gs>
                <a:gs pos="100000">
                  <a:srgbClr val="FFFFFF">
                    <a:alpha val="56078"/>
                    <a:alpha val="594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1" name="Google Shape;911;p32"/>
          <p:cNvSpPr/>
          <p:nvPr/>
        </p:nvSpPr>
        <p:spPr>
          <a:xfrm rot="10800000" flipH="1">
            <a:off x="5869592" y="4544246"/>
            <a:ext cx="4119475" cy="88652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263618" y="4338113"/>
            <a:ext cx="1747778" cy="1214972"/>
          </a:xfrm>
          <a:custGeom>
            <a:avLst/>
            <a:gdLst/>
            <a:ahLst/>
            <a:cxnLst/>
            <a:rect l="l" t="t" r="r" b="b"/>
            <a:pathLst>
              <a:path w="21227" h="14756" extrusionOk="0">
                <a:moveTo>
                  <a:pt x="5824" y="1"/>
                </a:moveTo>
                <a:cubicBezTo>
                  <a:pt x="4411" y="1"/>
                  <a:pt x="2986" y="599"/>
                  <a:pt x="2090" y="1697"/>
                </a:cubicBezTo>
                <a:lnTo>
                  <a:pt x="1" y="10000"/>
                </a:lnTo>
                <a:cubicBezTo>
                  <a:pt x="2970" y="12318"/>
                  <a:pt x="6244" y="14756"/>
                  <a:pt x="10002" y="14756"/>
                </a:cubicBezTo>
                <a:cubicBezTo>
                  <a:pt x="10019" y="14756"/>
                  <a:pt x="10037" y="14756"/>
                  <a:pt x="10054" y="14756"/>
                </a:cubicBezTo>
                <a:cubicBezTo>
                  <a:pt x="11842" y="14748"/>
                  <a:pt x="13570" y="14185"/>
                  <a:pt x="15223" y="13531"/>
                </a:cubicBezTo>
                <a:cubicBezTo>
                  <a:pt x="17439" y="12652"/>
                  <a:pt x="19641" y="11555"/>
                  <a:pt x="21226" y="9782"/>
                </a:cubicBezTo>
                <a:cubicBezTo>
                  <a:pt x="20993" y="8114"/>
                  <a:pt x="19288" y="7055"/>
                  <a:pt x="17665" y="6604"/>
                </a:cubicBezTo>
                <a:cubicBezTo>
                  <a:pt x="16049" y="6153"/>
                  <a:pt x="14284" y="6040"/>
                  <a:pt x="12856" y="5154"/>
                </a:cubicBezTo>
                <a:cubicBezTo>
                  <a:pt x="10978" y="3982"/>
                  <a:pt x="10016" y="1675"/>
                  <a:pt x="8085" y="578"/>
                </a:cubicBezTo>
                <a:cubicBezTo>
                  <a:pt x="7398" y="187"/>
                  <a:pt x="6613" y="1"/>
                  <a:pt x="5824"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3" name="Google Shape;913;p32"/>
          <p:cNvGrpSpPr/>
          <p:nvPr/>
        </p:nvGrpSpPr>
        <p:grpSpPr>
          <a:xfrm rot="10800000" flipH="1">
            <a:off x="-845067" y="3877118"/>
            <a:ext cx="2281105" cy="1214965"/>
            <a:chOff x="6449247" y="2246139"/>
            <a:chExt cx="1130603" cy="602213"/>
          </a:xfrm>
        </p:grpSpPr>
        <p:sp>
          <p:nvSpPr>
            <p:cNvPr id="914" name="Google Shape;914;p32"/>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2"/>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2"/>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2"/>
          <p:cNvGrpSpPr/>
          <p:nvPr/>
        </p:nvGrpSpPr>
        <p:grpSpPr>
          <a:xfrm>
            <a:off x="7460898" y="1403007"/>
            <a:ext cx="1436853" cy="3566150"/>
            <a:chOff x="7460898" y="1383375"/>
            <a:chExt cx="1436853" cy="3566150"/>
          </a:xfrm>
        </p:grpSpPr>
        <p:grpSp>
          <p:nvGrpSpPr>
            <p:cNvPr id="928" name="Google Shape;928;p32"/>
            <p:cNvGrpSpPr/>
            <p:nvPr/>
          </p:nvGrpSpPr>
          <p:grpSpPr>
            <a:xfrm>
              <a:off x="8590153" y="1383375"/>
              <a:ext cx="307598" cy="799285"/>
              <a:chOff x="7762329" y="1108312"/>
              <a:chExt cx="207150" cy="538312"/>
            </a:xfrm>
          </p:grpSpPr>
          <p:sp>
            <p:nvSpPr>
              <p:cNvPr id="929" name="Google Shape;929;p32"/>
              <p:cNvSpPr/>
              <p:nvPr/>
            </p:nvSpPr>
            <p:spPr>
              <a:xfrm>
                <a:off x="7894558" y="15716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7762329" y="110831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32"/>
            <p:cNvGrpSpPr/>
            <p:nvPr/>
          </p:nvGrpSpPr>
          <p:grpSpPr>
            <a:xfrm rot="10800000">
              <a:off x="7460898" y="3847884"/>
              <a:ext cx="1434576" cy="1101641"/>
              <a:chOff x="-3979366" y="4043825"/>
              <a:chExt cx="1434576" cy="1101641"/>
            </a:xfrm>
          </p:grpSpPr>
          <p:sp>
            <p:nvSpPr>
              <p:cNvPr id="932" name="Google Shape;932;p32"/>
              <p:cNvSpPr/>
              <p:nvPr/>
            </p:nvSpPr>
            <p:spPr>
              <a:xfrm rot="10800000">
                <a:off x="-3979366" y="50671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rot="10800000" flipH="1">
                <a:off x="-2666578" y="4043825"/>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32"/>
            <p:cNvSpPr/>
            <p:nvPr/>
          </p:nvSpPr>
          <p:spPr>
            <a:xfrm rot="10800000" flipH="1">
              <a:off x="8693583" y="445632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2">
  <p:cSld name="CUSTOM_20_1">
    <p:spTree>
      <p:nvGrpSpPr>
        <p:cNvPr id="1" name="Shape 935"/>
        <p:cNvGrpSpPr/>
        <p:nvPr/>
      </p:nvGrpSpPr>
      <p:grpSpPr>
        <a:xfrm>
          <a:off x="0" y="0"/>
          <a:ext cx="0" cy="0"/>
          <a:chOff x="0" y="0"/>
          <a:chExt cx="0" cy="0"/>
        </a:xfrm>
      </p:grpSpPr>
      <p:sp>
        <p:nvSpPr>
          <p:cNvPr id="936" name="Google Shape;936;p3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937" name="Google Shape;937;p33"/>
          <p:cNvGrpSpPr/>
          <p:nvPr/>
        </p:nvGrpSpPr>
        <p:grpSpPr>
          <a:xfrm>
            <a:off x="7189689" y="-575500"/>
            <a:ext cx="2769131" cy="2102995"/>
            <a:chOff x="7037289" y="-423100"/>
            <a:chExt cx="2769131" cy="2102995"/>
          </a:xfrm>
        </p:grpSpPr>
        <p:sp>
          <p:nvSpPr>
            <p:cNvPr id="938" name="Google Shape;938;p33"/>
            <p:cNvSpPr/>
            <p:nvPr/>
          </p:nvSpPr>
          <p:spPr>
            <a:xfrm>
              <a:off x="7838861" y="-42310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AB0C">
                    <a:alpha val="31372"/>
                  </a:srgbClr>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33"/>
            <p:cNvGrpSpPr/>
            <p:nvPr/>
          </p:nvGrpSpPr>
          <p:grpSpPr>
            <a:xfrm>
              <a:off x="7037289" y="-351128"/>
              <a:ext cx="1579381" cy="1580900"/>
              <a:chOff x="6347825" y="3043350"/>
              <a:chExt cx="1195595" cy="1196745"/>
            </a:xfrm>
          </p:grpSpPr>
          <p:sp>
            <p:nvSpPr>
              <p:cNvPr id="940" name="Google Shape;940;p33"/>
              <p:cNvSpPr/>
              <p:nvPr/>
            </p:nvSpPr>
            <p:spPr>
              <a:xfrm>
                <a:off x="6608755" y="3304279"/>
                <a:ext cx="674302" cy="674877"/>
              </a:xfrm>
              <a:custGeom>
                <a:avLst/>
                <a:gdLst/>
                <a:ahLst/>
                <a:cxnLst/>
                <a:rect l="l" t="t" r="r" b="b"/>
                <a:pathLst>
                  <a:path w="9378" h="9386" extrusionOk="0">
                    <a:moveTo>
                      <a:pt x="4689" y="1"/>
                    </a:moveTo>
                    <a:cubicBezTo>
                      <a:pt x="3780" y="1"/>
                      <a:pt x="2931" y="256"/>
                      <a:pt x="2217" y="700"/>
                    </a:cubicBezTo>
                    <a:cubicBezTo>
                      <a:pt x="887" y="1526"/>
                      <a:pt x="1" y="3006"/>
                      <a:pt x="1" y="4697"/>
                    </a:cubicBezTo>
                    <a:cubicBezTo>
                      <a:pt x="1" y="7289"/>
                      <a:pt x="2097" y="9385"/>
                      <a:pt x="4689" y="9385"/>
                    </a:cubicBezTo>
                    <a:cubicBezTo>
                      <a:pt x="5651" y="9385"/>
                      <a:pt x="6545" y="9100"/>
                      <a:pt x="7281" y="8604"/>
                    </a:cubicBezTo>
                    <a:cubicBezTo>
                      <a:pt x="8551" y="7762"/>
                      <a:pt x="9377" y="6327"/>
                      <a:pt x="9377" y="4697"/>
                    </a:cubicBezTo>
                    <a:cubicBezTo>
                      <a:pt x="9377" y="2097"/>
                      <a:pt x="7281" y="1"/>
                      <a:pt x="4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3"/>
              <p:cNvSpPr/>
              <p:nvPr/>
            </p:nvSpPr>
            <p:spPr>
              <a:xfrm>
                <a:off x="6347825" y="3043350"/>
                <a:ext cx="1195595" cy="1196745"/>
              </a:xfrm>
              <a:custGeom>
                <a:avLst/>
                <a:gdLst/>
                <a:ahLst/>
                <a:cxnLst/>
                <a:rect l="l" t="t" r="r" b="b"/>
                <a:pathLst>
                  <a:path w="16628" h="16644" extrusionOk="0">
                    <a:moveTo>
                      <a:pt x="8318" y="504"/>
                    </a:moveTo>
                    <a:cubicBezTo>
                      <a:pt x="12631" y="504"/>
                      <a:pt x="16132" y="3998"/>
                      <a:pt x="16132" y="8326"/>
                    </a:cubicBezTo>
                    <a:cubicBezTo>
                      <a:pt x="16132" y="11046"/>
                      <a:pt x="14742" y="13435"/>
                      <a:pt x="12646" y="14840"/>
                    </a:cubicBezTo>
                    <a:cubicBezTo>
                      <a:pt x="11414" y="15666"/>
                      <a:pt x="9918" y="16140"/>
                      <a:pt x="8318" y="16140"/>
                    </a:cubicBezTo>
                    <a:cubicBezTo>
                      <a:pt x="4005" y="16140"/>
                      <a:pt x="504" y="12646"/>
                      <a:pt x="504" y="8326"/>
                    </a:cubicBezTo>
                    <a:cubicBezTo>
                      <a:pt x="504" y="5508"/>
                      <a:pt x="1984" y="3051"/>
                      <a:pt x="4201" y="1676"/>
                    </a:cubicBezTo>
                    <a:cubicBezTo>
                      <a:pt x="5395" y="933"/>
                      <a:pt x="6808" y="504"/>
                      <a:pt x="8318" y="504"/>
                    </a:cubicBezTo>
                    <a:close/>
                    <a:moveTo>
                      <a:pt x="8318" y="1"/>
                    </a:moveTo>
                    <a:cubicBezTo>
                      <a:pt x="6710" y="1"/>
                      <a:pt x="5208" y="459"/>
                      <a:pt x="3938" y="1256"/>
                    </a:cubicBezTo>
                    <a:cubicBezTo>
                      <a:pt x="1579" y="2713"/>
                      <a:pt x="1" y="5328"/>
                      <a:pt x="1" y="8326"/>
                    </a:cubicBezTo>
                    <a:cubicBezTo>
                      <a:pt x="1" y="12924"/>
                      <a:pt x="3720" y="16643"/>
                      <a:pt x="8318" y="16643"/>
                    </a:cubicBezTo>
                    <a:cubicBezTo>
                      <a:pt x="10016" y="16643"/>
                      <a:pt x="11609" y="16132"/>
                      <a:pt x="12916" y="15253"/>
                    </a:cubicBezTo>
                    <a:cubicBezTo>
                      <a:pt x="15163" y="13765"/>
                      <a:pt x="16628" y="11218"/>
                      <a:pt x="16628" y="8326"/>
                    </a:cubicBezTo>
                    <a:cubicBezTo>
                      <a:pt x="16628" y="3728"/>
                      <a:pt x="12909" y="1"/>
                      <a:pt x="831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3"/>
              <p:cNvSpPr/>
              <p:nvPr/>
            </p:nvSpPr>
            <p:spPr>
              <a:xfrm>
                <a:off x="6453160" y="3148685"/>
                <a:ext cx="984920" cy="985999"/>
              </a:xfrm>
              <a:custGeom>
                <a:avLst/>
                <a:gdLst/>
                <a:ahLst/>
                <a:cxnLst/>
                <a:rect l="l" t="t" r="r" b="b"/>
                <a:pathLst>
                  <a:path w="13698" h="13713" extrusionOk="0">
                    <a:moveTo>
                      <a:pt x="6853" y="827"/>
                    </a:moveTo>
                    <a:cubicBezTo>
                      <a:pt x="10182" y="827"/>
                      <a:pt x="12879" y="3525"/>
                      <a:pt x="12879" y="6861"/>
                    </a:cubicBezTo>
                    <a:cubicBezTo>
                      <a:pt x="12879" y="8957"/>
                      <a:pt x="11812" y="10798"/>
                      <a:pt x="10189" y="11880"/>
                    </a:cubicBezTo>
                    <a:cubicBezTo>
                      <a:pt x="9235" y="12518"/>
                      <a:pt x="8085" y="12886"/>
                      <a:pt x="6853" y="12886"/>
                    </a:cubicBezTo>
                    <a:cubicBezTo>
                      <a:pt x="3525" y="12886"/>
                      <a:pt x="827" y="10189"/>
                      <a:pt x="827" y="6861"/>
                    </a:cubicBezTo>
                    <a:cubicBezTo>
                      <a:pt x="827" y="4689"/>
                      <a:pt x="1969" y="2788"/>
                      <a:pt x="3682" y="1729"/>
                    </a:cubicBezTo>
                    <a:cubicBezTo>
                      <a:pt x="4599" y="1158"/>
                      <a:pt x="5688" y="827"/>
                      <a:pt x="6853" y="827"/>
                    </a:cubicBezTo>
                    <a:close/>
                    <a:moveTo>
                      <a:pt x="6853" y="1"/>
                    </a:moveTo>
                    <a:cubicBezTo>
                      <a:pt x="5531" y="1"/>
                      <a:pt x="4291" y="377"/>
                      <a:pt x="3247" y="1038"/>
                    </a:cubicBezTo>
                    <a:cubicBezTo>
                      <a:pt x="1301" y="2240"/>
                      <a:pt x="1" y="4396"/>
                      <a:pt x="1" y="6861"/>
                    </a:cubicBezTo>
                    <a:cubicBezTo>
                      <a:pt x="1" y="10647"/>
                      <a:pt x="3066" y="13713"/>
                      <a:pt x="6853" y="13713"/>
                    </a:cubicBezTo>
                    <a:cubicBezTo>
                      <a:pt x="8251" y="13713"/>
                      <a:pt x="9558" y="13292"/>
                      <a:pt x="10640" y="12571"/>
                    </a:cubicBezTo>
                    <a:cubicBezTo>
                      <a:pt x="12488" y="11339"/>
                      <a:pt x="13698" y="9242"/>
                      <a:pt x="13698" y="6861"/>
                    </a:cubicBezTo>
                    <a:cubicBezTo>
                      <a:pt x="13698" y="3074"/>
                      <a:pt x="10632" y="1"/>
                      <a:pt x="68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3"/>
              <p:cNvSpPr/>
              <p:nvPr/>
            </p:nvSpPr>
            <p:spPr>
              <a:xfrm>
                <a:off x="6786495" y="3729432"/>
                <a:ext cx="159480" cy="159480"/>
              </a:xfrm>
              <a:custGeom>
                <a:avLst/>
                <a:gdLst/>
                <a:ahLst/>
                <a:cxnLst/>
                <a:rect l="l" t="t" r="r" b="b"/>
                <a:pathLst>
                  <a:path w="2218" h="2218" extrusionOk="0">
                    <a:moveTo>
                      <a:pt x="1113" y="1"/>
                    </a:moveTo>
                    <a:cubicBezTo>
                      <a:pt x="497" y="1"/>
                      <a:pt x="1" y="497"/>
                      <a:pt x="1" y="1105"/>
                    </a:cubicBezTo>
                    <a:cubicBezTo>
                      <a:pt x="1" y="1721"/>
                      <a:pt x="497" y="2217"/>
                      <a:pt x="1113" y="2217"/>
                    </a:cubicBezTo>
                    <a:cubicBezTo>
                      <a:pt x="1721" y="2217"/>
                      <a:pt x="2217" y="1721"/>
                      <a:pt x="2217" y="1105"/>
                    </a:cubicBezTo>
                    <a:cubicBezTo>
                      <a:pt x="2217" y="497"/>
                      <a:pt x="1721" y="1"/>
                      <a:pt x="111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3"/>
              <p:cNvSpPr/>
              <p:nvPr/>
            </p:nvSpPr>
            <p:spPr>
              <a:xfrm>
                <a:off x="6815687" y="3354538"/>
                <a:ext cx="179397" cy="179972"/>
              </a:xfrm>
              <a:custGeom>
                <a:avLst/>
                <a:gdLst/>
                <a:ahLst/>
                <a:cxnLst/>
                <a:rect l="l" t="t" r="r" b="b"/>
                <a:pathLst>
                  <a:path w="2495" h="2503" extrusionOk="0">
                    <a:moveTo>
                      <a:pt x="1248" y="1"/>
                    </a:moveTo>
                    <a:cubicBezTo>
                      <a:pt x="556" y="1"/>
                      <a:pt x="0" y="564"/>
                      <a:pt x="0" y="1255"/>
                    </a:cubicBezTo>
                    <a:cubicBezTo>
                      <a:pt x="0" y="1947"/>
                      <a:pt x="556" y="2503"/>
                      <a:pt x="1248" y="2503"/>
                    </a:cubicBezTo>
                    <a:cubicBezTo>
                      <a:pt x="1939" y="2503"/>
                      <a:pt x="2495" y="1947"/>
                      <a:pt x="2495" y="1255"/>
                    </a:cubicBezTo>
                    <a:cubicBezTo>
                      <a:pt x="2495" y="564"/>
                      <a:pt x="1939" y="1"/>
                      <a:pt x="124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3"/>
              <p:cNvSpPr/>
              <p:nvPr/>
            </p:nvSpPr>
            <p:spPr>
              <a:xfrm>
                <a:off x="6949639" y="3596055"/>
                <a:ext cx="90813" cy="91316"/>
              </a:xfrm>
              <a:custGeom>
                <a:avLst/>
                <a:gdLst/>
                <a:ahLst/>
                <a:cxnLst/>
                <a:rect l="l" t="t" r="r" b="b"/>
                <a:pathLst>
                  <a:path w="1263" h="1270" extrusionOk="0">
                    <a:moveTo>
                      <a:pt x="632" y="0"/>
                    </a:moveTo>
                    <a:cubicBezTo>
                      <a:pt x="286" y="0"/>
                      <a:pt x="1" y="286"/>
                      <a:pt x="1" y="639"/>
                    </a:cubicBezTo>
                    <a:cubicBezTo>
                      <a:pt x="1" y="984"/>
                      <a:pt x="286" y="1270"/>
                      <a:pt x="632" y="1270"/>
                    </a:cubicBezTo>
                    <a:cubicBezTo>
                      <a:pt x="985" y="1270"/>
                      <a:pt x="1263" y="984"/>
                      <a:pt x="1263" y="639"/>
                    </a:cubicBezTo>
                    <a:cubicBezTo>
                      <a:pt x="1263" y="286"/>
                      <a:pt x="985" y="0"/>
                      <a:pt x="63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3"/>
              <p:cNvSpPr/>
              <p:nvPr/>
            </p:nvSpPr>
            <p:spPr>
              <a:xfrm>
                <a:off x="7110626" y="3552267"/>
                <a:ext cx="124319" cy="123816"/>
              </a:xfrm>
              <a:custGeom>
                <a:avLst/>
                <a:gdLst/>
                <a:ahLst/>
                <a:cxnLst/>
                <a:rect l="l" t="t" r="r" b="b"/>
                <a:pathLst>
                  <a:path w="1729" h="1722" extrusionOk="0">
                    <a:moveTo>
                      <a:pt x="865" y="0"/>
                    </a:moveTo>
                    <a:cubicBezTo>
                      <a:pt x="391" y="0"/>
                      <a:pt x="1" y="384"/>
                      <a:pt x="1" y="857"/>
                    </a:cubicBezTo>
                    <a:cubicBezTo>
                      <a:pt x="1" y="1338"/>
                      <a:pt x="391" y="1721"/>
                      <a:pt x="865" y="1721"/>
                    </a:cubicBezTo>
                    <a:cubicBezTo>
                      <a:pt x="1338" y="1721"/>
                      <a:pt x="1729" y="1338"/>
                      <a:pt x="1729" y="857"/>
                    </a:cubicBezTo>
                    <a:cubicBezTo>
                      <a:pt x="1729" y="384"/>
                      <a:pt x="1338" y="0"/>
                      <a:pt x="86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a:off x="6677349" y="3550613"/>
                <a:ext cx="155669" cy="155669"/>
              </a:xfrm>
              <a:custGeom>
                <a:avLst/>
                <a:gdLst/>
                <a:ahLst/>
                <a:cxnLst/>
                <a:rect l="l" t="t" r="r" b="b"/>
                <a:pathLst>
                  <a:path w="2165" h="2165" extrusionOk="0">
                    <a:moveTo>
                      <a:pt x="1083" y="1"/>
                    </a:moveTo>
                    <a:cubicBezTo>
                      <a:pt x="489" y="1"/>
                      <a:pt x="1" y="489"/>
                      <a:pt x="1" y="1083"/>
                    </a:cubicBezTo>
                    <a:cubicBezTo>
                      <a:pt x="1" y="1684"/>
                      <a:pt x="489" y="2165"/>
                      <a:pt x="1083" y="2165"/>
                    </a:cubicBezTo>
                    <a:cubicBezTo>
                      <a:pt x="1684" y="2165"/>
                      <a:pt x="2165" y="1684"/>
                      <a:pt x="2165" y="1083"/>
                    </a:cubicBezTo>
                    <a:cubicBezTo>
                      <a:pt x="2165" y="489"/>
                      <a:pt x="1684" y="1"/>
                      <a:pt x="108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3"/>
              <p:cNvSpPr/>
              <p:nvPr/>
            </p:nvSpPr>
            <p:spPr>
              <a:xfrm>
                <a:off x="7051236" y="3402640"/>
                <a:ext cx="74060" cy="74060"/>
              </a:xfrm>
              <a:custGeom>
                <a:avLst/>
                <a:gdLst/>
                <a:ahLst/>
                <a:cxnLst/>
                <a:rect l="l" t="t" r="r" b="b"/>
                <a:pathLst>
                  <a:path w="1030" h="1030" extrusionOk="0">
                    <a:moveTo>
                      <a:pt x="519" y="0"/>
                    </a:moveTo>
                    <a:cubicBezTo>
                      <a:pt x="233" y="0"/>
                      <a:pt x="0" y="233"/>
                      <a:pt x="0" y="519"/>
                    </a:cubicBezTo>
                    <a:cubicBezTo>
                      <a:pt x="0" y="804"/>
                      <a:pt x="233" y="1030"/>
                      <a:pt x="519" y="1030"/>
                    </a:cubicBezTo>
                    <a:cubicBezTo>
                      <a:pt x="804" y="1030"/>
                      <a:pt x="1030" y="804"/>
                      <a:pt x="1030" y="519"/>
                    </a:cubicBezTo>
                    <a:cubicBezTo>
                      <a:pt x="1030" y="233"/>
                      <a:pt x="804" y="0"/>
                      <a:pt x="51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3"/>
              <p:cNvSpPr/>
              <p:nvPr/>
            </p:nvSpPr>
            <p:spPr>
              <a:xfrm>
                <a:off x="7030672" y="3751074"/>
                <a:ext cx="115691" cy="115691"/>
              </a:xfrm>
              <a:custGeom>
                <a:avLst/>
                <a:gdLst/>
                <a:ahLst/>
                <a:cxnLst/>
                <a:rect l="l" t="t" r="r" b="b"/>
                <a:pathLst>
                  <a:path w="1609" h="1609" extrusionOk="0">
                    <a:moveTo>
                      <a:pt x="805" y="0"/>
                    </a:moveTo>
                    <a:cubicBezTo>
                      <a:pt x="361" y="0"/>
                      <a:pt x="1" y="361"/>
                      <a:pt x="1" y="804"/>
                    </a:cubicBezTo>
                    <a:cubicBezTo>
                      <a:pt x="1" y="1248"/>
                      <a:pt x="361" y="1608"/>
                      <a:pt x="805" y="1608"/>
                    </a:cubicBezTo>
                    <a:cubicBezTo>
                      <a:pt x="1248" y="1608"/>
                      <a:pt x="1609" y="1248"/>
                      <a:pt x="1609" y="804"/>
                    </a:cubicBezTo>
                    <a:cubicBezTo>
                      <a:pt x="1609" y="361"/>
                      <a:pt x="1248" y="0"/>
                      <a:pt x="80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3"/>
              <p:cNvSpPr/>
              <p:nvPr/>
            </p:nvSpPr>
            <p:spPr>
              <a:xfrm>
                <a:off x="6608755" y="3354538"/>
                <a:ext cx="523594" cy="624617"/>
              </a:xfrm>
              <a:custGeom>
                <a:avLst/>
                <a:gdLst/>
                <a:ahLst/>
                <a:cxnLst/>
                <a:rect l="l" t="t" r="r" b="b"/>
                <a:pathLst>
                  <a:path w="7282" h="8687" extrusionOk="0">
                    <a:moveTo>
                      <a:pt x="2217" y="1"/>
                    </a:moveTo>
                    <a:cubicBezTo>
                      <a:pt x="887" y="827"/>
                      <a:pt x="1" y="2307"/>
                      <a:pt x="1" y="3998"/>
                    </a:cubicBezTo>
                    <a:cubicBezTo>
                      <a:pt x="1" y="6590"/>
                      <a:pt x="2097" y="8686"/>
                      <a:pt x="4689" y="8686"/>
                    </a:cubicBezTo>
                    <a:cubicBezTo>
                      <a:pt x="5651" y="8686"/>
                      <a:pt x="6545" y="8401"/>
                      <a:pt x="7281" y="7905"/>
                    </a:cubicBezTo>
                    <a:cubicBezTo>
                      <a:pt x="1000" y="6778"/>
                      <a:pt x="1421" y="2465"/>
                      <a:pt x="2217"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1" name="Google Shape;951;p33"/>
          <p:cNvGrpSpPr/>
          <p:nvPr/>
        </p:nvGrpSpPr>
        <p:grpSpPr>
          <a:xfrm flipH="1">
            <a:off x="208349" y="1229915"/>
            <a:ext cx="8727302" cy="3791976"/>
            <a:chOff x="208358" y="1363400"/>
            <a:chExt cx="8727302" cy="3791976"/>
          </a:xfrm>
        </p:grpSpPr>
        <p:grpSp>
          <p:nvGrpSpPr>
            <p:cNvPr id="952" name="Google Shape;952;p33"/>
            <p:cNvGrpSpPr/>
            <p:nvPr/>
          </p:nvGrpSpPr>
          <p:grpSpPr>
            <a:xfrm>
              <a:off x="217075" y="4347916"/>
              <a:ext cx="8718585" cy="594710"/>
              <a:chOff x="217075" y="4347916"/>
              <a:chExt cx="8718585" cy="594710"/>
            </a:xfrm>
          </p:grpSpPr>
          <p:grpSp>
            <p:nvGrpSpPr>
              <p:cNvPr id="953" name="Google Shape;953;p33"/>
              <p:cNvGrpSpPr/>
              <p:nvPr/>
            </p:nvGrpSpPr>
            <p:grpSpPr>
              <a:xfrm rot="10800000">
                <a:off x="217075" y="4407159"/>
                <a:ext cx="322988" cy="535467"/>
                <a:chOff x="4361435" y="4050724"/>
                <a:chExt cx="322988" cy="535467"/>
              </a:xfrm>
            </p:grpSpPr>
            <p:sp>
              <p:nvSpPr>
                <p:cNvPr id="954" name="Google Shape;954;p33"/>
                <p:cNvSpPr/>
                <p:nvPr/>
              </p:nvSpPr>
              <p:spPr>
                <a:xfrm rot="10800000">
                  <a:off x="4606209" y="4507918"/>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3"/>
                <p:cNvSpPr/>
                <p:nvPr/>
              </p:nvSpPr>
              <p:spPr>
                <a:xfrm>
                  <a:off x="43614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6" name="Google Shape;956;p33"/>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3"/>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958;p33"/>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3"/>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 name="Google Shape;960;p33"/>
          <p:cNvGrpSpPr/>
          <p:nvPr/>
        </p:nvGrpSpPr>
        <p:grpSpPr>
          <a:xfrm flipH="1">
            <a:off x="210078" y="1229915"/>
            <a:ext cx="8723844" cy="3579227"/>
            <a:chOff x="208358" y="1363400"/>
            <a:chExt cx="8723844" cy="3579227"/>
          </a:xfrm>
        </p:grpSpPr>
        <p:grpSp>
          <p:nvGrpSpPr>
            <p:cNvPr id="961" name="Google Shape;961;p33"/>
            <p:cNvGrpSpPr/>
            <p:nvPr/>
          </p:nvGrpSpPr>
          <p:grpSpPr>
            <a:xfrm>
              <a:off x="217075" y="1517991"/>
              <a:ext cx="8715127" cy="3424635"/>
              <a:chOff x="217075" y="1517991"/>
              <a:chExt cx="8715127" cy="3424635"/>
            </a:xfrm>
          </p:grpSpPr>
          <p:grpSp>
            <p:nvGrpSpPr>
              <p:cNvPr id="962" name="Google Shape;962;p33"/>
              <p:cNvGrpSpPr/>
              <p:nvPr/>
            </p:nvGrpSpPr>
            <p:grpSpPr>
              <a:xfrm rot="10800000">
                <a:off x="217075" y="4407159"/>
                <a:ext cx="322988" cy="535467"/>
                <a:chOff x="4361435" y="4050724"/>
                <a:chExt cx="322988" cy="535467"/>
              </a:xfrm>
            </p:grpSpPr>
            <p:sp>
              <p:nvSpPr>
                <p:cNvPr id="963" name="Google Shape;963;p33"/>
                <p:cNvSpPr/>
                <p:nvPr/>
              </p:nvSpPr>
              <p:spPr>
                <a:xfrm rot="10800000">
                  <a:off x="4606209" y="4507918"/>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3"/>
                <p:cNvSpPr/>
                <p:nvPr/>
              </p:nvSpPr>
              <p:spPr>
                <a:xfrm>
                  <a:off x="43614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5" name="Google Shape;965;p33"/>
              <p:cNvSpPr/>
              <p:nvPr/>
            </p:nvSpPr>
            <p:spPr>
              <a:xfrm rot="5400000">
                <a:off x="8855231" y="1722097"/>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3"/>
              <p:cNvSpPr/>
              <p:nvPr/>
            </p:nvSpPr>
            <p:spPr>
              <a:xfrm>
                <a:off x="8447379" y="1517991"/>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33"/>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3"/>
            <p:cNvSpPr/>
            <p:nvPr/>
          </p:nvSpPr>
          <p:spPr>
            <a:xfrm>
              <a:off x="8277738" y="21713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12_3">
    <p:spTree>
      <p:nvGrpSpPr>
        <p:cNvPr id="1" name="Shape 969"/>
        <p:cNvGrpSpPr/>
        <p:nvPr/>
      </p:nvGrpSpPr>
      <p:grpSpPr>
        <a:xfrm>
          <a:off x="0" y="0"/>
          <a:ext cx="0" cy="0"/>
          <a:chOff x="0" y="0"/>
          <a:chExt cx="0" cy="0"/>
        </a:xfrm>
      </p:grpSpPr>
      <p:grpSp>
        <p:nvGrpSpPr>
          <p:cNvPr id="970" name="Google Shape;970;p34"/>
          <p:cNvGrpSpPr/>
          <p:nvPr/>
        </p:nvGrpSpPr>
        <p:grpSpPr>
          <a:xfrm>
            <a:off x="4810584" y="-263796"/>
            <a:ext cx="1690510" cy="1283546"/>
            <a:chOff x="5220333" y="1760050"/>
            <a:chExt cx="868353" cy="659277"/>
          </a:xfrm>
        </p:grpSpPr>
        <p:sp>
          <p:nvSpPr>
            <p:cNvPr id="971" name="Google Shape;971;p34"/>
            <p:cNvSpPr/>
            <p:nvPr/>
          </p:nvSpPr>
          <p:spPr>
            <a:xfrm>
              <a:off x="5242559" y="1783380"/>
              <a:ext cx="822067" cy="619716"/>
            </a:xfrm>
            <a:custGeom>
              <a:avLst/>
              <a:gdLst/>
              <a:ahLst/>
              <a:cxnLst/>
              <a:rect l="l" t="t" r="r" b="b"/>
              <a:pathLst>
                <a:path w="15645" h="11794" extrusionOk="0">
                  <a:moveTo>
                    <a:pt x="15504" y="2113"/>
                  </a:moveTo>
                  <a:cubicBezTo>
                    <a:pt x="15503" y="2115"/>
                    <a:pt x="15502" y="2117"/>
                    <a:pt x="15501" y="2119"/>
                  </a:cubicBezTo>
                  <a:lnTo>
                    <a:pt x="15501" y="2119"/>
                  </a:lnTo>
                  <a:cubicBezTo>
                    <a:pt x="15502" y="2117"/>
                    <a:pt x="15503" y="2115"/>
                    <a:pt x="15504" y="2113"/>
                  </a:cubicBezTo>
                  <a:close/>
                  <a:moveTo>
                    <a:pt x="9413" y="8861"/>
                  </a:moveTo>
                  <a:lnTo>
                    <a:pt x="9413" y="8861"/>
                  </a:lnTo>
                  <a:cubicBezTo>
                    <a:pt x="9412" y="8862"/>
                    <a:pt x="9410" y="8863"/>
                    <a:pt x="9409" y="8863"/>
                  </a:cubicBezTo>
                  <a:cubicBezTo>
                    <a:pt x="9410" y="8863"/>
                    <a:pt x="9412" y="8862"/>
                    <a:pt x="9413" y="8861"/>
                  </a:cubicBezTo>
                  <a:close/>
                  <a:moveTo>
                    <a:pt x="10470" y="1"/>
                  </a:moveTo>
                  <a:cubicBezTo>
                    <a:pt x="10444" y="1"/>
                    <a:pt x="10424" y="6"/>
                    <a:pt x="10410" y="15"/>
                  </a:cubicBezTo>
                  <a:cubicBezTo>
                    <a:pt x="9895" y="399"/>
                    <a:pt x="9390" y="783"/>
                    <a:pt x="8875" y="1167"/>
                  </a:cubicBezTo>
                  <a:cubicBezTo>
                    <a:pt x="8266" y="1626"/>
                    <a:pt x="7658" y="2085"/>
                    <a:pt x="7049" y="2534"/>
                  </a:cubicBezTo>
                  <a:cubicBezTo>
                    <a:pt x="6956" y="2618"/>
                    <a:pt x="6853" y="2609"/>
                    <a:pt x="6703" y="2628"/>
                  </a:cubicBezTo>
                  <a:cubicBezTo>
                    <a:pt x="6291" y="2693"/>
                    <a:pt x="5869" y="2759"/>
                    <a:pt x="5458" y="2824"/>
                  </a:cubicBezTo>
                  <a:cubicBezTo>
                    <a:pt x="5027" y="2880"/>
                    <a:pt x="4606" y="2946"/>
                    <a:pt x="4175" y="3012"/>
                  </a:cubicBezTo>
                  <a:cubicBezTo>
                    <a:pt x="4034" y="3030"/>
                    <a:pt x="3885" y="3058"/>
                    <a:pt x="3744" y="3077"/>
                  </a:cubicBezTo>
                  <a:cubicBezTo>
                    <a:pt x="3651" y="3086"/>
                    <a:pt x="3566" y="3077"/>
                    <a:pt x="3613" y="3105"/>
                  </a:cubicBezTo>
                  <a:cubicBezTo>
                    <a:pt x="2958" y="2806"/>
                    <a:pt x="2293" y="2515"/>
                    <a:pt x="1628" y="2225"/>
                  </a:cubicBezTo>
                  <a:cubicBezTo>
                    <a:pt x="1132" y="2000"/>
                    <a:pt x="645" y="1785"/>
                    <a:pt x="149" y="1570"/>
                  </a:cubicBezTo>
                  <a:cubicBezTo>
                    <a:pt x="138" y="1565"/>
                    <a:pt x="127" y="1563"/>
                    <a:pt x="117" y="1563"/>
                  </a:cubicBezTo>
                  <a:cubicBezTo>
                    <a:pt x="48" y="1563"/>
                    <a:pt x="1" y="1660"/>
                    <a:pt x="74" y="1701"/>
                  </a:cubicBezTo>
                  <a:lnTo>
                    <a:pt x="83" y="1691"/>
                  </a:lnTo>
                  <a:lnTo>
                    <a:pt x="1872" y="2487"/>
                  </a:lnTo>
                  <a:cubicBezTo>
                    <a:pt x="2424" y="2731"/>
                    <a:pt x="3004" y="3086"/>
                    <a:pt x="3576" y="3246"/>
                  </a:cubicBezTo>
                  <a:cubicBezTo>
                    <a:pt x="3596" y="3250"/>
                    <a:pt x="3618" y="3252"/>
                    <a:pt x="3642" y="3252"/>
                  </a:cubicBezTo>
                  <a:cubicBezTo>
                    <a:pt x="3771" y="3252"/>
                    <a:pt x="3941" y="3196"/>
                    <a:pt x="4044" y="3180"/>
                  </a:cubicBezTo>
                  <a:cubicBezTo>
                    <a:pt x="4493" y="3115"/>
                    <a:pt x="4933" y="3040"/>
                    <a:pt x="5383" y="2974"/>
                  </a:cubicBezTo>
                  <a:cubicBezTo>
                    <a:pt x="5785" y="2918"/>
                    <a:pt x="6197" y="2852"/>
                    <a:pt x="6600" y="2796"/>
                  </a:cubicBezTo>
                  <a:cubicBezTo>
                    <a:pt x="6721" y="2777"/>
                    <a:pt x="6956" y="2787"/>
                    <a:pt x="7059" y="2712"/>
                  </a:cubicBezTo>
                  <a:cubicBezTo>
                    <a:pt x="8191" y="1869"/>
                    <a:pt x="9315" y="1017"/>
                    <a:pt x="10438" y="175"/>
                  </a:cubicBezTo>
                  <a:cubicBezTo>
                    <a:pt x="10448" y="167"/>
                    <a:pt x="10455" y="162"/>
                    <a:pt x="10460" y="157"/>
                  </a:cubicBezTo>
                  <a:lnTo>
                    <a:pt x="10460" y="157"/>
                  </a:lnTo>
                  <a:cubicBezTo>
                    <a:pt x="10524" y="185"/>
                    <a:pt x="10589" y="212"/>
                    <a:pt x="10654" y="240"/>
                  </a:cubicBezTo>
                  <a:cubicBezTo>
                    <a:pt x="10972" y="362"/>
                    <a:pt x="11290" y="493"/>
                    <a:pt x="11599" y="624"/>
                  </a:cubicBezTo>
                  <a:lnTo>
                    <a:pt x="14193" y="1663"/>
                  </a:lnTo>
                  <a:cubicBezTo>
                    <a:pt x="14511" y="1794"/>
                    <a:pt x="14839" y="1925"/>
                    <a:pt x="15157" y="2057"/>
                  </a:cubicBezTo>
                  <a:cubicBezTo>
                    <a:pt x="15251" y="2094"/>
                    <a:pt x="15345" y="2131"/>
                    <a:pt x="15448" y="2178"/>
                  </a:cubicBezTo>
                  <a:cubicBezTo>
                    <a:pt x="15456" y="2182"/>
                    <a:pt x="15463" y="2185"/>
                    <a:pt x="15469" y="2187"/>
                  </a:cubicBezTo>
                  <a:lnTo>
                    <a:pt x="15469" y="2187"/>
                  </a:lnTo>
                  <a:cubicBezTo>
                    <a:pt x="15265" y="2630"/>
                    <a:pt x="15061" y="3065"/>
                    <a:pt x="14848" y="3508"/>
                  </a:cubicBezTo>
                  <a:cubicBezTo>
                    <a:pt x="14474" y="4313"/>
                    <a:pt x="14099" y="5118"/>
                    <a:pt x="13725" y="5933"/>
                  </a:cubicBezTo>
                  <a:cubicBezTo>
                    <a:pt x="13584" y="6223"/>
                    <a:pt x="13453" y="6523"/>
                    <a:pt x="13313" y="6822"/>
                  </a:cubicBezTo>
                  <a:cubicBezTo>
                    <a:pt x="13269" y="6910"/>
                    <a:pt x="13150" y="7115"/>
                    <a:pt x="13183" y="7115"/>
                  </a:cubicBezTo>
                  <a:cubicBezTo>
                    <a:pt x="13184" y="7115"/>
                    <a:pt x="13186" y="7115"/>
                    <a:pt x="13187" y="7114"/>
                  </a:cubicBezTo>
                  <a:lnTo>
                    <a:pt x="13187" y="7114"/>
                  </a:lnTo>
                  <a:cubicBezTo>
                    <a:pt x="11925" y="7647"/>
                    <a:pt x="10671" y="8171"/>
                    <a:pt x="9418" y="8704"/>
                  </a:cubicBezTo>
                  <a:cubicBezTo>
                    <a:pt x="9128" y="8816"/>
                    <a:pt x="9034" y="9509"/>
                    <a:pt x="8940" y="9762"/>
                  </a:cubicBezTo>
                  <a:lnTo>
                    <a:pt x="8220" y="11700"/>
                  </a:lnTo>
                  <a:cubicBezTo>
                    <a:pt x="8202" y="11758"/>
                    <a:pt x="8249" y="11794"/>
                    <a:pt x="8293" y="11794"/>
                  </a:cubicBezTo>
                  <a:cubicBezTo>
                    <a:pt x="8321" y="11794"/>
                    <a:pt x="8349" y="11780"/>
                    <a:pt x="8360" y="11747"/>
                  </a:cubicBezTo>
                  <a:cubicBezTo>
                    <a:pt x="8547" y="11241"/>
                    <a:pt x="8734" y="10736"/>
                    <a:pt x="8922" y="10221"/>
                  </a:cubicBezTo>
                  <a:cubicBezTo>
                    <a:pt x="9043" y="9902"/>
                    <a:pt x="9165" y="9575"/>
                    <a:pt x="9277" y="9256"/>
                  </a:cubicBezTo>
                  <a:cubicBezTo>
                    <a:pt x="9315" y="9144"/>
                    <a:pt x="9362" y="9041"/>
                    <a:pt x="9399" y="8938"/>
                  </a:cubicBezTo>
                  <a:cubicBezTo>
                    <a:pt x="9417" y="8883"/>
                    <a:pt x="9431" y="8860"/>
                    <a:pt x="9435" y="8852"/>
                  </a:cubicBezTo>
                  <a:lnTo>
                    <a:pt x="9435" y="8852"/>
                  </a:lnTo>
                  <a:cubicBezTo>
                    <a:pt x="10587" y="8369"/>
                    <a:pt x="11739" y="7876"/>
                    <a:pt x="12892" y="7393"/>
                  </a:cubicBezTo>
                  <a:cubicBezTo>
                    <a:pt x="13144" y="7290"/>
                    <a:pt x="13257" y="7281"/>
                    <a:pt x="13369" y="7047"/>
                  </a:cubicBezTo>
                  <a:cubicBezTo>
                    <a:pt x="13612" y="6504"/>
                    <a:pt x="13865" y="5961"/>
                    <a:pt x="14118" y="5427"/>
                  </a:cubicBezTo>
                  <a:cubicBezTo>
                    <a:pt x="14624" y="4341"/>
                    <a:pt x="15120" y="3264"/>
                    <a:pt x="15625" y="2188"/>
                  </a:cubicBezTo>
                  <a:cubicBezTo>
                    <a:pt x="15644" y="2141"/>
                    <a:pt x="15625" y="2094"/>
                    <a:pt x="15579" y="2075"/>
                  </a:cubicBezTo>
                  <a:cubicBezTo>
                    <a:pt x="14240" y="1532"/>
                    <a:pt x="12892" y="989"/>
                    <a:pt x="11543" y="446"/>
                  </a:cubicBezTo>
                  <a:cubicBezTo>
                    <a:pt x="11416" y="395"/>
                    <a:pt x="10709" y="1"/>
                    <a:pt x="1047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5787342" y="1788056"/>
              <a:ext cx="153011" cy="372544"/>
            </a:xfrm>
            <a:custGeom>
              <a:avLst/>
              <a:gdLst/>
              <a:ahLst/>
              <a:cxnLst/>
              <a:rect l="l" t="t" r="r" b="b"/>
              <a:pathLst>
                <a:path w="2912" h="7090" extrusionOk="0">
                  <a:moveTo>
                    <a:pt x="89" y="1"/>
                  </a:moveTo>
                  <a:cubicBezTo>
                    <a:pt x="44" y="1"/>
                    <a:pt x="1" y="35"/>
                    <a:pt x="24" y="86"/>
                  </a:cubicBezTo>
                  <a:cubicBezTo>
                    <a:pt x="932" y="2408"/>
                    <a:pt x="1840" y="4720"/>
                    <a:pt x="2748" y="7042"/>
                  </a:cubicBezTo>
                  <a:cubicBezTo>
                    <a:pt x="2763" y="7075"/>
                    <a:pt x="2794" y="7090"/>
                    <a:pt x="2823" y="7090"/>
                  </a:cubicBezTo>
                  <a:cubicBezTo>
                    <a:pt x="2869" y="7090"/>
                    <a:pt x="2911" y="7056"/>
                    <a:pt x="2889" y="7005"/>
                  </a:cubicBezTo>
                  <a:cubicBezTo>
                    <a:pt x="1980" y="4683"/>
                    <a:pt x="1072" y="2370"/>
                    <a:pt x="164" y="48"/>
                  </a:cubicBezTo>
                  <a:cubicBezTo>
                    <a:pt x="149" y="15"/>
                    <a:pt x="119" y="1"/>
                    <a:pt x="89"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5763487" y="1760050"/>
              <a:ext cx="56591" cy="54174"/>
            </a:xfrm>
            <a:custGeom>
              <a:avLst/>
              <a:gdLst/>
              <a:ahLst/>
              <a:cxnLst/>
              <a:rect l="l" t="t" r="r" b="b"/>
              <a:pathLst>
                <a:path w="1077" h="1031" extrusionOk="0">
                  <a:moveTo>
                    <a:pt x="534" y="1"/>
                  </a:moveTo>
                  <a:lnTo>
                    <a:pt x="375" y="347"/>
                  </a:lnTo>
                  <a:lnTo>
                    <a:pt x="0" y="394"/>
                  </a:lnTo>
                  <a:lnTo>
                    <a:pt x="272" y="665"/>
                  </a:lnTo>
                  <a:lnTo>
                    <a:pt x="206" y="1031"/>
                  </a:lnTo>
                  <a:lnTo>
                    <a:pt x="534" y="853"/>
                  </a:lnTo>
                  <a:lnTo>
                    <a:pt x="871" y="1031"/>
                  </a:lnTo>
                  <a:lnTo>
                    <a:pt x="805" y="665"/>
                  </a:lnTo>
                  <a:lnTo>
                    <a:pt x="1077" y="394"/>
                  </a:lnTo>
                  <a:lnTo>
                    <a:pt x="702" y="34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6032095" y="1869290"/>
              <a:ext cx="56591" cy="53648"/>
            </a:xfrm>
            <a:custGeom>
              <a:avLst/>
              <a:gdLst/>
              <a:ahLst/>
              <a:cxnLst/>
              <a:rect l="l" t="t" r="r" b="b"/>
              <a:pathLst>
                <a:path w="1077" h="1021" extrusionOk="0">
                  <a:moveTo>
                    <a:pt x="543" y="0"/>
                  </a:moveTo>
                  <a:lnTo>
                    <a:pt x="375" y="337"/>
                  </a:lnTo>
                  <a:lnTo>
                    <a:pt x="0" y="384"/>
                  </a:lnTo>
                  <a:lnTo>
                    <a:pt x="272" y="646"/>
                  </a:lnTo>
                  <a:lnTo>
                    <a:pt x="206" y="1021"/>
                  </a:lnTo>
                  <a:lnTo>
                    <a:pt x="543" y="843"/>
                  </a:lnTo>
                  <a:lnTo>
                    <a:pt x="871" y="1021"/>
                  </a:lnTo>
                  <a:lnTo>
                    <a:pt x="805" y="646"/>
                  </a:lnTo>
                  <a:lnTo>
                    <a:pt x="1077" y="384"/>
                  </a:lnTo>
                  <a:lnTo>
                    <a:pt x="70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5909088" y="2133431"/>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1" y="1031"/>
                  </a:lnTo>
                  <a:lnTo>
                    <a:pt x="806" y="656"/>
                  </a:lnTo>
                  <a:lnTo>
                    <a:pt x="1077"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5582418" y="1895825"/>
              <a:ext cx="57116" cy="54174"/>
            </a:xfrm>
            <a:custGeom>
              <a:avLst/>
              <a:gdLst/>
              <a:ahLst/>
              <a:cxnLst/>
              <a:rect l="l" t="t" r="r" b="b"/>
              <a:pathLst>
                <a:path w="1087" h="1031" extrusionOk="0">
                  <a:moveTo>
                    <a:pt x="544" y="1"/>
                  </a:moveTo>
                  <a:lnTo>
                    <a:pt x="375" y="338"/>
                  </a:lnTo>
                  <a:lnTo>
                    <a:pt x="1" y="394"/>
                  </a:lnTo>
                  <a:lnTo>
                    <a:pt x="272" y="656"/>
                  </a:lnTo>
                  <a:lnTo>
                    <a:pt x="207" y="1031"/>
                  </a:lnTo>
                  <a:lnTo>
                    <a:pt x="544" y="853"/>
                  </a:lnTo>
                  <a:lnTo>
                    <a:pt x="881" y="1031"/>
                  </a:lnTo>
                  <a:lnTo>
                    <a:pt x="815" y="656"/>
                  </a:lnTo>
                  <a:lnTo>
                    <a:pt x="108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5403346" y="1922885"/>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5220333" y="1842230"/>
              <a:ext cx="56644" cy="53648"/>
            </a:xfrm>
            <a:custGeom>
              <a:avLst/>
              <a:gdLst/>
              <a:ahLst/>
              <a:cxnLst/>
              <a:rect l="l" t="t" r="r" b="b"/>
              <a:pathLst>
                <a:path w="1078" h="1021" extrusionOk="0">
                  <a:moveTo>
                    <a:pt x="544" y="0"/>
                  </a:moveTo>
                  <a:lnTo>
                    <a:pt x="375" y="337"/>
                  </a:lnTo>
                  <a:lnTo>
                    <a:pt x="1" y="394"/>
                  </a:lnTo>
                  <a:lnTo>
                    <a:pt x="272" y="656"/>
                  </a:lnTo>
                  <a:lnTo>
                    <a:pt x="207" y="1021"/>
                  </a:lnTo>
                  <a:lnTo>
                    <a:pt x="544" y="852"/>
                  </a:lnTo>
                  <a:lnTo>
                    <a:pt x="871" y="1021"/>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5706896" y="2218553"/>
              <a:ext cx="56644" cy="53701"/>
            </a:xfrm>
            <a:custGeom>
              <a:avLst/>
              <a:gdLst/>
              <a:ahLst/>
              <a:cxnLst/>
              <a:rect l="l" t="t" r="r" b="b"/>
              <a:pathLst>
                <a:path w="1078" h="1022" extrusionOk="0">
                  <a:moveTo>
                    <a:pt x="534" y="1"/>
                  </a:moveTo>
                  <a:lnTo>
                    <a:pt x="366" y="338"/>
                  </a:lnTo>
                  <a:lnTo>
                    <a:pt x="0" y="394"/>
                  </a:lnTo>
                  <a:lnTo>
                    <a:pt x="263" y="656"/>
                  </a:lnTo>
                  <a:lnTo>
                    <a:pt x="206" y="1021"/>
                  </a:lnTo>
                  <a:lnTo>
                    <a:pt x="534" y="853"/>
                  </a:lnTo>
                  <a:lnTo>
                    <a:pt x="871" y="102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5649833" y="236515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moveTo>
                    <a:pt x="206" y="1031"/>
                  </a:moveTo>
                  <a:lnTo>
                    <a:pt x="206" y="1031"/>
                  </a:lnTo>
                  <a:lnTo>
                    <a:pt x="206" y="10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1" name="Google Shape;981;p34"/>
          <p:cNvSpPr/>
          <p:nvPr/>
        </p:nvSpPr>
        <p:spPr>
          <a:xfrm rot="10800000">
            <a:off x="4377808" y="-1171425"/>
            <a:ext cx="4783017" cy="3695754"/>
          </a:xfrm>
          <a:custGeom>
            <a:avLst/>
            <a:gdLst/>
            <a:ahLst/>
            <a:cxnLst/>
            <a:rect l="l" t="t" r="r" b="b"/>
            <a:pathLst>
              <a:path w="47823" h="36952" extrusionOk="0">
                <a:moveTo>
                  <a:pt x="14356" y="0"/>
                </a:moveTo>
                <a:cubicBezTo>
                  <a:pt x="13926" y="0"/>
                  <a:pt x="13427" y="204"/>
                  <a:pt x="13043" y="429"/>
                </a:cubicBezTo>
                <a:cubicBezTo>
                  <a:pt x="10587" y="1879"/>
                  <a:pt x="8122" y="3337"/>
                  <a:pt x="5966" y="5200"/>
                </a:cubicBezTo>
                <a:cubicBezTo>
                  <a:pt x="3809" y="7063"/>
                  <a:pt x="1961" y="9377"/>
                  <a:pt x="1075" y="12082"/>
                </a:cubicBezTo>
                <a:cubicBezTo>
                  <a:pt x="406" y="14118"/>
                  <a:pt x="301" y="16290"/>
                  <a:pt x="0" y="18416"/>
                </a:cubicBezTo>
                <a:lnTo>
                  <a:pt x="0" y="36952"/>
                </a:lnTo>
                <a:lnTo>
                  <a:pt x="47823" y="36952"/>
                </a:lnTo>
                <a:cubicBezTo>
                  <a:pt x="47748" y="36816"/>
                  <a:pt x="47658" y="36681"/>
                  <a:pt x="47568" y="36553"/>
                </a:cubicBezTo>
                <a:cubicBezTo>
                  <a:pt x="46831" y="35539"/>
                  <a:pt x="45824" y="34713"/>
                  <a:pt x="45283" y="33586"/>
                </a:cubicBezTo>
                <a:cubicBezTo>
                  <a:pt x="44269" y="31459"/>
                  <a:pt x="45171" y="28860"/>
                  <a:pt x="44419" y="26628"/>
                </a:cubicBezTo>
                <a:cubicBezTo>
                  <a:pt x="43706" y="24517"/>
                  <a:pt x="41564" y="23119"/>
                  <a:pt x="39355" y="22789"/>
                </a:cubicBezTo>
                <a:cubicBezTo>
                  <a:pt x="38914" y="22721"/>
                  <a:pt x="38470" y="22690"/>
                  <a:pt x="38027" y="22690"/>
                </a:cubicBezTo>
                <a:cubicBezTo>
                  <a:pt x="36260" y="22690"/>
                  <a:pt x="34493" y="23186"/>
                  <a:pt x="32841" y="23841"/>
                </a:cubicBezTo>
                <a:cubicBezTo>
                  <a:pt x="30768" y="24660"/>
                  <a:pt x="28799" y="25734"/>
                  <a:pt x="26703" y="26485"/>
                </a:cubicBezTo>
                <a:cubicBezTo>
                  <a:pt x="25816" y="26795"/>
                  <a:pt x="24884" y="27050"/>
                  <a:pt x="23952" y="27050"/>
                </a:cubicBezTo>
                <a:cubicBezTo>
                  <a:pt x="23684" y="27050"/>
                  <a:pt x="23416" y="27028"/>
                  <a:pt x="23149" y="26981"/>
                </a:cubicBezTo>
                <a:cubicBezTo>
                  <a:pt x="21954" y="26771"/>
                  <a:pt x="20812" y="25922"/>
                  <a:pt x="20579" y="24735"/>
                </a:cubicBezTo>
                <a:cubicBezTo>
                  <a:pt x="20174" y="22661"/>
                  <a:pt x="22555" y="20888"/>
                  <a:pt x="22375" y="18784"/>
                </a:cubicBezTo>
                <a:cubicBezTo>
                  <a:pt x="22277" y="17702"/>
                  <a:pt x="21473" y="16771"/>
                  <a:pt x="20504" y="16297"/>
                </a:cubicBezTo>
                <a:cubicBezTo>
                  <a:pt x="19756" y="15935"/>
                  <a:pt x="18920" y="15806"/>
                  <a:pt x="18083" y="15806"/>
                </a:cubicBezTo>
                <a:cubicBezTo>
                  <a:pt x="17828" y="15806"/>
                  <a:pt x="17572" y="15818"/>
                  <a:pt x="17319" y="15839"/>
                </a:cubicBezTo>
                <a:cubicBezTo>
                  <a:pt x="15592" y="15975"/>
                  <a:pt x="13783" y="16490"/>
                  <a:pt x="12086" y="16490"/>
                </a:cubicBezTo>
                <a:cubicBezTo>
                  <a:pt x="11154" y="16490"/>
                  <a:pt x="10255" y="16335"/>
                  <a:pt x="9422" y="15877"/>
                </a:cubicBezTo>
                <a:cubicBezTo>
                  <a:pt x="6905" y="14494"/>
                  <a:pt x="6417" y="10880"/>
                  <a:pt x="7604" y="8265"/>
                </a:cubicBezTo>
                <a:cubicBezTo>
                  <a:pt x="7927" y="7567"/>
                  <a:pt x="8332" y="6921"/>
                  <a:pt x="8806" y="6312"/>
                </a:cubicBezTo>
                <a:cubicBezTo>
                  <a:pt x="9647" y="5238"/>
                  <a:pt x="10662" y="4313"/>
                  <a:pt x="11729" y="3457"/>
                </a:cubicBezTo>
                <a:cubicBezTo>
                  <a:pt x="12217" y="3059"/>
                  <a:pt x="12758" y="2525"/>
                  <a:pt x="13329" y="2247"/>
                </a:cubicBezTo>
                <a:cubicBezTo>
                  <a:pt x="13532" y="2150"/>
                  <a:pt x="13772" y="2142"/>
                  <a:pt x="13983" y="2074"/>
                </a:cubicBezTo>
                <a:cubicBezTo>
                  <a:pt x="14291" y="1977"/>
                  <a:pt x="14606" y="1827"/>
                  <a:pt x="14839" y="1609"/>
                </a:cubicBezTo>
                <a:cubicBezTo>
                  <a:pt x="15177" y="1293"/>
                  <a:pt x="15343" y="752"/>
                  <a:pt x="15095" y="369"/>
                </a:cubicBezTo>
                <a:cubicBezTo>
                  <a:pt x="14927" y="102"/>
                  <a:pt x="14659" y="0"/>
                  <a:pt x="14356" y="0"/>
                </a:cubicBezTo>
                <a:close/>
              </a:path>
            </a:pathLst>
          </a:custGeom>
          <a:gradFill>
            <a:gsLst>
              <a:gs pos="0">
                <a:srgbClr val="FFAB0C">
                  <a:alpha val="31372"/>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5832700" y="2224161"/>
            <a:ext cx="3114475" cy="4768831"/>
          </a:xfrm>
          <a:custGeom>
            <a:avLst/>
            <a:gdLst/>
            <a:ahLst/>
            <a:cxnLst/>
            <a:rect l="l" t="t" r="r" b="b"/>
            <a:pathLst>
              <a:path w="24653" h="37749" extrusionOk="0">
                <a:moveTo>
                  <a:pt x="636" y="1"/>
                </a:moveTo>
                <a:cubicBezTo>
                  <a:pt x="394" y="1"/>
                  <a:pt x="172" y="75"/>
                  <a:pt x="0" y="260"/>
                </a:cubicBezTo>
                <a:cubicBezTo>
                  <a:pt x="543" y="1721"/>
                  <a:pt x="1732" y="2835"/>
                  <a:pt x="2500" y="4193"/>
                </a:cubicBezTo>
                <a:cubicBezTo>
                  <a:pt x="3886" y="6646"/>
                  <a:pt x="3801" y="9661"/>
                  <a:pt x="3314" y="12432"/>
                </a:cubicBezTo>
                <a:cubicBezTo>
                  <a:pt x="2828" y="15203"/>
                  <a:pt x="1976" y="17947"/>
                  <a:pt x="1957" y="20755"/>
                </a:cubicBezTo>
                <a:cubicBezTo>
                  <a:pt x="1929" y="23892"/>
                  <a:pt x="2987" y="27028"/>
                  <a:pt x="4906" y="29509"/>
                </a:cubicBezTo>
                <a:cubicBezTo>
                  <a:pt x="7144" y="32412"/>
                  <a:pt x="10449" y="34350"/>
                  <a:pt x="13913" y="35539"/>
                </a:cubicBezTo>
                <a:cubicBezTo>
                  <a:pt x="17368" y="36737"/>
                  <a:pt x="21029" y="37243"/>
                  <a:pt x="24652" y="37749"/>
                </a:cubicBezTo>
                <a:lnTo>
                  <a:pt x="23725" y="25081"/>
                </a:lnTo>
                <a:cubicBezTo>
                  <a:pt x="22555" y="24697"/>
                  <a:pt x="21431" y="24276"/>
                  <a:pt x="20252" y="23892"/>
                </a:cubicBezTo>
                <a:cubicBezTo>
                  <a:pt x="17724" y="23068"/>
                  <a:pt x="15168" y="22235"/>
                  <a:pt x="12883" y="20868"/>
                </a:cubicBezTo>
                <a:cubicBezTo>
                  <a:pt x="10599" y="19501"/>
                  <a:pt x="8576" y="17535"/>
                  <a:pt x="7631" y="15044"/>
                </a:cubicBezTo>
                <a:cubicBezTo>
                  <a:pt x="6629" y="12385"/>
                  <a:pt x="6928" y="9408"/>
                  <a:pt x="6179" y="6664"/>
                </a:cubicBezTo>
                <a:cubicBezTo>
                  <a:pt x="5515" y="4193"/>
                  <a:pt x="3970" y="1974"/>
                  <a:pt x="1891" y="485"/>
                </a:cubicBezTo>
                <a:cubicBezTo>
                  <a:pt x="1529" y="224"/>
                  <a:pt x="1055" y="1"/>
                  <a:pt x="636" y="1"/>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8421625" y="3396225"/>
            <a:ext cx="1086000" cy="1086000"/>
          </a:xfrm>
          <a:prstGeom prst="ellipse">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txBox="1">
            <a:spLocks noGrp="1"/>
          </p:cNvSpPr>
          <p:nvPr>
            <p:ph type="title"/>
          </p:nvPr>
        </p:nvSpPr>
        <p:spPr>
          <a:xfrm>
            <a:off x="722375" y="1312675"/>
            <a:ext cx="3925800" cy="9729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85" name="Google Shape;985;p34"/>
          <p:cNvSpPr txBox="1">
            <a:spLocks noGrp="1"/>
          </p:cNvSpPr>
          <p:nvPr>
            <p:ph type="subTitle" idx="1"/>
          </p:nvPr>
        </p:nvSpPr>
        <p:spPr>
          <a:xfrm>
            <a:off x="722375" y="2142918"/>
            <a:ext cx="3925800" cy="115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86" name="Google Shape;986;p34"/>
          <p:cNvSpPr txBox="1"/>
          <p:nvPr/>
        </p:nvSpPr>
        <p:spPr>
          <a:xfrm>
            <a:off x="722375" y="3609385"/>
            <a:ext cx="3540600" cy="65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Chivo"/>
                <a:ea typeface="Chivo"/>
                <a:cs typeface="Chivo"/>
                <a:sym typeface="Chivo"/>
              </a:rPr>
              <a:t>CREDITS: This presentation template was created by </a:t>
            </a:r>
            <a:r>
              <a:rPr lang="en" sz="1200" b="1">
                <a:solidFill>
                  <a:schemeClr val="lt1"/>
                </a:solidFill>
                <a:uFill>
                  <a:noFill/>
                </a:uFill>
                <a:latin typeface="Chivo"/>
                <a:ea typeface="Chivo"/>
                <a:cs typeface="Chivo"/>
                <a:sym typeface="Chivo"/>
                <a:hlinkClick r:id="rId2">
                  <a:extLst>
                    <a:ext uri="{A12FA001-AC4F-418D-AE19-62706E023703}">
                      <ahyp:hlinkClr xmlns:ahyp="http://schemas.microsoft.com/office/drawing/2018/hyperlinkcolor" val="tx"/>
                    </a:ext>
                  </a:extLst>
                </a:hlinkClick>
              </a:rPr>
              <a:t>Slidesgo</a:t>
            </a:r>
            <a:r>
              <a:rPr lang="en" sz="1200">
                <a:solidFill>
                  <a:schemeClr val="lt1"/>
                </a:solidFill>
                <a:latin typeface="Chivo"/>
                <a:ea typeface="Chivo"/>
                <a:cs typeface="Chivo"/>
                <a:sym typeface="Chivo"/>
              </a:rPr>
              <a:t>, including icons by </a:t>
            </a:r>
            <a:r>
              <a:rPr lang="en" sz="1200" b="1">
                <a:solidFill>
                  <a:schemeClr val="lt1"/>
                </a:solidFill>
                <a:uFill>
                  <a:noFill/>
                </a:uFill>
                <a:latin typeface="Chivo"/>
                <a:ea typeface="Chivo"/>
                <a:cs typeface="Chivo"/>
                <a:sym typeface="Chivo"/>
                <a:hlinkClick r:id="rId3">
                  <a:extLst>
                    <a:ext uri="{A12FA001-AC4F-418D-AE19-62706E023703}">
                      <ahyp:hlinkClr xmlns:ahyp="http://schemas.microsoft.com/office/drawing/2018/hyperlinkcolor" val="tx"/>
                    </a:ext>
                  </a:extLst>
                </a:hlinkClick>
              </a:rPr>
              <a:t>Flaticon</a:t>
            </a:r>
            <a:r>
              <a:rPr lang="en" sz="1200" b="1">
                <a:solidFill>
                  <a:schemeClr val="lt1"/>
                </a:solidFill>
                <a:latin typeface="Chivo"/>
                <a:ea typeface="Chivo"/>
                <a:cs typeface="Chivo"/>
                <a:sym typeface="Chivo"/>
              </a:rPr>
              <a:t> </a:t>
            </a:r>
            <a:r>
              <a:rPr lang="en" sz="1200">
                <a:solidFill>
                  <a:schemeClr val="lt1"/>
                </a:solidFill>
                <a:latin typeface="Chivo"/>
                <a:ea typeface="Chivo"/>
                <a:cs typeface="Chivo"/>
                <a:sym typeface="Chivo"/>
              </a:rPr>
              <a:t>and infographics &amp; images by </a:t>
            </a:r>
            <a:r>
              <a:rPr lang="en" sz="1200" b="1">
                <a:solidFill>
                  <a:schemeClr val="lt1"/>
                </a:solidFill>
                <a:uFill>
                  <a:noFill/>
                </a:uFill>
                <a:latin typeface="Chivo"/>
                <a:ea typeface="Chivo"/>
                <a:cs typeface="Chivo"/>
                <a:sym typeface="Chivo"/>
                <a:hlinkClick r:id="rId4">
                  <a:extLst>
                    <a:ext uri="{A12FA001-AC4F-418D-AE19-62706E023703}">
                      <ahyp:hlinkClr xmlns:ahyp="http://schemas.microsoft.com/office/drawing/2018/hyperlinkcolor" val="tx"/>
                    </a:ext>
                  </a:extLst>
                </a:hlinkClick>
              </a:rPr>
              <a:t>Freepik</a:t>
            </a:r>
            <a:endParaRPr sz="1200">
              <a:solidFill>
                <a:schemeClr val="lt1"/>
              </a:solidFill>
              <a:latin typeface="Chivo"/>
              <a:ea typeface="Chivo"/>
              <a:cs typeface="Chivo"/>
              <a:sym typeface="Chivo"/>
            </a:endParaRPr>
          </a:p>
        </p:txBody>
      </p:sp>
      <p:grpSp>
        <p:nvGrpSpPr>
          <p:cNvPr id="987" name="Google Shape;987;p34"/>
          <p:cNvGrpSpPr/>
          <p:nvPr/>
        </p:nvGrpSpPr>
        <p:grpSpPr>
          <a:xfrm flipH="1">
            <a:off x="4885002" y="1403033"/>
            <a:ext cx="3966409" cy="3424517"/>
            <a:chOff x="246252" y="1492232"/>
            <a:chExt cx="3966409" cy="3424517"/>
          </a:xfrm>
        </p:grpSpPr>
        <p:grpSp>
          <p:nvGrpSpPr>
            <p:cNvPr id="988" name="Google Shape;988;p34"/>
            <p:cNvGrpSpPr/>
            <p:nvPr/>
          </p:nvGrpSpPr>
          <p:grpSpPr>
            <a:xfrm>
              <a:off x="246252" y="1492232"/>
              <a:ext cx="3966409" cy="3410892"/>
              <a:chOff x="246252" y="1492232"/>
              <a:chExt cx="3966409" cy="3410892"/>
            </a:xfrm>
          </p:grpSpPr>
          <p:sp>
            <p:nvSpPr>
              <p:cNvPr id="989" name="Google Shape;989;p34"/>
              <p:cNvSpPr/>
              <p:nvPr/>
            </p:nvSpPr>
            <p:spPr>
              <a:xfrm>
                <a:off x="3062952" y="43414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34"/>
              <p:cNvGrpSpPr/>
              <p:nvPr/>
            </p:nvGrpSpPr>
            <p:grpSpPr>
              <a:xfrm>
                <a:off x="246252" y="1492232"/>
                <a:ext cx="3966409" cy="3410892"/>
                <a:chOff x="246252" y="1492232"/>
                <a:chExt cx="3966409" cy="3410892"/>
              </a:xfrm>
            </p:grpSpPr>
            <p:sp>
              <p:nvSpPr>
                <p:cNvPr id="991" name="Google Shape;991;p34"/>
                <p:cNvSpPr/>
                <p:nvPr/>
              </p:nvSpPr>
              <p:spPr>
                <a:xfrm>
                  <a:off x="2627194" y="1492232"/>
                  <a:ext cx="68697" cy="68697"/>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34"/>
                <p:cNvGrpSpPr/>
                <p:nvPr/>
              </p:nvGrpSpPr>
              <p:grpSpPr>
                <a:xfrm>
                  <a:off x="246252" y="1881841"/>
                  <a:ext cx="3966409" cy="3021284"/>
                  <a:chOff x="246252" y="1881841"/>
                  <a:chExt cx="3966409" cy="3021284"/>
                </a:xfrm>
              </p:grpSpPr>
              <p:grpSp>
                <p:nvGrpSpPr>
                  <p:cNvPr id="993" name="Google Shape;993;p34"/>
                  <p:cNvGrpSpPr/>
                  <p:nvPr/>
                </p:nvGrpSpPr>
                <p:grpSpPr>
                  <a:xfrm rot="10800000">
                    <a:off x="246252" y="1881841"/>
                    <a:ext cx="1262796" cy="3021284"/>
                    <a:chOff x="7119050" y="338511"/>
                    <a:chExt cx="850425" cy="2034809"/>
                  </a:xfrm>
                </p:grpSpPr>
                <p:sp>
                  <p:nvSpPr>
                    <p:cNvPr id="994" name="Google Shape;994;p34"/>
                    <p:cNvSpPr/>
                    <p:nvPr/>
                  </p:nvSpPr>
                  <p:spPr>
                    <a:xfrm>
                      <a:off x="7937670" y="2341515"/>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7" name="Google Shape;997;p34"/>
                  <p:cNvSpPr/>
                  <p:nvPr/>
                </p:nvSpPr>
                <p:spPr>
                  <a:xfrm>
                    <a:off x="4090872" y="47707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98" name="Google Shape;998;p34"/>
            <p:cNvSpPr/>
            <p:nvPr/>
          </p:nvSpPr>
          <p:spPr>
            <a:xfrm>
              <a:off x="694436" y="28498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000"/>
        <p:cNvGrpSpPr/>
        <p:nvPr/>
      </p:nvGrpSpPr>
      <p:grpSpPr>
        <a:xfrm>
          <a:off x="0" y="0"/>
          <a:ext cx="0" cy="0"/>
          <a:chOff x="0" y="0"/>
          <a:chExt cx="0" cy="0"/>
        </a:xfrm>
      </p:grpSpPr>
      <p:grpSp>
        <p:nvGrpSpPr>
          <p:cNvPr id="1001" name="Google Shape;1001;p35"/>
          <p:cNvGrpSpPr/>
          <p:nvPr/>
        </p:nvGrpSpPr>
        <p:grpSpPr>
          <a:xfrm rot="10800000" flipH="1">
            <a:off x="-1056434" y="-411712"/>
            <a:ext cx="9967810" cy="5966924"/>
            <a:chOff x="-1056434" y="-471000"/>
            <a:chExt cx="9967810" cy="5966924"/>
          </a:xfrm>
        </p:grpSpPr>
        <p:sp>
          <p:nvSpPr>
            <p:cNvPr id="1002" name="Google Shape;1002;p35"/>
            <p:cNvSpPr/>
            <p:nvPr/>
          </p:nvSpPr>
          <p:spPr>
            <a:xfrm rot="10800000">
              <a:off x="-1056434" y="4354422"/>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7931876" y="4516424"/>
              <a:ext cx="979500" cy="9795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2523225" y="-471000"/>
              <a:ext cx="2341761" cy="1482275"/>
            </a:xfrm>
            <a:custGeom>
              <a:avLst/>
              <a:gdLst/>
              <a:ahLst/>
              <a:cxnLst/>
              <a:rect l="l" t="t" r="r" b="b"/>
              <a:pathLst>
                <a:path w="22023" h="13940" extrusionOk="0">
                  <a:moveTo>
                    <a:pt x="22015" y="1"/>
                  </a:moveTo>
                  <a:lnTo>
                    <a:pt x="1" y="2863"/>
                  </a:lnTo>
                  <a:cubicBezTo>
                    <a:pt x="44" y="2861"/>
                    <a:pt x="86" y="2860"/>
                    <a:pt x="128" y="2860"/>
                  </a:cubicBezTo>
                  <a:cubicBezTo>
                    <a:pt x="1335" y="2860"/>
                    <a:pt x="2351" y="3774"/>
                    <a:pt x="3156" y="4689"/>
                  </a:cubicBezTo>
                  <a:cubicBezTo>
                    <a:pt x="4404" y="6109"/>
                    <a:pt x="5478" y="7672"/>
                    <a:pt x="6365" y="9340"/>
                  </a:cubicBezTo>
                  <a:cubicBezTo>
                    <a:pt x="7311" y="11121"/>
                    <a:pt x="8258" y="13232"/>
                    <a:pt x="10189" y="13803"/>
                  </a:cubicBezTo>
                  <a:cubicBezTo>
                    <a:pt x="10507" y="13896"/>
                    <a:pt x="10827" y="13939"/>
                    <a:pt x="11145" y="13939"/>
                  </a:cubicBezTo>
                  <a:cubicBezTo>
                    <a:pt x="12775" y="13939"/>
                    <a:pt x="14362" y="12809"/>
                    <a:pt x="15418" y="11489"/>
                  </a:cubicBezTo>
                  <a:cubicBezTo>
                    <a:pt x="16688" y="9911"/>
                    <a:pt x="17545" y="7995"/>
                    <a:pt x="19032" y="6620"/>
                  </a:cubicBezTo>
                  <a:cubicBezTo>
                    <a:pt x="19671" y="6026"/>
                    <a:pt x="20430" y="5538"/>
                    <a:pt x="20963" y="4839"/>
                  </a:cubicBezTo>
                  <a:cubicBezTo>
                    <a:pt x="21985" y="3502"/>
                    <a:pt x="22023" y="1684"/>
                    <a:pt x="22015"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5" name="Google Shape;1005;p35"/>
            <p:cNvGrpSpPr/>
            <p:nvPr/>
          </p:nvGrpSpPr>
          <p:grpSpPr>
            <a:xfrm>
              <a:off x="3551254" y="-154540"/>
              <a:ext cx="1020754" cy="1020754"/>
              <a:chOff x="3373650" y="2281500"/>
              <a:chExt cx="537975" cy="537975"/>
            </a:xfrm>
          </p:grpSpPr>
          <p:sp>
            <p:nvSpPr>
              <p:cNvPr id="1006" name="Google Shape;1006;p35"/>
              <p:cNvSpPr/>
              <p:nvPr/>
            </p:nvSpPr>
            <p:spPr>
              <a:xfrm>
                <a:off x="3373650" y="2281500"/>
                <a:ext cx="537975" cy="537975"/>
              </a:xfrm>
              <a:custGeom>
                <a:avLst/>
                <a:gdLst/>
                <a:ahLst/>
                <a:cxnLst/>
                <a:rect l="l" t="t" r="r" b="b"/>
                <a:pathLst>
                  <a:path w="21519" h="21519" extrusionOk="0">
                    <a:moveTo>
                      <a:pt x="10760" y="0"/>
                    </a:moveTo>
                    <a:cubicBezTo>
                      <a:pt x="4816" y="0"/>
                      <a:pt x="0" y="4816"/>
                      <a:pt x="0" y="10759"/>
                    </a:cubicBezTo>
                    <a:cubicBezTo>
                      <a:pt x="0" y="16702"/>
                      <a:pt x="4816" y="21519"/>
                      <a:pt x="10760" y="21519"/>
                    </a:cubicBezTo>
                    <a:cubicBezTo>
                      <a:pt x="16703" y="21519"/>
                      <a:pt x="21519" y="16702"/>
                      <a:pt x="21519" y="10759"/>
                    </a:cubicBezTo>
                    <a:cubicBezTo>
                      <a:pt x="21519" y="4816"/>
                      <a:pt x="16703" y="0"/>
                      <a:pt x="107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3607875" y="2473825"/>
                <a:ext cx="303750" cy="345650"/>
              </a:xfrm>
              <a:custGeom>
                <a:avLst/>
                <a:gdLst/>
                <a:ahLst/>
                <a:cxnLst/>
                <a:rect l="l" t="t" r="r" b="b"/>
                <a:pathLst>
                  <a:path w="12150" h="13826" extrusionOk="0">
                    <a:moveTo>
                      <a:pt x="11706" y="1"/>
                    </a:moveTo>
                    <a:cubicBezTo>
                      <a:pt x="6635" y="2450"/>
                      <a:pt x="3524" y="7597"/>
                      <a:pt x="767" y="12518"/>
                    </a:cubicBezTo>
                    <a:cubicBezTo>
                      <a:pt x="534" y="12886"/>
                      <a:pt x="279" y="13315"/>
                      <a:pt x="1" y="13735"/>
                    </a:cubicBezTo>
                    <a:cubicBezTo>
                      <a:pt x="451" y="13795"/>
                      <a:pt x="917" y="13826"/>
                      <a:pt x="1391" y="13826"/>
                    </a:cubicBezTo>
                    <a:cubicBezTo>
                      <a:pt x="2548" y="13826"/>
                      <a:pt x="3660" y="13645"/>
                      <a:pt x="4704" y="13307"/>
                    </a:cubicBezTo>
                    <a:cubicBezTo>
                      <a:pt x="4208" y="11579"/>
                      <a:pt x="5125" y="9656"/>
                      <a:pt x="6192" y="8100"/>
                    </a:cubicBezTo>
                    <a:cubicBezTo>
                      <a:pt x="7724" y="6079"/>
                      <a:pt x="9828" y="5456"/>
                      <a:pt x="11999" y="4877"/>
                    </a:cubicBezTo>
                    <a:cubicBezTo>
                      <a:pt x="12097" y="4291"/>
                      <a:pt x="12150" y="3682"/>
                      <a:pt x="12150" y="3066"/>
                    </a:cubicBezTo>
                    <a:cubicBezTo>
                      <a:pt x="12150" y="1999"/>
                      <a:pt x="11992" y="978"/>
                      <a:pt x="1170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3426625" y="2329400"/>
                <a:ext cx="450075" cy="442550"/>
              </a:xfrm>
              <a:custGeom>
                <a:avLst/>
                <a:gdLst/>
                <a:ahLst/>
                <a:cxnLst/>
                <a:rect l="l" t="t" r="r" b="b"/>
                <a:pathLst>
                  <a:path w="18003" h="17702" extrusionOk="0">
                    <a:moveTo>
                      <a:pt x="14772" y="0"/>
                    </a:moveTo>
                    <a:cubicBezTo>
                      <a:pt x="13449" y="977"/>
                      <a:pt x="12224" y="2149"/>
                      <a:pt x="11045" y="3283"/>
                    </a:cubicBezTo>
                    <a:cubicBezTo>
                      <a:pt x="7055" y="7153"/>
                      <a:pt x="4305" y="11638"/>
                      <a:pt x="0" y="15260"/>
                    </a:cubicBezTo>
                    <a:cubicBezTo>
                      <a:pt x="706" y="16206"/>
                      <a:pt x="1563" y="17033"/>
                      <a:pt x="2532" y="17702"/>
                    </a:cubicBezTo>
                    <a:cubicBezTo>
                      <a:pt x="2547" y="17642"/>
                      <a:pt x="2570" y="17589"/>
                      <a:pt x="2592" y="17536"/>
                    </a:cubicBezTo>
                    <a:cubicBezTo>
                      <a:pt x="5470" y="11233"/>
                      <a:pt x="11060" y="5800"/>
                      <a:pt x="18002" y="3539"/>
                    </a:cubicBezTo>
                    <a:cubicBezTo>
                      <a:pt x="17206" y="2134"/>
                      <a:pt x="16094" y="924"/>
                      <a:pt x="1477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3373650" y="2281500"/>
                <a:ext cx="358975" cy="293975"/>
              </a:xfrm>
              <a:custGeom>
                <a:avLst/>
                <a:gdLst/>
                <a:ahLst/>
                <a:cxnLst/>
                <a:rect l="l" t="t" r="r" b="b"/>
                <a:pathLst>
                  <a:path w="14359" h="11759" extrusionOk="0">
                    <a:moveTo>
                      <a:pt x="10760" y="0"/>
                    </a:moveTo>
                    <a:cubicBezTo>
                      <a:pt x="10376" y="0"/>
                      <a:pt x="9993" y="23"/>
                      <a:pt x="9618" y="60"/>
                    </a:cubicBezTo>
                    <a:cubicBezTo>
                      <a:pt x="9317" y="308"/>
                      <a:pt x="9024" y="556"/>
                      <a:pt x="8746" y="782"/>
                    </a:cubicBezTo>
                    <a:cubicBezTo>
                      <a:pt x="5748" y="3524"/>
                      <a:pt x="3036" y="6387"/>
                      <a:pt x="143" y="9009"/>
                    </a:cubicBezTo>
                    <a:cubicBezTo>
                      <a:pt x="53" y="9580"/>
                      <a:pt x="0" y="10158"/>
                      <a:pt x="0" y="10759"/>
                    </a:cubicBezTo>
                    <a:cubicBezTo>
                      <a:pt x="0" y="11097"/>
                      <a:pt x="15" y="11428"/>
                      <a:pt x="45" y="11759"/>
                    </a:cubicBezTo>
                    <a:cubicBezTo>
                      <a:pt x="4208" y="7213"/>
                      <a:pt x="8919" y="3501"/>
                      <a:pt x="14358" y="616"/>
                    </a:cubicBezTo>
                    <a:cubicBezTo>
                      <a:pt x="13239" y="218"/>
                      <a:pt x="12022" y="0"/>
                      <a:pt x="1076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373650" y="2281500"/>
                <a:ext cx="352600" cy="380575"/>
              </a:xfrm>
              <a:custGeom>
                <a:avLst/>
                <a:gdLst/>
                <a:ahLst/>
                <a:cxnLst/>
                <a:rect l="l" t="t" r="r" b="b"/>
                <a:pathLst>
                  <a:path w="14104" h="15223" extrusionOk="0">
                    <a:moveTo>
                      <a:pt x="10760" y="0"/>
                    </a:moveTo>
                    <a:cubicBezTo>
                      <a:pt x="4816" y="0"/>
                      <a:pt x="0" y="4816"/>
                      <a:pt x="0" y="10759"/>
                    </a:cubicBezTo>
                    <a:cubicBezTo>
                      <a:pt x="0" y="12352"/>
                      <a:pt x="346" y="13862"/>
                      <a:pt x="970" y="15222"/>
                    </a:cubicBezTo>
                    <a:cubicBezTo>
                      <a:pt x="6221" y="14358"/>
                      <a:pt x="10827" y="11128"/>
                      <a:pt x="13036" y="6334"/>
                    </a:cubicBezTo>
                    <a:cubicBezTo>
                      <a:pt x="14005" y="4388"/>
                      <a:pt x="14103" y="2104"/>
                      <a:pt x="13254" y="293"/>
                    </a:cubicBezTo>
                    <a:cubicBezTo>
                      <a:pt x="12450" y="105"/>
                      <a:pt x="11616" y="0"/>
                      <a:pt x="10760" y="0"/>
                    </a:cubicBezTo>
                    <a:close/>
                  </a:path>
                </a:pathLst>
              </a:custGeom>
              <a:gradFill>
                <a:gsLst>
                  <a:gs pos="0">
                    <a:srgbClr val="FFFFFF">
                      <a:alpha val="0"/>
                    </a:srgbClr>
                  </a:gs>
                  <a:gs pos="100000">
                    <a:srgbClr val="9663D4">
                      <a:alpha val="41568"/>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1" name="Google Shape;1011;p35"/>
          <p:cNvGrpSpPr/>
          <p:nvPr/>
        </p:nvGrpSpPr>
        <p:grpSpPr>
          <a:xfrm flipH="1">
            <a:off x="208349" y="1229915"/>
            <a:ext cx="8727302" cy="3791976"/>
            <a:chOff x="208358" y="1363400"/>
            <a:chExt cx="8727302" cy="3791976"/>
          </a:xfrm>
        </p:grpSpPr>
        <p:grpSp>
          <p:nvGrpSpPr>
            <p:cNvPr id="1012" name="Google Shape;1012;p35"/>
            <p:cNvGrpSpPr/>
            <p:nvPr/>
          </p:nvGrpSpPr>
          <p:grpSpPr>
            <a:xfrm>
              <a:off x="310200" y="1778484"/>
              <a:ext cx="8625460" cy="2850509"/>
              <a:chOff x="310200" y="1778484"/>
              <a:chExt cx="8625460" cy="2850509"/>
            </a:xfrm>
          </p:grpSpPr>
          <p:grpSp>
            <p:nvGrpSpPr>
              <p:cNvPr id="1013" name="Google Shape;1013;p35"/>
              <p:cNvGrpSpPr/>
              <p:nvPr/>
            </p:nvGrpSpPr>
            <p:grpSpPr>
              <a:xfrm rot="10800000">
                <a:off x="310200" y="1778484"/>
                <a:ext cx="322988" cy="535467"/>
                <a:chOff x="4268310" y="6679399"/>
                <a:chExt cx="322988" cy="535467"/>
              </a:xfrm>
            </p:grpSpPr>
            <p:sp>
              <p:nvSpPr>
                <p:cNvPr id="1014" name="Google Shape;1014;p35"/>
                <p:cNvSpPr/>
                <p:nvPr/>
              </p:nvSpPr>
              <p:spPr>
                <a:xfrm rot="10800000">
                  <a:off x="4513084" y="71365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4268310" y="66793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35"/>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8" name="Google Shape;1018;p35"/>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CUSTOM_25">
    <p:bg>
      <p:bgPr>
        <a:gradFill>
          <a:gsLst>
            <a:gs pos="0">
              <a:schemeClr val="dk2"/>
            </a:gs>
            <a:gs pos="100000">
              <a:schemeClr val="lt2"/>
            </a:gs>
          </a:gsLst>
          <a:lin ang="0" scaled="0"/>
        </a:gradFill>
        <a:effectLst/>
      </p:bgPr>
    </p:bg>
    <p:spTree>
      <p:nvGrpSpPr>
        <p:cNvPr id="1" name="Shape 1020"/>
        <p:cNvGrpSpPr/>
        <p:nvPr/>
      </p:nvGrpSpPr>
      <p:grpSpPr>
        <a:xfrm>
          <a:off x="0" y="0"/>
          <a:ext cx="0" cy="0"/>
          <a:chOff x="0" y="0"/>
          <a:chExt cx="0" cy="0"/>
        </a:xfrm>
      </p:grpSpPr>
      <p:sp>
        <p:nvSpPr>
          <p:cNvPr id="1021" name="Google Shape;1021;p36"/>
          <p:cNvSpPr/>
          <p:nvPr/>
        </p:nvSpPr>
        <p:spPr>
          <a:xfrm>
            <a:off x="-682000" y="3871648"/>
            <a:ext cx="3574339" cy="1169360"/>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36"/>
          <p:cNvGrpSpPr/>
          <p:nvPr/>
        </p:nvGrpSpPr>
        <p:grpSpPr>
          <a:xfrm>
            <a:off x="398352" y="4171124"/>
            <a:ext cx="1413632" cy="1081084"/>
            <a:chOff x="5213975" y="3063259"/>
            <a:chExt cx="779763" cy="596328"/>
          </a:xfrm>
        </p:grpSpPr>
        <p:sp>
          <p:nvSpPr>
            <p:cNvPr id="1023" name="Google Shape;1023;p36"/>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6"/>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36"/>
          <p:cNvSpPr/>
          <p:nvPr/>
        </p:nvSpPr>
        <p:spPr>
          <a:xfrm>
            <a:off x="7781425" y="4395147"/>
            <a:ext cx="1081200" cy="10812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flipH="1">
            <a:off x="-835339" y="46875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flipH="1">
            <a:off x="3439213" y="-954397"/>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AB0C">
                  <a:alpha val="18823"/>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 name="Google Shape;1036;p36"/>
          <p:cNvGrpSpPr/>
          <p:nvPr/>
        </p:nvGrpSpPr>
        <p:grpSpPr>
          <a:xfrm>
            <a:off x="208349" y="315515"/>
            <a:ext cx="8727302" cy="3791976"/>
            <a:chOff x="208358" y="1363400"/>
            <a:chExt cx="8727302" cy="3791976"/>
          </a:xfrm>
        </p:grpSpPr>
        <p:grpSp>
          <p:nvGrpSpPr>
            <p:cNvPr id="1037" name="Google Shape;1037;p36"/>
            <p:cNvGrpSpPr/>
            <p:nvPr/>
          </p:nvGrpSpPr>
          <p:grpSpPr>
            <a:xfrm>
              <a:off x="511400" y="1702284"/>
              <a:ext cx="8424259" cy="2926709"/>
              <a:chOff x="511400" y="1702284"/>
              <a:chExt cx="8424259" cy="2926709"/>
            </a:xfrm>
          </p:grpSpPr>
          <p:grpSp>
            <p:nvGrpSpPr>
              <p:cNvPr id="1038" name="Google Shape;1038;p36"/>
              <p:cNvGrpSpPr/>
              <p:nvPr/>
            </p:nvGrpSpPr>
            <p:grpSpPr>
              <a:xfrm rot="10800000">
                <a:off x="511400" y="1702284"/>
                <a:ext cx="334213" cy="611667"/>
                <a:chOff x="4055884" y="6679399"/>
                <a:chExt cx="334213" cy="611667"/>
              </a:xfrm>
            </p:grpSpPr>
            <p:sp>
              <p:nvSpPr>
                <p:cNvPr id="1039" name="Google Shape;1039;p36"/>
                <p:cNvSpPr/>
                <p:nvPr/>
              </p:nvSpPr>
              <p:spPr>
                <a:xfrm rot="10800000">
                  <a:off x="4055884" y="72127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4268310" y="66793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1" name="Google Shape;1041;p36"/>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3" name="Google Shape;1043;p36"/>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4" name="Google Shape;74;p5"/>
          <p:cNvSpPr txBox="1">
            <a:spLocks noGrp="1"/>
          </p:cNvSpPr>
          <p:nvPr>
            <p:ph type="body" idx="1"/>
          </p:nvPr>
        </p:nvSpPr>
        <p:spPr>
          <a:xfrm>
            <a:off x="720000" y="1401575"/>
            <a:ext cx="3569100" cy="3207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75" name="Google Shape;75;p5"/>
          <p:cNvSpPr txBox="1">
            <a:spLocks noGrp="1"/>
          </p:cNvSpPr>
          <p:nvPr>
            <p:ph type="body" idx="2"/>
          </p:nvPr>
        </p:nvSpPr>
        <p:spPr>
          <a:xfrm>
            <a:off x="4854900" y="1401575"/>
            <a:ext cx="3569100" cy="3207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76" name="Google Shape;76;p5"/>
          <p:cNvSpPr/>
          <p:nvPr/>
        </p:nvSpPr>
        <p:spPr>
          <a:xfrm rot="10800000">
            <a:off x="-1282184" y="4364247"/>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750291" y="4241520"/>
            <a:ext cx="1224900" cy="12249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5"/>
          <p:cNvGrpSpPr/>
          <p:nvPr/>
        </p:nvGrpSpPr>
        <p:grpSpPr>
          <a:xfrm>
            <a:off x="306799" y="326200"/>
            <a:ext cx="8530403" cy="4491097"/>
            <a:chOff x="314993" y="326200"/>
            <a:chExt cx="8530403" cy="4491097"/>
          </a:xfrm>
        </p:grpSpPr>
        <p:grpSp>
          <p:nvGrpSpPr>
            <p:cNvPr id="79" name="Google Shape;79;p5"/>
            <p:cNvGrpSpPr/>
            <p:nvPr/>
          </p:nvGrpSpPr>
          <p:grpSpPr>
            <a:xfrm rot="10800000">
              <a:off x="7088039" y="326200"/>
              <a:ext cx="1680408" cy="648440"/>
              <a:chOff x="246252" y="4091641"/>
              <a:chExt cx="1680408" cy="648440"/>
            </a:xfrm>
          </p:grpSpPr>
          <p:sp>
            <p:nvSpPr>
              <p:cNvPr id="80" name="Google Shape;80;p5"/>
              <p:cNvSpPr/>
              <p:nvPr/>
            </p:nvSpPr>
            <p:spPr>
              <a:xfrm rot="10800000">
                <a:off x="246252" y="4091641"/>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804872" y="46183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5"/>
            <p:cNvGrpSpPr/>
            <p:nvPr/>
          </p:nvGrpSpPr>
          <p:grpSpPr>
            <a:xfrm rot="5400000">
              <a:off x="-258639" y="4016531"/>
              <a:ext cx="1374398" cy="227134"/>
              <a:chOff x="7043896" y="1828297"/>
              <a:chExt cx="925583" cy="152973"/>
            </a:xfrm>
          </p:grpSpPr>
          <p:sp>
            <p:nvSpPr>
              <p:cNvPr id="83" name="Google Shape;83;p5"/>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7043896" y="1929433"/>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5"/>
            <p:cNvSpPr/>
            <p:nvPr/>
          </p:nvSpPr>
          <p:spPr>
            <a:xfrm>
              <a:off x="1648420"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8682970" y="17701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9" name="Google Shape;89;p6"/>
          <p:cNvSpPr/>
          <p:nvPr/>
        </p:nvSpPr>
        <p:spPr>
          <a:xfrm>
            <a:off x="7908211" y="-51200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6"/>
          <p:cNvGrpSpPr/>
          <p:nvPr/>
        </p:nvGrpSpPr>
        <p:grpSpPr>
          <a:xfrm>
            <a:off x="8034239" y="167477"/>
            <a:ext cx="928939" cy="928939"/>
            <a:chOff x="6120868" y="1211319"/>
            <a:chExt cx="1309471" cy="1309471"/>
          </a:xfrm>
        </p:grpSpPr>
        <p:sp>
          <p:nvSpPr>
            <p:cNvPr id="91" name="Google Shape;91;p6"/>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6201778" y="1409324"/>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FF3FA3">
                    <a:alpha val="44705"/>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6"/>
          <p:cNvGrpSpPr/>
          <p:nvPr/>
        </p:nvGrpSpPr>
        <p:grpSpPr>
          <a:xfrm>
            <a:off x="246248" y="392775"/>
            <a:ext cx="8651503" cy="4523982"/>
            <a:chOff x="246248" y="392775"/>
            <a:chExt cx="8651503" cy="4523982"/>
          </a:xfrm>
        </p:grpSpPr>
        <p:grpSp>
          <p:nvGrpSpPr>
            <p:cNvPr id="108" name="Google Shape;108;p6"/>
            <p:cNvGrpSpPr/>
            <p:nvPr/>
          </p:nvGrpSpPr>
          <p:grpSpPr>
            <a:xfrm>
              <a:off x="7523353" y="392775"/>
              <a:ext cx="1374398" cy="2170885"/>
              <a:chOff x="7043896" y="441152"/>
              <a:chExt cx="925583" cy="1462072"/>
            </a:xfrm>
          </p:grpSpPr>
          <p:sp>
            <p:nvSpPr>
              <p:cNvPr id="109" name="Google Shape;109;p6"/>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6"/>
            <p:cNvGrpSpPr/>
            <p:nvPr/>
          </p:nvGrpSpPr>
          <p:grpSpPr>
            <a:xfrm rot="10800000">
              <a:off x="246248" y="4329470"/>
              <a:ext cx="4423609" cy="587287"/>
              <a:chOff x="246252" y="4076593"/>
              <a:chExt cx="4423609" cy="587287"/>
            </a:xfrm>
          </p:grpSpPr>
          <p:grpSp>
            <p:nvGrpSpPr>
              <p:cNvPr id="112" name="Google Shape;112;p6"/>
              <p:cNvGrpSpPr/>
              <p:nvPr/>
            </p:nvGrpSpPr>
            <p:grpSpPr>
              <a:xfrm rot="10800000">
                <a:off x="246252" y="4076593"/>
                <a:ext cx="1262796" cy="78273"/>
                <a:chOff x="7119050" y="842457"/>
                <a:chExt cx="850425" cy="52716"/>
              </a:xfrm>
            </p:grpSpPr>
            <p:sp>
              <p:nvSpPr>
                <p:cNvPr id="113" name="Google Shape;113;p6"/>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6"/>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6"/>
            <p:cNvSpPr/>
            <p:nvPr/>
          </p:nvSpPr>
          <p:spPr>
            <a:xfrm>
              <a:off x="8664058" y="17115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1478933" y="46685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8"/>
        <p:cNvGrpSpPr/>
        <p:nvPr/>
      </p:nvGrpSpPr>
      <p:grpSpPr>
        <a:xfrm>
          <a:off x="0" y="0"/>
          <a:ext cx="0" cy="0"/>
          <a:chOff x="0" y="0"/>
          <a:chExt cx="0" cy="0"/>
        </a:xfrm>
      </p:grpSpPr>
      <p:sp>
        <p:nvSpPr>
          <p:cNvPr id="119" name="Google Shape;119;p7"/>
          <p:cNvSpPr txBox="1">
            <a:spLocks noGrp="1"/>
          </p:cNvSpPr>
          <p:nvPr>
            <p:ph type="subTitle" idx="1"/>
          </p:nvPr>
        </p:nvSpPr>
        <p:spPr>
          <a:xfrm>
            <a:off x="1254602" y="2663207"/>
            <a:ext cx="2958900" cy="11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20" name="Google Shape;120;p7"/>
          <p:cNvSpPr txBox="1">
            <a:spLocks noGrp="1"/>
          </p:cNvSpPr>
          <p:nvPr>
            <p:ph type="title"/>
          </p:nvPr>
        </p:nvSpPr>
        <p:spPr>
          <a:xfrm>
            <a:off x="1254602" y="1288530"/>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grpSp>
        <p:nvGrpSpPr>
          <p:cNvPr id="121" name="Google Shape;121;p7"/>
          <p:cNvGrpSpPr/>
          <p:nvPr/>
        </p:nvGrpSpPr>
        <p:grpSpPr>
          <a:xfrm>
            <a:off x="-1337877" y="-425824"/>
            <a:ext cx="11881199" cy="6327753"/>
            <a:chOff x="-1337877" y="-425824"/>
            <a:chExt cx="11881199" cy="6327753"/>
          </a:xfrm>
        </p:grpSpPr>
        <p:sp>
          <p:nvSpPr>
            <p:cNvPr id="122" name="Google Shape;122;p7"/>
            <p:cNvSpPr/>
            <p:nvPr/>
          </p:nvSpPr>
          <p:spPr>
            <a:xfrm>
              <a:off x="-1337877" y="-425824"/>
              <a:ext cx="2998183" cy="3204573"/>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7"/>
            <p:cNvGrpSpPr/>
            <p:nvPr/>
          </p:nvGrpSpPr>
          <p:grpSpPr>
            <a:xfrm>
              <a:off x="-185156" y="319434"/>
              <a:ext cx="2020461" cy="782362"/>
              <a:chOff x="1517450" y="2662050"/>
              <a:chExt cx="776175" cy="300550"/>
            </a:xfrm>
          </p:grpSpPr>
          <p:sp>
            <p:nvSpPr>
              <p:cNvPr id="124" name="Google Shape;124;p7"/>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7"/>
            <p:cNvSpPr/>
            <p:nvPr/>
          </p:nvSpPr>
          <p:spPr>
            <a:xfrm>
              <a:off x="273872" y="4363173"/>
              <a:ext cx="897000" cy="8970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rot="10800000">
              <a:off x="5277100" y="4179063"/>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7"/>
          <p:cNvGrpSpPr/>
          <p:nvPr/>
        </p:nvGrpSpPr>
        <p:grpSpPr>
          <a:xfrm>
            <a:off x="269647" y="244133"/>
            <a:ext cx="8604706" cy="4655233"/>
            <a:chOff x="246252" y="238075"/>
            <a:chExt cx="8604706" cy="4655233"/>
          </a:xfrm>
        </p:grpSpPr>
        <p:grpSp>
          <p:nvGrpSpPr>
            <p:cNvPr id="135" name="Google Shape;135;p7"/>
            <p:cNvGrpSpPr/>
            <p:nvPr/>
          </p:nvGrpSpPr>
          <p:grpSpPr>
            <a:xfrm>
              <a:off x="246252" y="238075"/>
              <a:ext cx="8507009" cy="4655233"/>
              <a:chOff x="246252" y="238075"/>
              <a:chExt cx="8507009" cy="4655233"/>
            </a:xfrm>
          </p:grpSpPr>
          <p:sp>
            <p:nvSpPr>
              <p:cNvPr id="136" name="Google Shape;136;p7"/>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7"/>
              <p:cNvGrpSpPr/>
              <p:nvPr/>
            </p:nvGrpSpPr>
            <p:grpSpPr>
              <a:xfrm>
                <a:off x="246252" y="238075"/>
                <a:ext cx="8507009" cy="4655233"/>
                <a:chOff x="246252" y="238075"/>
                <a:chExt cx="8507009" cy="4655233"/>
              </a:xfrm>
            </p:grpSpPr>
            <p:sp>
              <p:nvSpPr>
                <p:cNvPr id="138" name="Google Shape;138;p7"/>
                <p:cNvSpPr/>
                <p:nvPr/>
              </p:nvSpPr>
              <p:spPr>
                <a:xfrm>
                  <a:off x="8034256" y="238075"/>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7777072" y="8426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7"/>
                <p:cNvGrpSpPr/>
                <p:nvPr/>
              </p:nvGrpSpPr>
              <p:grpSpPr>
                <a:xfrm>
                  <a:off x="246252" y="4076593"/>
                  <a:ext cx="8507009" cy="816716"/>
                  <a:chOff x="246252" y="4076593"/>
                  <a:chExt cx="8507009" cy="816716"/>
                </a:xfrm>
              </p:grpSpPr>
              <p:grpSp>
                <p:nvGrpSpPr>
                  <p:cNvPr id="141" name="Google Shape;141;p7"/>
                  <p:cNvGrpSpPr/>
                  <p:nvPr/>
                </p:nvGrpSpPr>
                <p:grpSpPr>
                  <a:xfrm rot="10800000">
                    <a:off x="246252" y="4076593"/>
                    <a:ext cx="2793396" cy="816716"/>
                    <a:chOff x="6088274" y="345122"/>
                    <a:chExt cx="1881201" cy="550051"/>
                  </a:xfrm>
                </p:grpSpPr>
                <p:sp>
                  <p:nvSpPr>
                    <p:cNvPr id="142" name="Google Shape;142;p7"/>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flipH="1">
                      <a:off x="6088274" y="34512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7"/>
                  <p:cNvSpPr/>
                  <p:nvPr/>
                </p:nvSpPr>
                <p:spPr>
                  <a:xfrm>
                    <a:off x="8631472" y="460857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6" name="Google Shape;146;p7"/>
            <p:cNvSpPr/>
            <p:nvPr/>
          </p:nvSpPr>
          <p:spPr>
            <a:xfrm>
              <a:off x="7218698" y="385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8688533" y="10289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flipH="1">
              <a:off x="3652585" y="444798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9"/>
        <p:cNvGrpSpPr/>
        <p:nvPr/>
      </p:nvGrpSpPr>
      <p:grpSpPr>
        <a:xfrm>
          <a:off x="0" y="0"/>
          <a:ext cx="0" cy="0"/>
          <a:chOff x="0" y="0"/>
          <a:chExt cx="0" cy="0"/>
        </a:xfrm>
      </p:grpSpPr>
      <p:grpSp>
        <p:nvGrpSpPr>
          <p:cNvPr id="150" name="Google Shape;150;p8"/>
          <p:cNvGrpSpPr/>
          <p:nvPr/>
        </p:nvGrpSpPr>
        <p:grpSpPr>
          <a:xfrm>
            <a:off x="-198229" y="10"/>
            <a:ext cx="9415099" cy="5405814"/>
            <a:chOff x="-198229" y="228610"/>
            <a:chExt cx="9415099" cy="5405814"/>
          </a:xfrm>
        </p:grpSpPr>
        <p:sp>
          <p:nvSpPr>
            <p:cNvPr id="151" name="Google Shape;151;p8"/>
            <p:cNvSpPr/>
            <p:nvPr/>
          </p:nvSpPr>
          <p:spPr>
            <a:xfrm rot="10800000">
              <a:off x="3938287" y="228610"/>
              <a:ext cx="5278583" cy="4078669"/>
            </a:xfrm>
            <a:custGeom>
              <a:avLst/>
              <a:gdLst/>
              <a:ahLst/>
              <a:cxnLst/>
              <a:rect l="l" t="t" r="r" b="b"/>
              <a:pathLst>
                <a:path w="47823" h="36952" extrusionOk="0">
                  <a:moveTo>
                    <a:pt x="14356" y="0"/>
                  </a:moveTo>
                  <a:cubicBezTo>
                    <a:pt x="13926" y="0"/>
                    <a:pt x="13427" y="204"/>
                    <a:pt x="13043" y="429"/>
                  </a:cubicBezTo>
                  <a:cubicBezTo>
                    <a:pt x="10587" y="1879"/>
                    <a:pt x="8122" y="3337"/>
                    <a:pt x="5966" y="5200"/>
                  </a:cubicBezTo>
                  <a:cubicBezTo>
                    <a:pt x="3809" y="7063"/>
                    <a:pt x="1961" y="9377"/>
                    <a:pt x="1075" y="12082"/>
                  </a:cubicBezTo>
                  <a:cubicBezTo>
                    <a:pt x="406" y="14118"/>
                    <a:pt x="301" y="16290"/>
                    <a:pt x="0" y="18416"/>
                  </a:cubicBezTo>
                  <a:lnTo>
                    <a:pt x="0" y="36952"/>
                  </a:lnTo>
                  <a:lnTo>
                    <a:pt x="47823" y="36952"/>
                  </a:lnTo>
                  <a:cubicBezTo>
                    <a:pt x="47748" y="36816"/>
                    <a:pt x="47658" y="36681"/>
                    <a:pt x="47568" y="36553"/>
                  </a:cubicBezTo>
                  <a:cubicBezTo>
                    <a:pt x="46831" y="35539"/>
                    <a:pt x="45824" y="34713"/>
                    <a:pt x="45283" y="33586"/>
                  </a:cubicBezTo>
                  <a:cubicBezTo>
                    <a:pt x="44269" y="31459"/>
                    <a:pt x="45171" y="28860"/>
                    <a:pt x="44419" y="26628"/>
                  </a:cubicBezTo>
                  <a:cubicBezTo>
                    <a:pt x="43706" y="24517"/>
                    <a:pt x="41564" y="23119"/>
                    <a:pt x="39355" y="22789"/>
                  </a:cubicBezTo>
                  <a:cubicBezTo>
                    <a:pt x="38914" y="22721"/>
                    <a:pt x="38470" y="22690"/>
                    <a:pt x="38027" y="22690"/>
                  </a:cubicBezTo>
                  <a:cubicBezTo>
                    <a:pt x="36260" y="22690"/>
                    <a:pt x="34493" y="23186"/>
                    <a:pt x="32841" y="23841"/>
                  </a:cubicBezTo>
                  <a:cubicBezTo>
                    <a:pt x="30768" y="24660"/>
                    <a:pt x="28799" y="25734"/>
                    <a:pt x="26703" y="26485"/>
                  </a:cubicBezTo>
                  <a:cubicBezTo>
                    <a:pt x="25816" y="26795"/>
                    <a:pt x="24884" y="27050"/>
                    <a:pt x="23952" y="27050"/>
                  </a:cubicBezTo>
                  <a:cubicBezTo>
                    <a:pt x="23684" y="27050"/>
                    <a:pt x="23416" y="27028"/>
                    <a:pt x="23149" y="26981"/>
                  </a:cubicBezTo>
                  <a:cubicBezTo>
                    <a:pt x="21954" y="26771"/>
                    <a:pt x="20812" y="25922"/>
                    <a:pt x="20579" y="24735"/>
                  </a:cubicBezTo>
                  <a:cubicBezTo>
                    <a:pt x="20174" y="22661"/>
                    <a:pt x="22555" y="20888"/>
                    <a:pt x="22375" y="18784"/>
                  </a:cubicBezTo>
                  <a:cubicBezTo>
                    <a:pt x="22277" y="17702"/>
                    <a:pt x="21473" y="16771"/>
                    <a:pt x="20504" y="16297"/>
                  </a:cubicBezTo>
                  <a:cubicBezTo>
                    <a:pt x="19756" y="15935"/>
                    <a:pt x="18920" y="15806"/>
                    <a:pt x="18083" y="15806"/>
                  </a:cubicBezTo>
                  <a:cubicBezTo>
                    <a:pt x="17828" y="15806"/>
                    <a:pt x="17572" y="15818"/>
                    <a:pt x="17319" y="15839"/>
                  </a:cubicBezTo>
                  <a:cubicBezTo>
                    <a:pt x="15592" y="15975"/>
                    <a:pt x="13783" y="16490"/>
                    <a:pt x="12086" y="16490"/>
                  </a:cubicBezTo>
                  <a:cubicBezTo>
                    <a:pt x="11154" y="16490"/>
                    <a:pt x="10255" y="16335"/>
                    <a:pt x="9422" y="15877"/>
                  </a:cubicBezTo>
                  <a:cubicBezTo>
                    <a:pt x="6905" y="14494"/>
                    <a:pt x="6417" y="10880"/>
                    <a:pt x="7604" y="8265"/>
                  </a:cubicBezTo>
                  <a:cubicBezTo>
                    <a:pt x="7927" y="7567"/>
                    <a:pt x="8332" y="6921"/>
                    <a:pt x="8806" y="6312"/>
                  </a:cubicBezTo>
                  <a:cubicBezTo>
                    <a:pt x="9647" y="5238"/>
                    <a:pt x="10662" y="4313"/>
                    <a:pt x="11729" y="3457"/>
                  </a:cubicBezTo>
                  <a:cubicBezTo>
                    <a:pt x="12217" y="3059"/>
                    <a:pt x="12758" y="2525"/>
                    <a:pt x="13329" y="2247"/>
                  </a:cubicBezTo>
                  <a:cubicBezTo>
                    <a:pt x="13532" y="2150"/>
                    <a:pt x="13772" y="2142"/>
                    <a:pt x="13983" y="2074"/>
                  </a:cubicBezTo>
                  <a:cubicBezTo>
                    <a:pt x="14291" y="1977"/>
                    <a:pt x="14606" y="1827"/>
                    <a:pt x="14839" y="1609"/>
                  </a:cubicBezTo>
                  <a:cubicBezTo>
                    <a:pt x="15177" y="1293"/>
                    <a:pt x="15343" y="752"/>
                    <a:pt x="15095" y="369"/>
                  </a:cubicBezTo>
                  <a:cubicBezTo>
                    <a:pt x="14927" y="102"/>
                    <a:pt x="14659" y="0"/>
                    <a:pt x="14356" y="0"/>
                  </a:cubicBezTo>
                  <a:close/>
                </a:path>
              </a:pathLst>
            </a:custGeom>
            <a:gradFill>
              <a:gsLst>
                <a:gs pos="0">
                  <a:srgbClr val="FF3FEA">
                    <a:alpha val="16862"/>
                  </a:srgbClr>
                </a:gs>
                <a:gs pos="100000">
                  <a:srgbClr val="FF3FEA">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8"/>
            <p:cNvGrpSpPr/>
            <p:nvPr/>
          </p:nvGrpSpPr>
          <p:grpSpPr>
            <a:xfrm>
              <a:off x="-198229" y="3051058"/>
              <a:ext cx="1841224" cy="1084272"/>
              <a:chOff x="6449247" y="3296925"/>
              <a:chExt cx="1032713" cy="608151"/>
            </a:xfrm>
          </p:grpSpPr>
          <p:sp>
            <p:nvSpPr>
              <p:cNvPr id="153" name="Google Shape;153;p8"/>
              <p:cNvSpPr/>
              <p:nvPr/>
            </p:nvSpPr>
            <p:spPr>
              <a:xfrm>
                <a:off x="6472051" y="3319729"/>
                <a:ext cx="986795" cy="560970"/>
              </a:xfrm>
              <a:custGeom>
                <a:avLst/>
                <a:gdLst/>
                <a:ahLst/>
                <a:cxnLst/>
                <a:rect l="l" t="t" r="r" b="b"/>
                <a:pathLst>
                  <a:path w="18780" h="10676" extrusionOk="0">
                    <a:moveTo>
                      <a:pt x="284" y="1483"/>
                    </a:moveTo>
                    <a:lnTo>
                      <a:pt x="284" y="1483"/>
                    </a:lnTo>
                    <a:cubicBezTo>
                      <a:pt x="2758" y="1916"/>
                      <a:pt x="5257" y="2260"/>
                      <a:pt x="7703" y="2862"/>
                    </a:cubicBezTo>
                    <a:cubicBezTo>
                      <a:pt x="8180" y="2984"/>
                      <a:pt x="8742" y="3228"/>
                      <a:pt x="9238" y="3237"/>
                    </a:cubicBezTo>
                    <a:cubicBezTo>
                      <a:pt x="9791" y="3246"/>
                      <a:pt x="10334" y="3256"/>
                      <a:pt x="10886" y="3265"/>
                    </a:cubicBezTo>
                    <a:cubicBezTo>
                      <a:pt x="12532" y="3302"/>
                      <a:pt x="14187" y="3339"/>
                      <a:pt x="15834" y="3367"/>
                    </a:cubicBezTo>
                    <a:lnTo>
                      <a:pt x="15834" y="3367"/>
                    </a:lnTo>
                    <a:cubicBezTo>
                      <a:pt x="15640" y="4153"/>
                      <a:pt x="15438" y="4937"/>
                      <a:pt x="15240" y="5718"/>
                    </a:cubicBezTo>
                    <a:cubicBezTo>
                      <a:pt x="15034" y="6523"/>
                      <a:pt x="14837" y="7328"/>
                      <a:pt x="14631" y="8124"/>
                    </a:cubicBezTo>
                    <a:cubicBezTo>
                      <a:pt x="14613" y="8207"/>
                      <a:pt x="14531" y="8499"/>
                      <a:pt x="14546" y="8499"/>
                    </a:cubicBezTo>
                    <a:cubicBezTo>
                      <a:pt x="14547" y="8499"/>
                      <a:pt x="14547" y="8499"/>
                      <a:pt x="14547" y="8499"/>
                    </a:cubicBezTo>
                    <a:lnTo>
                      <a:pt x="14547" y="8499"/>
                    </a:lnTo>
                    <a:cubicBezTo>
                      <a:pt x="14332" y="8667"/>
                      <a:pt x="14126" y="8836"/>
                      <a:pt x="13920" y="9014"/>
                    </a:cubicBezTo>
                    <a:cubicBezTo>
                      <a:pt x="13302" y="9510"/>
                      <a:pt x="12684" y="10016"/>
                      <a:pt x="12066" y="10521"/>
                    </a:cubicBezTo>
                    <a:cubicBezTo>
                      <a:pt x="12055" y="10530"/>
                      <a:pt x="12047" y="10537"/>
                      <a:pt x="12040" y="10543"/>
                    </a:cubicBezTo>
                    <a:lnTo>
                      <a:pt x="12040" y="10543"/>
                    </a:lnTo>
                    <a:cubicBezTo>
                      <a:pt x="11997" y="10526"/>
                      <a:pt x="11948" y="10510"/>
                      <a:pt x="11907" y="10493"/>
                    </a:cubicBezTo>
                    <a:cubicBezTo>
                      <a:pt x="11654" y="10399"/>
                      <a:pt x="11392" y="10306"/>
                      <a:pt x="11139" y="10212"/>
                    </a:cubicBezTo>
                    <a:cubicBezTo>
                      <a:pt x="9632" y="9650"/>
                      <a:pt x="8115" y="9089"/>
                      <a:pt x="6608" y="8527"/>
                    </a:cubicBezTo>
                    <a:cubicBezTo>
                      <a:pt x="6130" y="8349"/>
                      <a:pt x="5653" y="8180"/>
                      <a:pt x="5184" y="8003"/>
                    </a:cubicBezTo>
                    <a:cubicBezTo>
                      <a:pt x="5134" y="7982"/>
                      <a:pt x="5112" y="7978"/>
                      <a:pt x="5104" y="7978"/>
                    </a:cubicBezTo>
                    <a:cubicBezTo>
                      <a:pt x="5103" y="7978"/>
                      <a:pt x="5102" y="7978"/>
                      <a:pt x="5102" y="7978"/>
                    </a:cubicBezTo>
                    <a:lnTo>
                      <a:pt x="5102" y="7978"/>
                    </a:lnTo>
                    <a:cubicBezTo>
                      <a:pt x="5101" y="7975"/>
                      <a:pt x="5099" y="7968"/>
                      <a:pt x="5091" y="7956"/>
                    </a:cubicBezTo>
                    <a:cubicBezTo>
                      <a:pt x="4988" y="7815"/>
                      <a:pt x="4885" y="7684"/>
                      <a:pt x="4782" y="7544"/>
                    </a:cubicBezTo>
                    <a:cubicBezTo>
                      <a:pt x="3283" y="5523"/>
                      <a:pt x="1783" y="3503"/>
                      <a:pt x="284" y="1483"/>
                    </a:cubicBezTo>
                    <a:close/>
                    <a:moveTo>
                      <a:pt x="18686" y="1"/>
                    </a:moveTo>
                    <a:cubicBezTo>
                      <a:pt x="18677" y="1"/>
                      <a:pt x="18668" y="3"/>
                      <a:pt x="18657" y="7"/>
                    </a:cubicBezTo>
                    <a:lnTo>
                      <a:pt x="18667" y="7"/>
                    </a:lnTo>
                    <a:cubicBezTo>
                      <a:pt x="17993" y="250"/>
                      <a:pt x="17318" y="494"/>
                      <a:pt x="16644" y="737"/>
                    </a:cubicBezTo>
                    <a:cubicBezTo>
                      <a:pt x="16223" y="887"/>
                      <a:pt x="16242" y="1655"/>
                      <a:pt x="16148" y="2048"/>
                    </a:cubicBezTo>
                    <a:cubicBezTo>
                      <a:pt x="16059" y="2439"/>
                      <a:pt x="15965" y="2830"/>
                      <a:pt x="15870" y="3220"/>
                    </a:cubicBezTo>
                    <a:lnTo>
                      <a:pt x="15870" y="3220"/>
                    </a:lnTo>
                    <a:cubicBezTo>
                      <a:pt x="14644" y="3194"/>
                      <a:pt x="13424" y="3169"/>
                      <a:pt x="12197" y="3143"/>
                    </a:cubicBezTo>
                    <a:cubicBezTo>
                      <a:pt x="12101" y="3142"/>
                      <a:pt x="12004" y="3141"/>
                      <a:pt x="11906" y="3141"/>
                    </a:cubicBezTo>
                    <a:cubicBezTo>
                      <a:pt x="11509" y="3141"/>
                      <a:pt x="11099" y="3152"/>
                      <a:pt x="10691" y="3152"/>
                    </a:cubicBezTo>
                    <a:cubicBezTo>
                      <a:pt x="10024" y="3152"/>
                      <a:pt x="9361" y="3123"/>
                      <a:pt x="8761" y="2975"/>
                    </a:cubicBezTo>
                    <a:cubicBezTo>
                      <a:pt x="7431" y="2647"/>
                      <a:pt x="6121" y="2329"/>
                      <a:pt x="4763" y="2104"/>
                    </a:cubicBezTo>
                    <a:cubicBezTo>
                      <a:pt x="3387" y="1870"/>
                      <a:pt x="2010" y="1636"/>
                      <a:pt x="625" y="1393"/>
                    </a:cubicBezTo>
                    <a:cubicBezTo>
                      <a:pt x="456" y="1364"/>
                      <a:pt x="288" y="1336"/>
                      <a:pt x="129" y="1308"/>
                    </a:cubicBezTo>
                    <a:cubicBezTo>
                      <a:pt x="124" y="1308"/>
                      <a:pt x="120" y="1307"/>
                      <a:pt x="116" y="1307"/>
                    </a:cubicBezTo>
                    <a:cubicBezTo>
                      <a:pt x="62" y="1307"/>
                      <a:pt x="1" y="1359"/>
                      <a:pt x="44" y="1411"/>
                    </a:cubicBezTo>
                    <a:cubicBezTo>
                      <a:pt x="1673" y="3602"/>
                      <a:pt x="3303" y="5793"/>
                      <a:pt x="4932" y="7984"/>
                    </a:cubicBezTo>
                    <a:cubicBezTo>
                      <a:pt x="5063" y="8162"/>
                      <a:pt x="5287" y="8199"/>
                      <a:pt x="5493" y="8274"/>
                    </a:cubicBezTo>
                    <a:cubicBezTo>
                      <a:pt x="6214" y="8536"/>
                      <a:pt x="6945" y="8808"/>
                      <a:pt x="7666" y="9079"/>
                    </a:cubicBezTo>
                    <a:cubicBezTo>
                      <a:pt x="9098" y="9604"/>
                      <a:pt x="10531" y="10137"/>
                      <a:pt x="11954" y="10662"/>
                    </a:cubicBezTo>
                    <a:cubicBezTo>
                      <a:pt x="11979" y="10671"/>
                      <a:pt x="12005" y="10676"/>
                      <a:pt x="12032" y="10676"/>
                    </a:cubicBezTo>
                    <a:cubicBezTo>
                      <a:pt x="12258" y="10676"/>
                      <a:pt x="12514" y="10347"/>
                      <a:pt x="12665" y="10222"/>
                    </a:cubicBezTo>
                    <a:cubicBezTo>
                      <a:pt x="13264" y="9725"/>
                      <a:pt x="13873" y="9238"/>
                      <a:pt x="14472" y="8742"/>
                    </a:cubicBezTo>
                    <a:cubicBezTo>
                      <a:pt x="14725" y="8536"/>
                      <a:pt x="14725" y="8358"/>
                      <a:pt x="14800" y="8031"/>
                    </a:cubicBezTo>
                    <a:lnTo>
                      <a:pt x="15408" y="5643"/>
                    </a:lnTo>
                    <a:cubicBezTo>
                      <a:pt x="15600" y="4888"/>
                      <a:pt x="15797" y="4129"/>
                      <a:pt x="15985" y="3368"/>
                    </a:cubicBezTo>
                    <a:lnTo>
                      <a:pt x="15985" y="3368"/>
                    </a:lnTo>
                    <a:cubicBezTo>
                      <a:pt x="16068" y="3369"/>
                      <a:pt x="16150" y="3371"/>
                      <a:pt x="16232" y="3377"/>
                    </a:cubicBezTo>
                    <a:cubicBezTo>
                      <a:pt x="16326" y="3377"/>
                      <a:pt x="16326" y="3228"/>
                      <a:pt x="16232" y="3228"/>
                    </a:cubicBezTo>
                    <a:cubicBezTo>
                      <a:pt x="16162" y="3226"/>
                      <a:pt x="16092" y="3225"/>
                      <a:pt x="16021" y="3223"/>
                    </a:cubicBezTo>
                    <a:lnTo>
                      <a:pt x="16021" y="3223"/>
                    </a:lnTo>
                    <a:cubicBezTo>
                      <a:pt x="16096" y="2919"/>
                      <a:pt x="16170" y="2615"/>
                      <a:pt x="16242" y="2310"/>
                    </a:cubicBezTo>
                    <a:cubicBezTo>
                      <a:pt x="16326" y="1926"/>
                      <a:pt x="16410" y="1552"/>
                      <a:pt x="16504" y="1177"/>
                    </a:cubicBezTo>
                    <a:cubicBezTo>
                      <a:pt x="16579" y="859"/>
                      <a:pt x="16476" y="952"/>
                      <a:pt x="16747" y="849"/>
                    </a:cubicBezTo>
                    <a:cubicBezTo>
                      <a:pt x="17403" y="615"/>
                      <a:pt x="18049" y="381"/>
                      <a:pt x="18704" y="147"/>
                    </a:cubicBezTo>
                    <a:cubicBezTo>
                      <a:pt x="18779" y="122"/>
                      <a:pt x="18758" y="1"/>
                      <a:pt x="1868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6449247" y="3364812"/>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2" y="103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6602730" y="3391873"/>
                <a:ext cx="56644" cy="54174"/>
              </a:xfrm>
              <a:custGeom>
                <a:avLst/>
                <a:gdLst/>
                <a:ahLst/>
                <a:cxnLst/>
                <a:rect l="l" t="t" r="r" b="b"/>
                <a:pathLst>
                  <a:path w="1078" h="1031" extrusionOk="0">
                    <a:moveTo>
                      <a:pt x="535" y="1"/>
                    </a:moveTo>
                    <a:lnTo>
                      <a:pt x="366" y="338"/>
                    </a:lnTo>
                    <a:lnTo>
                      <a:pt x="1" y="394"/>
                    </a:lnTo>
                    <a:lnTo>
                      <a:pt x="263" y="656"/>
                    </a:lnTo>
                    <a:lnTo>
                      <a:pt x="207" y="1031"/>
                    </a:lnTo>
                    <a:lnTo>
                      <a:pt x="535" y="853"/>
                    </a:lnTo>
                    <a:lnTo>
                      <a:pt x="872" y="1031"/>
                    </a:lnTo>
                    <a:lnTo>
                      <a:pt x="806" y="656"/>
                    </a:lnTo>
                    <a:lnTo>
                      <a:pt x="1078" y="394"/>
                    </a:lnTo>
                    <a:lnTo>
                      <a:pt x="703" y="338"/>
                    </a:lnTo>
                    <a:lnTo>
                      <a:pt x="5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6766091" y="341893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6923042" y="34588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80"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7282658" y="3458814"/>
                <a:ext cx="56591" cy="54174"/>
              </a:xfrm>
              <a:custGeom>
                <a:avLst/>
                <a:gdLst/>
                <a:ahLst/>
                <a:cxnLst/>
                <a:rect l="l" t="t" r="r" b="b"/>
                <a:pathLst>
                  <a:path w="1077" h="1031" extrusionOk="0">
                    <a:moveTo>
                      <a:pt x="534" y="0"/>
                    </a:moveTo>
                    <a:lnTo>
                      <a:pt x="375" y="337"/>
                    </a:lnTo>
                    <a:lnTo>
                      <a:pt x="0" y="393"/>
                    </a:lnTo>
                    <a:lnTo>
                      <a:pt x="272" y="656"/>
                    </a:lnTo>
                    <a:lnTo>
                      <a:pt x="206" y="1030"/>
                    </a:lnTo>
                    <a:lnTo>
                      <a:pt x="534" y="852"/>
                    </a:lnTo>
                    <a:lnTo>
                      <a:pt x="871" y="1030"/>
                    </a:lnTo>
                    <a:lnTo>
                      <a:pt x="805" y="656"/>
                    </a:lnTo>
                    <a:lnTo>
                      <a:pt x="1077" y="393"/>
                    </a:lnTo>
                    <a:lnTo>
                      <a:pt x="702"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7310664" y="3338277"/>
                <a:ext cx="57116" cy="53648"/>
              </a:xfrm>
              <a:custGeom>
                <a:avLst/>
                <a:gdLst/>
                <a:ahLst/>
                <a:cxnLst/>
                <a:rect l="l" t="t" r="r" b="b"/>
                <a:pathLst>
                  <a:path w="1087" h="1021" extrusionOk="0">
                    <a:moveTo>
                      <a:pt x="544" y="0"/>
                    </a:moveTo>
                    <a:lnTo>
                      <a:pt x="375" y="337"/>
                    </a:lnTo>
                    <a:lnTo>
                      <a:pt x="1" y="393"/>
                    </a:lnTo>
                    <a:lnTo>
                      <a:pt x="272" y="656"/>
                    </a:lnTo>
                    <a:lnTo>
                      <a:pt x="207" y="1021"/>
                    </a:lnTo>
                    <a:lnTo>
                      <a:pt x="207" y="1021"/>
                    </a:lnTo>
                    <a:lnTo>
                      <a:pt x="544" y="843"/>
                    </a:lnTo>
                    <a:lnTo>
                      <a:pt x="881" y="1021"/>
                    </a:lnTo>
                    <a:lnTo>
                      <a:pt x="815" y="656"/>
                    </a:lnTo>
                    <a:lnTo>
                      <a:pt x="1087" y="393"/>
                    </a:lnTo>
                    <a:lnTo>
                      <a:pt x="712"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7425316" y="3296925"/>
                <a:ext cx="56644" cy="53701"/>
              </a:xfrm>
              <a:custGeom>
                <a:avLst/>
                <a:gdLst/>
                <a:ahLst/>
                <a:cxnLst/>
                <a:rect l="l" t="t" r="r" b="b"/>
                <a:pathLst>
                  <a:path w="1078" h="1022" extrusionOk="0">
                    <a:moveTo>
                      <a:pt x="543" y="1"/>
                    </a:moveTo>
                    <a:lnTo>
                      <a:pt x="375" y="338"/>
                    </a:lnTo>
                    <a:lnTo>
                      <a:pt x="0" y="394"/>
                    </a:lnTo>
                    <a:lnTo>
                      <a:pt x="272" y="656"/>
                    </a:lnTo>
                    <a:lnTo>
                      <a:pt x="206" y="1021"/>
                    </a:lnTo>
                    <a:lnTo>
                      <a:pt x="206" y="1021"/>
                    </a:lnTo>
                    <a:lnTo>
                      <a:pt x="543" y="853"/>
                    </a:lnTo>
                    <a:lnTo>
                      <a:pt x="871" y="102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7210829" y="3741662"/>
                <a:ext cx="56591" cy="54174"/>
              </a:xfrm>
              <a:custGeom>
                <a:avLst/>
                <a:gdLst/>
                <a:ahLst/>
                <a:cxnLst/>
                <a:rect l="l" t="t" r="r" b="b"/>
                <a:pathLst>
                  <a:path w="1077"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7077471" y="3850902"/>
                <a:ext cx="56644" cy="54174"/>
              </a:xfrm>
              <a:custGeom>
                <a:avLst/>
                <a:gdLst/>
                <a:ahLst/>
                <a:cxnLst/>
                <a:rect l="l" t="t" r="r" b="b"/>
                <a:pathLst>
                  <a:path w="1078" h="1031" extrusionOk="0">
                    <a:moveTo>
                      <a:pt x="535" y="0"/>
                    </a:moveTo>
                    <a:lnTo>
                      <a:pt x="366" y="337"/>
                    </a:lnTo>
                    <a:lnTo>
                      <a:pt x="1" y="393"/>
                    </a:lnTo>
                    <a:lnTo>
                      <a:pt x="263" y="656"/>
                    </a:lnTo>
                    <a:lnTo>
                      <a:pt x="207" y="1030"/>
                    </a:lnTo>
                    <a:lnTo>
                      <a:pt x="535" y="852"/>
                    </a:lnTo>
                    <a:lnTo>
                      <a:pt x="872" y="1030"/>
                    </a:lnTo>
                    <a:lnTo>
                      <a:pt x="806" y="656"/>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709501" y="3714601"/>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8"/>
            <p:cNvSpPr/>
            <p:nvPr/>
          </p:nvSpPr>
          <p:spPr>
            <a:xfrm>
              <a:off x="350473" y="4684924"/>
              <a:ext cx="949200" cy="949500"/>
            </a:xfrm>
            <a:prstGeom prst="ellipse">
              <a:avLst/>
            </a:prstGeom>
            <a:gradFill>
              <a:gsLst>
                <a:gs pos="0">
                  <a:srgbClr val="44CAFF">
                    <a:alpha val="0"/>
                  </a:srgbClr>
                </a:gs>
                <a:gs pos="100000">
                  <a:srgbClr val="44CAFF">
                    <a:alpha val="56078"/>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8"/>
          <p:cNvSpPr txBox="1">
            <a:spLocks noGrp="1"/>
          </p:cNvSpPr>
          <p:nvPr>
            <p:ph type="title"/>
          </p:nvPr>
        </p:nvSpPr>
        <p:spPr>
          <a:xfrm>
            <a:off x="1714950" y="1460850"/>
            <a:ext cx="5714100" cy="222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8500"/>
              <a:buNone/>
              <a:defRPr sz="8500"/>
            </a:lvl1pPr>
            <a:lvl2pPr lvl="1" rtl="0">
              <a:lnSpc>
                <a:spcPct val="100000"/>
              </a:lnSpc>
              <a:spcBef>
                <a:spcPts val="0"/>
              </a:spcBef>
              <a:spcAft>
                <a:spcPts val="0"/>
              </a:spcAft>
              <a:buSzPts val="3600"/>
              <a:buNone/>
              <a:defRPr/>
            </a:lvl2pPr>
            <a:lvl3pPr lvl="2" rtl="0">
              <a:lnSpc>
                <a:spcPct val="100000"/>
              </a:lnSpc>
              <a:spcBef>
                <a:spcPts val="0"/>
              </a:spcBef>
              <a:spcAft>
                <a:spcPts val="0"/>
              </a:spcAft>
              <a:buSzPts val="3600"/>
              <a:buNone/>
              <a:defRPr/>
            </a:lvl3pPr>
            <a:lvl4pPr lvl="3" rtl="0">
              <a:lnSpc>
                <a:spcPct val="100000"/>
              </a:lnSpc>
              <a:spcBef>
                <a:spcPts val="0"/>
              </a:spcBef>
              <a:spcAft>
                <a:spcPts val="0"/>
              </a:spcAft>
              <a:buSzPts val="3600"/>
              <a:buNone/>
              <a:defRPr/>
            </a:lvl4pPr>
            <a:lvl5pPr lvl="4" rtl="0">
              <a:lnSpc>
                <a:spcPct val="100000"/>
              </a:lnSpc>
              <a:spcBef>
                <a:spcPts val="0"/>
              </a:spcBef>
              <a:spcAft>
                <a:spcPts val="0"/>
              </a:spcAft>
              <a:buSzPts val="3600"/>
              <a:buNone/>
              <a:defRPr/>
            </a:lvl5pPr>
            <a:lvl6pPr lvl="5" rtl="0">
              <a:lnSpc>
                <a:spcPct val="100000"/>
              </a:lnSpc>
              <a:spcBef>
                <a:spcPts val="0"/>
              </a:spcBef>
              <a:spcAft>
                <a:spcPts val="0"/>
              </a:spcAft>
              <a:buSzPts val="3600"/>
              <a:buNone/>
              <a:defRPr/>
            </a:lvl6pPr>
            <a:lvl7pPr lvl="6" rtl="0">
              <a:lnSpc>
                <a:spcPct val="100000"/>
              </a:lnSpc>
              <a:spcBef>
                <a:spcPts val="0"/>
              </a:spcBef>
              <a:spcAft>
                <a:spcPts val="0"/>
              </a:spcAft>
              <a:buSzPts val="3600"/>
              <a:buNone/>
              <a:defRPr/>
            </a:lvl7pPr>
            <a:lvl8pPr lvl="7" rtl="0">
              <a:lnSpc>
                <a:spcPct val="100000"/>
              </a:lnSpc>
              <a:spcBef>
                <a:spcPts val="0"/>
              </a:spcBef>
              <a:spcAft>
                <a:spcPts val="0"/>
              </a:spcAft>
              <a:buSzPts val="3600"/>
              <a:buNone/>
              <a:defRPr/>
            </a:lvl8pPr>
            <a:lvl9pPr lvl="8" rtl="0">
              <a:lnSpc>
                <a:spcPct val="100000"/>
              </a:lnSpc>
              <a:spcBef>
                <a:spcPts val="0"/>
              </a:spcBef>
              <a:spcAft>
                <a:spcPts val="0"/>
              </a:spcAft>
              <a:buSzPts val="3600"/>
              <a:buNone/>
              <a:defRPr/>
            </a:lvl9pPr>
          </a:lstStyle>
          <a:p>
            <a:endParaRPr/>
          </a:p>
        </p:txBody>
      </p:sp>
      <p:grpSp>
        <p:nvGrpSpPr>
          <p:cNvPr id="166" name="Google Shape;166;p8"/>
          <p:cNvGrpSpPr/>
          <p:nvPr/>
        </p:nvGrpSpPr>
        <p:grpSpPr>
          <a:xfrm>
            <a:off x="130728" y="387172"/>
            <a:ext cx="2290958" cy="887163"/>
            <a:chOff x="1517450" y="2662050"/>
            <a:chExt cx="776175" cy="300550"/>
          </a:xfrm>
        </p:grpSpPr>
        <p:sp>
          <p:nvSpPr>
            <p:cNvPr id="167" name="Google Shape;167;p8"/>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rgbClr val="6372D4">
                <a:alpha val="2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gradFill>
              <a:gsLst>
                <a:gs pos="0">
                  <a:srgbClr val="FFFFFF">
                    <a:alpha val="0"/>
                    <a:alpha val="59460"/>
                  </a:srgbClr>
                </a:gs>
                <a:gs pos="100000">
                  <a:srgbClr val="FFFFFF">
                    <a:alpha val="56078"/>
                    <a:alpha val="594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8"/>
          <p:cNvGrpSpPr/>
          <p:nvPr/>
        </p:nvGrpSpPr>
        <p:grpSpPr>
          <a:xfrm>
            <a:off x="2220796" y="296909"/>
            <a:ext cx="6604709" cy="4549682"/>
            <a:chOff x="2148552" y="623748"/>
            <a:chExt cx="6604709" cy="4549682"/>
          </a:xfrm>
        </p:grpSpPr>
        <p:grpSp>
          <p:nvGrpSpPr>
            <p:cNvPr id="176" name="Google Shape;176;p8"/>
            <p:cNvGrpSpPr/>
            <p:nvPr/>
          </p:nvGrpSpPr>
          <p:grpSpPr>
            <a:xfrm>
              <a:off x="2148552" y="1104150"/>
              <a:ext cx="6604709" cy="4069280"/>
              <a:chOff x="2148552" y="1104150"/>
              <a:chExt cx="6604709" cy="4069280"/>
            </a:xfrm>
          </p:grpSpPr>
          <p:sp>
            <p:nvSpPr>
              <p:cNvPr id="177" name="Google Shape;177;p8"/>
              <p:cNvSpPr/>
              <p:nvPr/>
            </p:nvSpPr>
            <p:spPr>
              <a:xfrm>
                <a:off x="2148552" y="46462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8"/>
              <p:cNvGrpSpPr/>
              <p:nvPr/>
            </p:nvGrpSpPr>
            <p:grpSpPr>
              <a:xfrm>
                <a:off x="3648474" y="1104150"/>
                <a:ext cx="5104786" cy="4069280"/>
                <a:chOff x="3648474" y="1104150"/>
                <a:chExt cx="5104786" cy="4069280"/>
              </a:xfrm>
            </p:grpSpPr>
            <p:sp>
              <p:nvSpPr>
                <p:cNvPr id="179" name="Google Shape;179;p8"/>
                <p:cNvSpPr/>
                <p:nvPr/>
              </p:nvSpPr>
              <p:spPr>
                <a:xfrm>
                  <a:off x="7298081" y="1104150"/>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5986872" y="50516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8"/>
                <p:cNvGrpSpPr/>
                <p:nvPr/>
              </p:nvGrpSpPr>
              <p:grpSpPr>
                <a:xfrm>
                  <a:off x="3648474" y="4608574"/>
                  <a:ext cx="5104786" cy="523151"/>
                  <a:chOff x="3648474" y="4608574"/>
                  <a:chExt cx="5104786" cy="523151"/>
                </a:xfrm>
              </p:grpSpPr>
              <p:sp>
                <p:nvSpPr>
                  <p:cNvPr id="182" name="Google Shape;182;p8"/>
                  <p:cNvSpPr/>
                  <p:nvPr/>
                </p:nvSpPr>
                <p:spPr>
                  <a:xfrm rot="10800000" flipH="1">
                    <a:off x="3648474" y="50547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8631472" y="460857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4" name="Google Shape;184;p8"/>
            <p:cNvSpPr/>
            <p:nvPr/>
          </p:nvSpPr>
          <p:spPr>
            <a:xfrm>
              <a:off x="4116898" y="623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7952358" y="18950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flipH="1">
              <a:off x="4338386" y="46863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7"/>
        <p:cNvGrpSpPr/>
        <p:nvPr/>
      </p:nvGrpSpPr>
      <p:grpSpPr>
        <a:xfrm>
          <a:off x="0" y="0"/>
          <a:ext cx="0" cy="0"/>
          <a:chOff x="0" y="0"/>
          <a:chExt cx="0" cy="0"/>
        </a:xfrm>
      </p:grpSpPr>
      <p:sp>
        <p:nvSpPr>
          <p:cNvPr id="188" name="Google Shape;188;p9"/>
          <p:cNvSpPr/>
          <p:nvPr/>
        </p:nvSpPr>
        <p:spPr>
          <a:xfrm>
            <a:off x="329855" y="-808695"/>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798900" y="3899588"/>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txBox="1">
            <a:spLocks noGrp="1"/>
          </p:cNvSpPr>
          <p:nvPr>
            <p:ph type="subTitle" idx="1"/>
          </p:nvPr>
        </p:nvSpPr>
        <p:spPr>
          <a:xfrm>
            <a:off x="4190125" y="2315118"/>
            <a:ext cx="4231500" cy="144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00"/>
            </a:lvl1pPr>
            <a:lvl2pPr lvl="1" rtl="0">
              <a:spcBef>
                <a:spcPts val="0"/>
              </a:spcBef>
              <a:spcAft>
                <a:spcPts val="0"/>
              </a:spcAft>
              <a:buNone/>
              <a:defRPr sz="1700"/>
            </a:lvl2pPr>
            <a:lvl3pPr lvl="2" rtl="0">
              <a:spcBef>
                <a:spcPts val="0"/>
              </a:spcBef>
              <a:spcAft>
                <a:spcPts val="0"/>
              </a:spcAft>
              <a:buNone/>
              <a:defRPr sz="1700"/>
            </a:lvl3pPr>
            <a:lvl4pPr lvl="3" rtl="0">
              <a:spcBef>
                <a:spcPts val="0"/>
              </a:spcBef>
              <a:spcAft>
                <a:spcPts val="0"/>
              </a:spcAft>
              <a:buNone/>
              <a:defRPr sz="1700"/>
            </a:lvl4pPr>
            <a:lvl5pPr lvl="4" rtl="0">
              <a:spcBef>
                <a:spcPts val="0"/>
              </a:spcBef>
              <a:spcAft>
                <a:spcPts val="0"/>
              </a:spcAft>
              <a:buNone/>
              <a:defRPr sz="1700"/>
            </a:lvl5pPr>
            <a:lvl6pPr lvl="5" rtl="0">
              <a:spcBef>
                <a:spcPts val="0"/>
              </a:spcBef>
              <a:spcAft>
                <a:spcPts val="0"/>
              </a:spcAft>
              <a:buNone/>
              <a:defRPr sz="1700"/>
            </a:lvl6pPr>
            <a:lvl7pPr lvl="6" rtl="0">
              <a:spcBef>
                <a:spcPts val="0"/>
              </a:spcBef>
              <a:spcAft>
                <a:spcPts val="0"/>
              </a:spcAft>
              <a:buNone/>
              <a:defRPr sz="1700"/>
            </a:lvl7pPr>
            <a:lvl8pPr lvl="7" rtl="0">
              <a:spcBef>
                <a:spcPts val="0"/>
              </a:spcBef>
              <a:spcAft>
                <a:spcPts val="0"/>
              </a:spcAft>
              <a:buNone/>
              <a:defRPr sz="1700"/>
            </a:lvl8pPr>
            <a:lvl9pPr lvl="8" rtl="0">
              <a:spcBef>
                <a:spcPts val="0"/>
              </a:spcBef>
              <a:spcAft>
                <a:spcPts val="0"/>
              </a:spcAft>
              <a:buNone/>
              <a:defRPr sz="1700"/>
            </a:lvl9pPr>
          </a:lstStyle>
          <a:p>
            <a:endParaRPr/>
          </a:p>
        </p:txBody>
      </p:sp>
      <p:sp>
        <p:nvSpPr>
          <p:cNvPr id="191" name="Google Shape;191;p9"/>
          <p:cNvSpPr txBox="1">
            <a:spLocks noGrp="1"/>
          </p:cNvSpPr>
          <p:nvPr>
            <p:ph type="title"/>
          </p:nvPr>
        </p:nvSpPr>
        <p:spPr>
          <a:xfrm>
            <a:off x="4190125" y="1365582"/>
            <a:ext cx="4231500" cy="7269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sz="40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
        <p:nvSpPr>
          <p:cNvPr id="192" name="Google Shape;192;p9"/>
          <p:cNvSpPr/>
          <p:nvPr/>
        </p:nvSpPr>
        <p:spPr>
          <a:xfrm>
            <a:off x="-404376" y="367174"/>
            <a:ext cx="998100" cy="998100"/>
          </a:xfrm>
          <a:prstGeom prst="ellipse">
            <a:avLst/>
          </a:prstGeom>
          <a:gradFill>
            <a:gsLst>
              <a:gs pos="0">
                <a:schemeClr val="accent6"/>
              </a:gs>
              <a:gs pos="100000">
                <a:srgbClr val="FFDD9D">
                  <a:alpha val="745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9"/>
          <p:cNvGrpSpPr/>
          <p:nvPr/>
        </p:nvGrpSpPr>
        <p:grpSpPr>
          <a:xfrm>
            <a:off x="7350202" y="4151069"/>
            <a:ext cx="1544297" cy="726914"/>
            <a:chOff x="4769825" y="756450"/>
            <a:chExt cx="1075041" cy="506031"/>
          </a:xfrm>
        </p:grpSpPr>
        <p:sp>
          <p:nvSpPr>
            <p:cNvPr id="194" name="Google Shape;194;p9"/>
            <p:cNvSpPr/>
            <p:nvPr/>
          </p:nvSpPr>
          <p:spPr>
            <a:xfrm>
              <a:off x="5033166" y="756737"/>
              <a:ext cx="555190" cy="505744"/>
            </a:xfrm>
            <a:custGeom>
              <a:avLst/>
              <a:gdLst/>
              <a:ahLst/>
              <a:cxnLst/>
              <a:rect l="l" t="t" r="r" b="b"/>
              <a:pathLst>
                <a:path w="11610" h="10576" extrusionOk="0">
                  <a:moveTo>
                    <a:pt x="5805" y="1"/>
                  </a:moveTo>
                  <a:cubicBezTo>
                    <a:pt x="4453" y="1"/>
                    <a:pt x="3100" y="517"/>
                    <a:pt x="2067" y="1550"/>
                  </a:cubicBezTo>
                  <a:cubicBezTo>
                    <a:pt x="1" y="3616"/>
                    <a:pt x="1" y="6960"/>
                    <a:pt x="2067" y="9026"/>
                  </a:cubicBezTo>
                  <a:cubicBezTo>
                    <a:pt x="3100" y="10059"/>
                    <a:pt x="4453" y="10576"/>
                    <a:pt x="5805" y="10576"/>
                  </a:cubicBezTo>
                  <a:cubicBezTo>
                    <a:pt x="7157" y="10576"/>
                    <a:pt x="8510" y="10059"/>
                    <a:pt x="9543" y="9026"/>
                  </a:cubicBezTo>
                  <a:cubicBezTo>
                    <a:pt x="11609" y="6960"/>
                    <a:pt x="11609" y="3616"/>
                    <a:pt x="9543" y="1550"/>
                  </a:cubicBezTo>
                  <a:cubicBezTo>
                    <a:pt x="8510" y="517"/>
                    <a:pt x="7157" y="1"/>
                    <a:pt x="5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5362642" y="861748"/>
              <a:ext cx="197688" cy="395280"/>
            </a:xfrm>
            <a:custGeom>
              <a:avLst/>
              <a:gdLst/>
              <a:ahLst/>
              <a:cxnLst/>
              <a:rect l="l" t="t" r="r" b="b"/>
              <a:pathLst>
                <a:path w="4134" h="8266" extrusionOk="0">
                  <a:moveTo>
                    <a:pt x="3201" y="0"/>
                  </a:moveTo>
                  <a:cubicBezTo>
                    <a:pt x="1240" y="1954"/>
                    <a:pt x="639" y="4846"/>
                    <a:pt x="158" y="7574"/>
                  </a:cubicBezTo>
                  <a:cubicBezTo>
                    <a:pt x="113" y="7784"/>
                    <a:pt x="61" y="8025"/>
                    <a:pt x="1" y="8265"/>
                  </a:cubicBezTo>
                  <a:cubicBezTo>
                    <a:pt x="219" y="8220"/>
                    <a:pt x="436" y="8160"/>
                    <a:pt x="662" y="8085"/>
                  </a:cubicBezTo>
                  <a:cubicBezTo>
                    <a:pt x="1195" y="7897"/>
                    <a:pt x="1684" y="7634"/>
                    <a:pt x="2112" y="7303"/>
                  </a:cubicBezTo>
                  <a:cubicBezTo>
                    <a:pt x="1601" y="6590"/>
                    <a:pt x="1714" y="5545"/>
                    <a:pt x="1962" y="4651"/>
                  </a:cubicBezTo>
                  <a:cubicBezTo>
                    <a:pt x="2345" y="3464"/>
                    <a:pt x="3216" y="2833"/>
                    <a:pt x="4133" y="2209"/>
                  </a:cubicBezTo>
                  <a:cubicBezTo>
                    <a:pt x="4080" y="1924"/>
                    <a:pt x="4005" y="1631"/>
                    <a:pt x="3908" y="1345"/>
                  </a:cubicBezTo>
                  <a:cubicBezTo>
                    <a:pt x="3735" y="857"/>
                    <a:pt x="3494" y="399"/>
                    <a:pt x="3201"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5168974" y="765823"/>
              <a:ext cx="308343" cy="487573"/>
            </a:xfrm>
            <a:custGeom>
              <a:avLst/>
              <a:gdLst/>
              <a:ahLst/>
              <a:cxnLst/>
              <a:rect l="l" t="t" r="r" b="b"/>
              <a:pathLst>
                <a:path w="6448" h="10196" extrusionOk="0">
                  <a:moveTo>
                    <a:pt x="4374" y="0"/>
                  </a:moveTo>
                  <a:cubicBezTo>
                    <a:pt x="3915" y="669"/>
                    <a:pt x="3540" y="1405"/>
                    <a:pt x="3179" y="2127"/>
                  </a:cubicBezTo>
                  <a:cubicBezTo>
                    <a:pt x="1954" y="4568"/>
                    <a:pt x="1406" y="7100"/>
                    <a:pt x="1" y="9475"/>
                  </a:cubicBezTo>
                  <a:cubicBezTo>
                    <a:pt x="474" y="9798"/>
                    <a:pt x="1008" y="10046"/>
                    <a:pt x="1564" y="10196"/>
                  </a:cubicBezTo>
                  <a:cubicBezTo>
                    <a:pt x="1564" y="10166"/>
                    <a:pt x="1564" y="10136"/>
                    <a:pt x="1571" y="10113"/>
                  </a:cubicBezTo>
                  <a:cubicBezTo>
                    <a:pt x="1879" y="6717"/>
                    <a:pt x="3592" y="3291"/>
                    <a:pt x="6447" y="1120"/>
                  </a:cubicBezTo>
                  <a:cubicBezTo>
                    <a:pt x="5846" y="594"/>
                    <a:pt x="5140" y="211"/>
                    <a:pt x="4374"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5061571" y="756450"/>
              <a:ext cx="250481" cy="358267"/>
            </a:xfrm>
            <a:custGeom>
              <a:avLst/>
              <a:gdLst/>
              <a:ahLst/>
              <a:cxnLst/>
              <a:rect l="l" t="t" r="r" b="b"/>
              <a:pathLst>
                <a:path w="5238" h="7492" extrusionOk="0">
                  <a:moveTo>
                    <a:pt x="5237" y="1"/>
                  </a:moveTo>
                  <a:cubicBezTo>
                    <a:pt x="4651" y="1"/>
                    <a:pt x="4050" y="99"/>
                    <a:pt x="3464" y="301"/>
                  </a:cubicBezTo>
                  <a:cubicBezTo>
                    <a:pt x="3284" y="362"/>
                    <a:pt x="3111" y="437"/>
                    <a:pt x="2946" y="512"/>
                  </a:cubicBezTo>
                  <a:cubicBezTo>
                    <a:pt x="2848" y="677"/>
                    <a:pt x="2750" y="842"/>
                    <a:pt x="2660" y="993"/>
                  </a:cubicBezTo>
                  <a:cubicBezTo>
                    <a:pt x="1713" y="2751"/>
                    <a:pt x="917" y="4516"/>
                    <a:pt x="0" y="6199"/>
                  </a:cubicBezTo>
                  <a:cubicBezTo>
                    <a:pt x="53" y="6485"/>
                    <a:pt x="121" y="6763"/>
                    <a:pt x="218" y="7041"/>
                  </a:cubicBezTo>
                  <a:cubicBezTo>
                    <a:pt x="271" y="7199"/>
                    <a:pt x="331" y="7349"/>
                    <a:pt x="399" y="7492"/>
                  </a:cubicBezTo>
                  <a:cubicBezTo>
                    <a:pt x="1593" y="4712"/>
                    <a:pt x="3179" y="2225"/>
                    <a:pt x="5237" y="8"/>
                  </a:cubicBezTo>
                  <a:lnTo>
                    <a:pt x="5237" y="1"/>
                  </a:ln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4769825" y="810438"/>
              <a:ext cx="1075041" cy="434827"/>
            </a:xfrm>
            <a:custGeom>
              <a:avLst/>
              <a:gdLst/>
              <a:ahLst/>
              <a:cxnLst/>
              <a:rect l="l" t="t" r="r" b="b"/>
              <a:pathLst>
                <a:path w="22481" h="9093" extrusionOk="0">
                  <a:moveTo>
                    <a:pt x="20553" y="0"/>
                  </a:moveTo>
                  <a:cubicBezTo>
                    <a:pt x="19965" y="0"/>
                    <a:pt x="19235" y="71"/>
                    <a:pt x="18371" y="209"/>
                  </a:cubicBezTo>
                  <a:cubicBezTo>
                    <a:pt x="17477" y="352"/>
                    <a:pt x="16477" y="562"/>
                    <a:pt x="15418" y="825"/>
                  </a:cubicBezTo>
                  <a:cubicBezTo>
                    <a:pt x="15546" y="983"/>
                    <a:pt x="15666" y="1148"/>
                    <a:pt x="15779" y="1329"/>
                  </a:cubicBezTo>
                  <a:cubicBezTo>
                    <a:pt x="16740" y="1088"/>
                    <a:pt x="17650" y="901"/>
                    <a:pt x="18461" y="773"/>
                  </a:cubicBezTo>
                  <a:cubicBezTo>
                    <a:pt x="19380" y="625"/>
                    <a:pt x="20067" y="570"/>
                    <a:pt x="20572" y="570"/>
                  </a:cubicBezTo>
                  <a:cubicBezTo>
                    <a:pt x="21427" y="570"/>
                    <a:pt x="21757" y="728"/>
                    <a:pt x="21804" y="855"/>
                  </a:cubicBezTo>
                  <a:cubicBezTo>
                    <a:pt x="21872" y="1058"/>
                    <a:pt x="21429" y="1765"/>
                    <a:pt x="19242" y="2997"/>
                  </a:cubicBezTo>
                  <a:cubicBezTo>
                    <a:pt x="18468" y="3433"/>
                    <a:pt x="17582" y="3883"/>
                    <a:pt x="16598" y="4327"/>
                  </a:cubicBezTo>
                  <a:cubicBezTo>
                    <a:pt x="15163" y="4980"/>
                    <a:pt x="13540" y="5626"/>
                    <a:pt x="11827" y="6228"/>
                  </a:cubicBezTo>
                  <a:cubicBezTo>
                    <a:pt x="10256" y="6776"/>
                    <a:pt x="8724" y="7242"/>
                    <a:pt x="7304" y="7610"/>
                  </a:cubicBezTo>
                  <a:cubicBezTo>
                    <a:pt x="6109" y="7926"/>
                    <a:pt x="4997" y="8166"/>
                    <a:pt x="4013" y="8316"/>
                  </a:cubicBezTo>
                  <a:cubicBezTo>
                    <a:pt x="3082" y="8466"/>
                    <a:pt x="2390" y="8521"/>
                    <a:pt x="1884" y="8521"/>
                  </a:cubicBezTo>
                  <a:cubicBezTo>
                    <a:pt x="1043" y="8521"/>
                    <a:pt x="719" y="8368"/>
                    <a:pt x="677" y="8241"/>
                  </a:cubicBezTo>
                  <a:cubicBezTo>
                    <a:pt x="609" y="8038"/>
                    <a:pt x="1052" y="7332"/>
                    <a:pt x="3239" y="6092"/>
                  </a:cubicBezTo>
                  <a:cubicBezTo>
                    <a:pt x="4058" y="5634"/>
                    <a:pt x="5004" y="5161"/>
                    <a:pt x="6049" y="4687"/>
                  </a:cubicBezTo>
                  <a:cubicBezTo>
                    <a:pt x="6026" y="4484"/>
                    <a:pt x="6019" y="4282"/>
                    <a:pt x="6026" y="4071"/>
                  </a:cubicBezTo>
                  <a:lnTo>
                    <a:pt x="6026" y="4071"/>
                  </a:lnTo>
                  <a:cubicBezTo>
                    <a:pt x="4877" y="4582"/>
                    <a:pt x="3840" y="5093"/>
                    <a:pt x="2953" y="5596"/>
                  </a:cubicBezTo>
                  <a:cubicBezTo>
                    <a:pt x="2007" y="6130"/>
                    <a:pt x="1278" y="6626"/>
                    <a:pt x="797" y="7062"/>
                  </a:cubicBezTo>
                  <a:cubicBezTo>
                    <a:pt x="218" y="7595"/>
                    <a:pt x="1" y="8038"/>
                    <a:pt x="136" y="8429"/>
                  </a:cubicBezTo>
                  <a:cubicBezTo>
                    <a:pt x="271" y="8812"/>
                    <a:pt x="714" y="9023"/>
                    <a:pt x="1503" y="9083"/>
                  </a:cubicBezTo>
                  <a:cubicBezTo>
                    <a:pt x="1619" y="9089"/>
                    <a:pt x="1741" y="9093"/>
                    <a:pt x="1871" y="9093"/>
                  </a:cubicBezTo>
                  <a:cubicBezTo>
                    <a:pt x="2470" y="9093"/>
                    <a:pt x="3220" y="9022"/>
                    <a:pt x="4103" y="8880"/>
                  </a:cubicBezTo>
                  <a:cubicBezTo>
                    <a:pt x="5192" y="8707"/>
                    <a:pt x="6432" y="8436"/>
                    <a:pt x="7762" y="8083"/>
                  </a:cubicBezTo>
                  <a:cubicBezTo>
                    <a:pt x="9107" y="7723"/>
                    <a:pt x="10549" y="7279"/>
                    <a:pt x="12014" y="6761"/>
                  </a:cubicBezTo>
                  <a:cubicBezTo>
                    <a:pt x="13622" y="6197"/>
                    <a:pt x="15163" y="5596"/>
                    <a:pt x="16538" y="4980"/>
                  </a:cubicBezTo>
                  <a:cubicBezTo>
                    <a:pt x="17650" y="4484"/>
                    <a:pt x="18656" y="3981"/>
                    <a:pt x="19520" y="3493"/>
                  </a:cubicBezTo>
                  <a:cubicBezTo>
                    <a:pt x="20475" y="2959"/>
                    <a:pt x="21196" y="2463"/>
                    <a:pt x="21677" y="2028"/>
                  </a:cubicBezTo>
                  <a:cubicBezTo>
                    <a:pt x="22263" y="1494"/>
                    <a:pt x="22481" y="1051"/>
                    <a:pt x="22345" y="660"/>
                  </a:cubicBezTo>
                  <a:cubicBezTo>
                    <a:pt x="22210" y="277"/>
                    <a:pt x="21759" y="59"/>
                    <a:pt x="20978" y="14"/>
                  </a:cubicBezTo>
                  <a:lnTo>
                    <a:pt x="20970" y="14"/>
                  </a:lnTo>
                  <a:cubicBezTo>
                    <a:pt x="20840" y="5"/>
                    <a:pt x="20701" y="0"/>
                    <a:pt x="20553" y="0"/>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9"/>
          <p:cNvGrpSpPr/>
          <p:nvPr/>
        </p:nvGrpSpPr>
        <p:grpSpPr>
          <a:xfrm>
            <a:off x="246251" y="226750"/>
            <a:ext cx="8651497" cy="4690001"/>
            <a:chOff x="246251" y="226748"/>
            <a:chExt cx="8651497" cy="4690001"/>
          </a:xfrm>
        </p:grpSpPr>
        <p:sp>
          <p:nvSpPr>
            <p:cNvPr id="200" name="Google Shape;200;p9"/>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453483" y="16342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9"/>
            <p:cNvGrpSpPr/>
            <p:nvPr/>
          </p:nvGrpSpPr>
          <p:grpSpPr>
            <a:xfrm>
              <a:off x="246251" y="240375"/>
              <a:ext cx="8651497" cy="4499705"/>
              <a:chOff x="246251" y="240375"/>
              <a:chExt cx="8651497" cy="4499705"/>
            </a:xfrm>
          </p:grpSpPr>
          <p:sp>
            <p:nvSpPr>
              <p:cNvPr id="204" name="Google Shape;204;p9"/>
              <p:cNvSpPr/>
              <p:nvPr/>
            </p:nvSpPr>
            <p:spPr>
              <a:xfrm>
                <a:off x="1234152" y="44938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9"/>
              <p:cNvGrpSpPr/>
              <p:nvPr/>
            </p:nvGrpSpPr>
            <p:grpSpPr>
              <a:xfrm>
                <a:off x="246251" y="240375"/>
                <a:ext cx="8651497" cy="4499705"/>
                <a:chOff x="246251" y="240375"/>
                <a:chExt cx="8651497" cy="4499705"/>
              </a:xfrm>
            </p:grpSpPr>
            <p:grpSp>
              <p:nvGrpSpPr>
                <p:cNvPr id="206" name="Google Shape;206;p9"/>
                <p:cNvGrpSpPr/>
                <p:nvPr/>
              </p:nvGrpSpPr>
              <p:grpSpPr>
                <a:xfrm>
                  <a:off x="7828156" y="240375"/>
                  <a:ext cx="1069592" cy="811484"/>
                  <a:chOff x="7249163" y="338511"/>
                  <a:chExt cx="720313" cy="546527"/>
                </a:xfrm>
              </p:grpSpPr>
              <p:sp>
                <p:nvSpPr>
                  <p:cNvPr id="207" name="Google Shape;207;p9"/>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9"/>
                <p:cNvGrpSpPr/>
                <p:nvPr/>
              </p:nvGrpSpPr>
              <p:grpSpPr>
                <a:xfrm>
                  <a:off x="246251" y="4091641"/>
                  <a:ext cx="3433009" cy="648440"/>
                  <a:chOff x="246251" y="4091641"/>
                  <a:chExt cx="3433009" cy="648440"/>
                </a:xfrm>
              </p:grpSpPr>
              <p:sp>
                <p:nvSpPr>
                  <p:cNvPr id="210" name="Google Shape;210;p9"/>
                  <p:cNvSpPr/>
                  <p:nvPr/>
                </p:nvSpPr>
                <p:spPr>
                  <a:xfrm rot="10800000">
                    <a:off x="246251" y="4091641"/>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3557472" y="46183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9"/>
                <p:cNvGrpSpPr/>
                <p:nvPr/>
              </p:nvGrpSpPr>
              <p:grpSpPr>
                <a:xfrm>
                  <a:off x="908629" y="632099"/>
                  <a:ext cx="6647830" cy="146534"/>
                  <a:chOff x="3534978" y="2407638"/>
                  <a:chExt cx="2854739" cy="62925"/>
                </a:xfrm>
              </p:grpSpPr>
              <p:sp>
                <p:nvSpPr>
                  <p:cNvPr id="213" name="Google Shape;213;p9"/>
                  <p:cNvSpPr/>
                  <p:nvPr/>
                </p:nvSpPr>
                <p:spPr>
                  <a:xfrm>
                    <a:off x="6337419" y="2407638"/>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3534978" y="2441063"/>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5"/>
        <p:cNvGrpSpPr/>
        <p:nvPr/>
      </p:nvGrpSpPr>
      <p:grpSpPr>
        <a:xfrm>
          <a:off x="0" y="0"/>
          <a:ext cx="0" cy="0"/>
          <a:chOff x="0" y="0"/>
          <a:chExt cx="0" cy="0"/>
        </a:xfrm>
      </p:grpSpPr>
      <p:sp>
        <p:nvSpPr>
          <p:cNvPr id="216" name="Google Shape;216;p10"/>
          <p:cNvSpPr txBox="1">
            <a:spLocks noGrp="1"/>
          </p:cNvSpPr>
          <p:nvPr>
            <p:ph type="title"/>
          </p:nvPr>
        </p:nvSpPr>
        <p:spPr>
          <a:xfrm>
            <a:off x="0" y="3228150"/>
            <a:ext cx="5214900" cy="1380300"/>
          </a:xfrm>
          <a:prstGeom prst="rect">
            <a:avLst/>
          </a:prstGeom>
          <a:solidFill>
            <a:schemeClr val="dk1"/>
          </a:solidFill>
        </p:spPr>
        <p:txBody>
          <a:bodyPr spcFirstLastPara="1" wrap="square" lIns="822950"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accent1"/>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200"/>
              <a:buFont typeface="Anek Devanagari ExtraBold"/>
              <a:buNone/>
              <a:defRPr sz="3200">
                <a:solidFill>
                  <a:schemeClr val="lt1"/>
                </a:solidFill>
                <a:latin typeface="Anek Devanagari ExtraBold"/>
                <a:ea typeface="Anek Devanagari ExtraBold"/>
                <a:cs typeface="Anek Devanagari ExtraBold"/>
                <a:sym typeface="Anek Devanagari ExtraBold"/>
              </a:defRPr>
            </a:lvl1pPr>
            <a:lvl2pPr lvl="1"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2pPr>
            <a:lvl3pPr lvl="2"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3pPr>
            <a:lvl4pPr lvl="3"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4pPr>
            <a:lvl5pPr lvl="4"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5pPr>
            <a:lvl6pPr lvl="5"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6pPr>
            <a:lvl7pPr lvl="6"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7pPr>
            <a:lvl8pPr lvl="7"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8pPr>
            <a:lvl9pPr lvl="8"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1pPr>
            <a:lvl2pPr marL="914400" lvl="1"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2pPr>
            <a:lvl3pPr marL="1371600" lvl="2"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3pPr>
            <a:lvl4pPr marL="1828800" lvl="3"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4pPr>
            <a:lvl5pPr marL="2286000" lvl="4"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5pPr>
            <a:lvl6pPr marL="2743200" lvl="5"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6pPr>
            <a:lvl7pPr marL="3200400" lvl="6"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7pPr>
            <a:lvl8pPr marL="3657600" lvl="7"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8pPr>
            <a:lvl9pPr marL="4114800" lvl="8"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8.xml"/><Relationship Id="rId1" Type="http://schemas.openxmlformats.org/officeDocument/2006/relationships/slideLayout" Target="../slideLayouts/slideLayout31.xml"/><Relationship Id="rId5" Type="http://schemas.openxmlformats.org/officeDocument/2006/relationships/image" Target="../media/image7.png"/><Relationship Id="rId4" Type="http://schemas.openxmlformats.org/officeDocument/2006/relationships/hyperlink" Target="https://docs.google.com/spreadsheets/d/1yeV-6oGwzFcTMmPhYAnsvsJT6uSPm8AULYwRZNZgcOE/copy"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storyset.com/?utm_source=slidesgo_template&amp;utm_medium=referral-link&amp;utm_campaign=promo-slide&amp;utm_term=slidesgo&amp;utm_content=storyset" TargetMode="External"/><Relationship Id="rId13" Type="http://schemas.openxmlformats.org/officeDocument/2006/relationships/slide" Target="slide36.xml"/><Relationship Id="rId3" Type="http://schemas.openxmlformats.org/officeDocument/2006/relationships/hyperlink" Target="https://bit.ly/3A1uf1Q" TargetMode="External"/><Relationship Id="rId7" Type="http://schemas.openxmlformats.org/officeDocument/2006/relationships/hyperlink" Target="https://www.flaticon.com/?utm_source=slidesgo_template&amp;utm_medium=referral-link&amp;utm_campaign=promo-slide&amp;utm_term=slidesgo&amp;utm_content=flaticon" TargetMode="External"/><Relationship Id="rId12" Type="http://schemas.openxmlformats.org/officeDocument/2006/relationships/slide" Target="slide37.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www.freepik.com/?utm_source=slidesgo_template&amp;utm_medium=referral-link&amp;utm_campaign=promo-slide&amp;utm_term=slidesgo&amp;utm_content=freepik" TargetMode="External"/><Relationship Id="rId11" Type="http://schemas.openxmlformats.org/officeDocument/2006/relationships/slide" Target="slide38.xml"/><Relationship Id="rId5" Type="http://schemas.openxmlformats.org/officeDocument/2006/relationships/hyperlink" Target="http://bit.ly/33VAFh3" TargetMode="External"/><Relationship Id="rId10" Type="http://schemas.openxmlformats.org/officeDocument/2006/relationships/hyperlink" Target="https://www.videvo.net/?utm_source=slidesgo_template&amp;utm_medium=referral-link&amp;utm_campaign=sg_resources&amp;utm_content=videvo" TargetMode="External"/><Relationship Id="rId4" Type="http://schemas.openxmlformats.org/officeDocument/2006/relationships/hyperlink" Target="http://bit.ly/30B07Gq" TargetMode="External"/><Relationship Id="rId9" Type="http://schemas.openxmlformats.org/officeDocument/2006/relationships/hyperlink" Target="https://wepik.com/?utm_source=slidesgo_template&amp;utm_medium=referral-link&amp;utm_campaign=promo-slide&amp;utm_term=slidesgo&amp;utm_content=wepik" TargetMode="External"/><Relationship Id="rId14" Type="http://schemas.openxmlformats.org/officeDocument/2006/relationships/hyperlink" Target="https://slidesgo.com/slidesgo-school/presentation-tips/how-to-edit-the-master-slides-in-our-templates?utm_source=slidesgo_template&amp;utm_medium=referral-link&amp;utm_campaign=how-to-edit-the-master-slides-in-our-templates&amp;utm_term=slidesgo-school&amp;utm_content=how-to-edit-the-master-slides-in-our-template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4.xml"/><Relationship Id="rId1" Type="http://schemas.openxmlformats.org/officeDocument/2006/relationships/slideLayout" Target="../slideLayouts/slideLayout18.xml"/><Relationship Id="rId4" Type="http://schemas.openxmlformats.org/officeDocument/2006/relationships/image" Target="../media/image9.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3" Type="http://schemas.openxmlformats.org/officeDocument/2006/relationships/hyperlink" Target="https://www.freepik.com/free-vector/gradient-galaxy-background_14579776.htm#/?utm_source=slidesgo_template&amp;utm_medium=referral-link&amp;utm_campaign=sg_resources&amp;utm_content=freepik"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hyperlink" Target="https://www.freepik.com/free-vector/gradient-galaxy-background_14455845.htm/?utm_source=slidesgo_template&amp;utm_medium=referral-link&amp;utm_campaign=sg_resources&amp;utm_content=freepik"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www.freepik.com/free-vector/gradient-galaxy-background_14308707.htm/?utm_source=slidesgo_template&amp;utm_medium=referral-link&amp;utm_campaign=sg_resources&amp;utm_content=freepik" TargetMode="External"/><Relationship Id="rId13" Type="http://schemas.openxmlformats.org/officeDocument/2006/relationships/hyperlink" Target="https://www.freepik.com/free-photo/young-woman-studying-library_12296610.htm/?utm_source=slidesgo_template&amp;utm_medium=referral-link&amp;utm_campaign=sg_resources&amp;utm_content=freepik" TargetMode="External"/><Relationship Id="rId3" Type="http://schemas.openxmlformats.org/officeDocument/2006/relationships/hyperlink" Target="https://www.freepik.com/free-vector/gradient-space-with-rocket_4475229.htm/?utm_source=slidesgo_template&amp;utm_medium=referral-link&amp;utm_campaign=sg_resources&amp;utm_content=freepik" TargetMode="External"/><Relationship Id="rId7" Type="http://schemas.openxmlformats.org/officeDocument/2006/relationships/hyperlink" Target="https://www.freepik.com/free-vector/gradient-galaxy-background_14579776.htm/?utm_source=slidesgo_template&amp;utm_medium=referral-link&amp;utm_campaign=sg_resources&amp;utm_content=freepik" TargetMode="External"/><Relationship Id="rId12" Type="http://schemas.openxmlformats.org/officeDocument/2006/relationships/hyperlink" Target="https://www.freepik.com/free-photo/virgo-constellation-beautiful-starry-night_5449878.htm/?utm_source=slidesgo_template&amp;utm_medium=referral-link&amp;utm_campaign=sg_resources&amp;utm_content=freepik" TargetMode="External"/><Relationship Id="rId2" Type="http://schemas.openxmlformats.org/officeDocument/2006/relationships/notesSlide" Target="../notesSlides/notesSlide37.xml"/><Relationship Id="rId1" Type="http://schemas.openxmlformats.org/officeDocument/2006/relationships/slideLayout" Target="../slideLayouts/slideLayout16.xml"/><Relationship Id="rId6" Type="http://schemas.openxmlformats.org/officeDocument/2006/relationships/hyperlink" Target="https://www.freepik.com/free-vector/gradient-galaxy-background_14455845.htm/?utm_source=slidesgo_template&amp;utm_medium=referral-link&amp;utm_campaign=sg_resources&amp;utm_content=freepik" TargetMode="External"/><Relationship Id="rId11" Type="http://schemas.openxmlformats.org/officeDocument/2006/relationships/hyperlink" Target="https://www.freepik.com/free-photo/beautiful-constellations-blue-sky_35239933.htm/?utm_source=slidesgo_template&amp;utm_medium=referral-link&amp;utm_campaign=sg_resources&amp;utm_content=freepik" TargetMode="External"/><Relationship Id="rId5" Type="http://schemas.openxmlformats.org/officeDocument/2006/relationships/hyperlink" Target="https://www.freepik.com/free-vector/gradient-space-with-rocket_4475227.htm/?utm_source=slidesgo_template&amp;utm_medium=referral-link&amp;utm_campaign=sg_resources&amp;utm_content=freepik" TargetMode="External"/><Relationship Id="rId10" Type="http://schemas.openxmlformats.org/officeDocument/2006/relationships/hyperlink" Target="https://www.freepik.com/free-vector/star-background_3892567.htm/?utm_source=slidesgo_template&amp;utm_medium=referral-link&amp;utm_campaign=sg_resources&amp;utm_content=freepik" TargetMode="External"/><Relationship Id="rId4" Type="http://schemas.openxmlformats.org/officeDocument/2006/relationships/hyperlink" Target="https://www.freepik.com/free-vector/gradient-space-with-rocket_4475228.htm/?utm_source=slidesgo_template&amp;utm_medium=referral-link&amp;utm_campaign=sg_resources&amp;utm_content=freepik" TargetMode="External"/><Relationship Id="rId9" Type="http://schemas.openxmlformats.org/officeDocument/2006/relationships/hyperlink" Target="https://www.freepik.com/free-vector/gradient-galaxy-with-rocket-background_4309701.htm/?utm_source=slidesgo_template&amp;utm_medium=referral-link&amp;utm_campaign=sg_resources&amp;utm_content=freepik" TargetMode="External"/><Relationship Id="rId14" Type="http://schemas.openxmlformats.org/officeDocument/2006/relationships/hyperlink" Target="https://www.freepik.com/free-photo/man-with-book-bookshelves_1457555.htm/?utm_source=slidesgo_template&amp;utm_medium=referral-link&amp;utm_campaign=sg_resources&amp;utm_content=freepi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40"/>
          <p:cNvSpPr/>
          <p:nvPr/>
        </p:nvSpPr>
        <p:spPr>
          <a:xfrm>
            <a:off x="692099" y="3286145"/>
            <a:ext cx="7957940" cy="4254575"/>
          </a:xfrm>
          <a:custGeom>
            <a:avLst/>
            <a:gdLst/>
            <a:ahLst/>
            <a:cxnLst/>
            <a:rect l="l" t="t" r="r" b="b"/>
            <a:pathLst>
              <a:path w="159358" h="85198" extrusionOk="0">
                <a:moveTo>
                  <a:pt x="139785" y="0"/>
                </a:moveTo>
                <a:cubicBezTo>
                  <a:pt x="143018" y="4717"/>
                  <a:pt x="146347" y="9815"/>
                  <a:pt x="146518" y="15540"/>
                </a:cubicBezTo>
                <a:cubicBezTo>
                  <a:pt x="146746" y="22863"/>
                  <a:pt x="142333" y="28417"/>
                  <a:pt x="136475" y="32050"/>
                </a:cubicBezTo>
                <a:cubicBezTo>
                  <a:pt x="132481" y="34523"/>
                  <a:pt x="127801" y="36102"/>
                  <a:pt x="123465" y="36729"/>
                </a:cubicBezTo>
                <a:cubicBezTo>
                  <a:pt x="118900" y="37376"/>
                  <a:pt x="114125" y="36729"/>
                  <a:pt x="109732" y="38365"/>
                </a:cubicBezTo>
                <a:cubicBezTo>
                  <a:pt x="106156" y="39697"/>
                  <a:pt x="103607" y="42455"/>
                  <a:pt x="100564" y="44585"/>
                </a:cubicBezTo>
                <a:cubicBezTo>
                  <a:pt x="97254" y="46905"/>
                  <a:pt x="93393" y="48560"/>
                  <a:pt x="89341" y="48960"/>
                </a:cubicBezTo>
                <a:cubicBezTo>
                  <a:pt x="88695" y="49027"/>
                  <a:pt x="88044" y="49060"/>
                  <a:pt x="87391" y="49060"/>
                </a:cubicBezTo>
                <a:cubicBezTo>
                  <a:pt x="83778" y="49060"/>
                  <a:pt x="80129" y="48033"/>
                  <a:pt x="77149" y="45954"/>
                </a:cubicBezTo>
                <a:cubicBezTo>
                  <a:pt x="73459" y="43368"/>
                  <a:pt x="71329" y="39050"/>
                  <a:pt x="67220" y="36977"/>
                </a:cubicBezTo>
                <a:cubicBezTo>
                  <a:pt x="63017" y="34846"/>
                  <a:pt x="57976" y="35417"/>
                  <a:pt x="53392" y="34295"/>
                </a:cubicBezTo>
                <a:cubicBezTo>
                  <a:pt x="41009" y="31270"/>
                  <a:pt x="33382" y="16415"/>
                  <a:pt x="20657" y="15540"/>
                </a:cubicBezTo>
                <a:cubicBezTo>
                  <a:pt x="20315" y="15517"/>
                  <a:pt x="19974" y="15506"/>
                  <a:pt x="19635" y="15506"/>
                </a:cubicBezTo>
                <a:cubicBezTo>
                  <a:pt x="10174" y="15506"/>
                  <a:pt x="2030" y="24326"/>
                  <a:pt x="799" y="33819"/>
                </a:cubicBezTo>
                <a:cubicBezTo>
                  <a:pt x="0" y="39811"/>
                  <a:pt x="1503" y="45878"/>
                  <a:pt x="4185" y="51242"/>
                </a:cubicBezTo>
                <a:cubicBezTo>
                  <a:pt x="5498" y="53829"/>
                  <a:pt x="7076" y="56701"/>
                  <a:pt x="9054" y="58851"/>
                </a:cubicBezTo>
                <a:cubicBezTo>
                  <a:pt x="10785" y="60677"/>
                  <a:pt x="12706" y="61742"/>
                  <a:pt x="13810" y="64214"/>
                </a:cubicBezTo>
                <a:cubicBezTo>
                  <a:pt x="14761" y="66288"/>
                  <a:pt x="15255" y="68532"/>
                  <a:pt x="16168" y="70605"/>
                </a:cubicBezTo>
                <a:cubicBezTo>
                  <a:pt x="18622" y="76159"/>
                  <a:pt x="24233" y="80173"/>
                  <a:pt x="30282" y="80686"/>
                </a:cubicBezTo>
                <a:cubicBezTo>
                  <a:pt x="30738" y="80724"/>
                  <a:pt x="31181" y="80743"/>
                  <a:pt x="31611" y="80743"/>
                </a:cubicBezTo>
                <a:cubicBezTo>
                  <a:pt x="36770" y="80743"/>
                  <a:pt x="40122" y="78105"/>
                  <a:pt x="44300" y="75208"/>
                </a:cubicBezTo>
                <a:cubicBezTo>
                  <a:pt x="47126" y="73263"/>
                  <a:pt x="51819" y="72458"/>
                  <a:pt x="55674" y="72458"/>
                </a:cubicBezTo>
                <a:cubicBezTo>
                  <a:pt x="56567" y="72458"/>
                  <a:pt x="57416" y="72501"/>
                  <a:pt x="58185" y="72584"/>
                </a:cubicBezTo>
                <a:cubicBezTo>
                  <a:pt x="62845" y="73078"/>
                  <a:pt x="66497" y="75627"/>
                  <a:pt x="70416" y="77928"/>
                </a:cubicBezTo>
                <a:cubicBezTo>
                  <a:pt x="74296" y="80211"/>
                  <a:pt x="78499" y="81980"/>
                  <a:pt x="82855" y="83197"/>
                </a:cubicBezTo>
                <a:cubicBezTo>
                  <a:pt x="87717" y="84552"/>
                  <a:pt x="92719" y="85198"/>
                  <a:pt x="97723" y="85198"/>
                </a:cubicBezTo>
                <a:cubicBezTo>
                  <a:pt x="113724" y="85198"/>
                  <a:pt x="129740" y="78595"/>
                  <a:pt x="141230" y="67467"/>
                </a:cubicBezTo>
                <a:cubicBezTo>
                  <a:pt x="150246" y="58736"/>
                  <a:pt x="156884" y="46126"/>
                  <a:pt x="158520" y="33629"/>
                </a:cubicBezTo>
                <a:cubicBezTo>
                  <a:pt x="159357" y="27124"/>
                  <a:pt x="158406" y="20352"/>
                  <a:pt x="155134" y="14608"/>
                </a:cubicBezTo>
                <a:cubicBezTo>
                  <a:pt x="151597" y="8369"/>
                  <a:pt x="146176" y="3215"/>
                  <a:pt x="139785" y="0"/>
                </a:cubicBezTo>
                <a:close/>
              </a:path>
            </a:pathLst>
          </a:custGeom>
          <a:gradFill>
            <a:gsLst>
              <a:gs pos="0">
                <a:srgbClr val="44CAFF">
                  <a:alpha val="0"/>
                  <a:alpha val="82160"/>
                </a:srgbClr>
              </a:gs>
              <a:gs pos="100000">
                <a:srgbClr val="44CAFF">
                  <a:alpha val="56078"/>
                  <a:alpha val="821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txBox="1">
            <a:spLocks noGrp="1"/>
          </p:cNvSpPr>
          <p:nvPr>
            <p:ph type="ctrTitle"/>
          </p:nvPr>
        </p:nvSpPr>
        <p:spPr>
          <a:xfrm>
            <a:off x="722375" y="1409697"/>
            <a:ext cx="5805600" cy="172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Title</a:t>
            </a:r>
            <a:endParaRPr dirty="0"/>
          </a:p>
        </p:txBody>
      </p:sp>
      <p:sp>
        <p:nvSpPr>
          <p:cNvPr id="1058" name="Google Shape;1058;p40"/>
          <p:cNvSpPr/>
          <p:nvPr/>
        </p:nvSpPr>
        <p:spPr>
          <a:xfrm>
            <a:off x="825075" y="31296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9" name="Google Shape;1059;p40"/>
          <p:cNvGrpSpPr/>
          <p:nvPr/>
        </p:nvGrpSpPr>
        <p:grpSpPr>
          <a:xfrm>
            <a:off x="6325597" y="481232"/>
            <a:ext cx="1681101" cy="1393486"/>
            <a:chOff x="6501379" y="728549"/>
            <a:chExt cx="1664621" cy="1379826"/>
          </a:xfrm>
        </p:grpSpPr>
        <p:grpSp>
          <p:nvGrpSpPr>
            <p:cNvPr id="1060" name="Google Shape;1060;p40"/>
            <p:cNvGrpSpPr/>
            <p:nvPr/>
          </p:nvGrpSpPr>
          <p:grpSpPr>
            <a:xfrm>
              <a:off x="6501379" y="728549"/>
              <a:ext cx="1478050" cy="1242854"/>
              <a:chOff x="6129004" y="651641"/>
              <a:chExt cx="1722670" cy="1448548"/>
            </a:xfrm>
          </p:grpSpPr>
          <p:sp>
            <p:nvSpPr>
              <p:cNvPr id="1061" name="Google Shape;1061;p40"/>
              <p:cNvSpPr/>
              <p:nvPr/>
            </p:nvSpPr>
            <p:spPr>
              <a:xfrm>
                <a:off x="6262330" y="651641"/>
                <a:ext cx="1589343" cy="1448548"/>
              </a:xfrm>
              <a:custGeom>
                <a:avLst/>
                <a:gdLst/>
                <a:ahLst/>
                <a:cxnLst/>
                <a:rect l="l" t="t" r="r" b="b"/>
                <a:pathLst>
                  <a:path w="36179" h="32974" extrusionOk="0">
                    <a:moveTo>
                      <a:pt x="18082" y="1"/>
                    </a:moveTo>
                    <a:cubicBezTo>
                      <a:pt x="13862" y="1"/>
                      <a:pt x="9644" y="1613"/>
                      <a:pt x="6430" y="4837"/>
                    </a:cubicBezTo>
                    <a:cubicBezTo>
                      <a:pt x="1" y="11266"/>
                      <a:pt x="1" y="21708"/>
                      <a:pt x="6430" y="28137"/>
                    </a:cubicBezTo>
                    <a:cubicBezTo>
                      <a:pt x="9644" y="31361"/>
                      <a:pt x="13862" y="32973"/>
                      <a:pt x="18082" y="32973"/>
                    </a:cubicBezTo>
                    <a:cubicBezTo>
                      <a:pt x="22303" y="32973"/>
                      <a:pt x="26525" y="31361"/>
                      <a:pt x="29749" y="28137"/>
                    </a:cubicBezTo>
                    <a:cubicBezTo>
                      <a:pt x="36178" y="21708"/>
                      <a:pt x="36178" y="11266"/>
                      <a:pt x="29749" y="4837"/>
                    </a:cubicBezTo>
                    <a:cubicBezTo>
                      <a:pt x="26525" y="1613"/>
                      <a:pt x="22303" y="1"/>
                      <a:pt x="180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6340876" y="678570"/>
                <a:ext cx="1186593" cy="1131461"/>
              </a:xfrm>
              <a:custGeom>
                <a:avLst/>
                <a:gdLst/>
                <a:ahLst/>
                <a:cxnLst/>
                <a:rect l="l" t="t" r="r" b="b"/>
                <a:pathLst>
                  <a:path w="27011" h="25756" extrusionOk="0">
                    <a:moveTo>
                      <a:pt x="20714" y="1"/>
                    </a:moveTo>
                    <a:cubicBezTo>
                      <a:pt x="20353" y="248"/>
                      <a:pt x="20011" y="515"/>
                      <a:pt x="19706" y="800"/>
                    </a:cubicBezTo>
                    <a:cubicBezTo>
                      <a:pt x="18432" y="1998"/>
                      <a:pt x="17747" y="3577"/>
                      <a:pt x="17120" y="5175"/>
                    </a:cubicBezTo>
                    <a:cubicBezTo>
                      <a:pt x="16815" y="5916"/>
                      <a:pt x="16530" y="6677"/>
                      <a:pt x="16149" y="7381"/>
                    </a:cubicBezTo>
                    <a:cubicBezTo>
                      <a:pt x="15712" y="8180"/>
                      <a:pt x="15141" y="8941"/>
                      <a:pt x="14495" y="9587"/>
                    </a:cubicBezTo>
                    <a:cubicBezTo>
                      <a:pt x="13049" y="11033"/>
                      <a:pt x="11166" y="11718"/>
                      <a:pt x="9245" y="12326"/>
                    </a:cubicBezTo>
                    <a:cubicBezTo>
                      <a:pt x="8731" y="12479"/>
                      <a:pt x="8218" y="12650"/>
                      <a:pt x="7685" y="12802"/>
                    </a:cubicBezTo>
                    <a:cubicBezTo>
                      <a:pt x="7172" y="12935"/>
                      <a:pt x="6639" y="13087"/>
                      <a:pt x="6144" y="13258"/>
                    </a:cubicBezTo>
                    <a:cubicBezTo>
                      <a:pt x="5212" y="13563"/>
                      <a:pt x="4299" y="13943"/>
                      <a:pt x="3482" y="14476"/>
                    </a:cubicBezTo>
                    <a:cubicBezTo>
                      <a:pt x="1998" y="15408"/>
                      <a:pt x="819" y="16796"/>
                      <a:pt x="1" y="18337"/>
                    </a:cubicBezTo>
                    <a:cubicBezTo>
                      <a:pt x="324" y="20486"/>
                      <a:pt x="1066" y="22598"/>
                      <a:pt x="2283" y="24557"/>
                    </a:cubicBezTo>
                    <a:cubicBezTo>
                      <a:pt x="2550" y="24975"/>
                      <a:pt x="2816" y="25375"/>
                      <a:pt x="3101" y="25755"/>
                    </a:cubicBezTo>
                    <a:cubicBezTo>
                      <a:pt x="3253" y="25451"/>
                      <a:pt x="3386" y="25146"/>
                      <a:pt x="3520" y="24823"/>
                    </a:cubicBezTo>
                    <a:cubicBezTo>
                      <a:pt x="3786" y="24081"/>
                      <a:pt x="3995" y="23339"/>
                      <a:pt x="4280" y="22617"/>
                    </a:cubicBezTo>
                    <a:cubicBezTo>
                      <a:pt x="4585" y="21875"/>
                      <a:pt x="4946" y="21171"/>
                      <a:pt x="5403" y="20543"/>
                    </a:cubicBezTo>
                    <a:cubicBezTo>
                      <a:pt x="5403" y="20543"/>
                      <a:pt x="5422" y="20543"/>
                      <a:pt x="5422" y="20524"/>
                    </a:cubicBezTo>
                    <a:cubicBezTo>
                      <a:pt x="5479" y="20448"/>
                      <a:pt x="5536" y="20391"/>
                      <a:pt x="5574" y="20315"/>
                    </a:cubicBezTo>
                    <a:lnTo>
                      <a:pt x="5593" y="20315"/>
                    </a:lnTo>
                    <a:cubicBezTo>
                      <a:pt x="5593" y="20315"/>
                      <a:pt x="5593" y="20296"/>
                      <a:pt x="5612" y="20296"/>
                    </a:cubicBezTo>
                    <a:cubicBezTo>
                      <a:pt x="5992" y="19821"/>
                      <a:pt x="6430" y="19383"/>
                      <a:pt x="6962" y="19022"/>
                    </a:cubicBezTo>
                    <a:cubicBezTo>
                      <a:pt x="7685" y="18527"/>
                      <a:pt x="8465" y="18128"/>
                      <a:pt x="9321" y="17976"/>
                    </a:cubicBezTo>
                    <a:cubicBezTo>
                      <a:pt x="9841" y="17874"/>
                      <a:pt x="10361" y="17849"/>
                      <a:pt x="10881" y="17849"/>
                    </a:cubicBezTo>
                    <a:cubicBezTo>
                      <a:pt x="11141" y="17849"/>
                      <a:pt x="11401" y="17855"/>
                      <a:pt x="11661" y="17861"/>
                    </a:cubicBezTo>
                    <a:cubicBezTo>
                      <a:pt x="11956" y="17868"/>
                      <a:pt x="12252" y="17875"/>
                      <a:pt x="12547" y="17875"/>
                    </a:cubicBezTo>
                    <a:cubicBezTo>
                      <a:pt x="13087" y="17875"/>
                      <a:pt x="13624" y="17852"/>
                      <a:pt x="14152" y="17766"/>
                    </a:cubicBezTo>
                    <a:cubicBezTo>
                      <a:pt x="15084" y="17595"/>
                      <a:pt x="15940" y="17177"/>
                      <a:pt x="16777" y="16739"/>
                    </a:cubicBezTo>
                    <a:cubicBezTo>
                      <a:pt x="18546" y="15788"/>
                      <a:pt x="20182" y="14552"/>
                      <a:pt x="21532" y="13049"/>
                    </a:cubicBezTo>
                    <a:cubicBezTo>
                      <a:pt x="22141" y="12364"/>
                      <a:pt x="22598" y="11566"/>
                      <a:pt x="22902" y="10710"/>
                    </a:cubicBezTo>
                    <a:cubicBezTo>
                      <a:pt x="23168" y="9911"/>
                      <a:pt x="23358" y="9093"/>
                      <a:pt x="23587" y="8294"/>
                    </a:cubicBezTo>
                    <a:cubicBezTo>
                      <a:pt x="23853" y="7400"/>
                      <a:pt x="24176" y="6544"/>
                      <a:pt x="24709" y="5764"/>
                    </a:cubicBezTo>
                    <a:cubicBezTo>
                      <a:pt x="25203" y="5022"/>
                      <a:pt x="25831" y="4357"/>
                      <a:pt x="26497" y="3767"/>
                    </a:cubicBezTo>
                    <a:cubicBezTo>
                      <a:pt x="26668" y="3615"/>
                      <a:pt x="26839" y="3482"/>
                      <a:pt x="27010" y="3349"/>
                    </a:cubicBezTo>
                    <a:cubicBezTo>
                      <a:pt x="25146" y="1770"/>
                      <a:pt x="22997" y="629"/>
                      <a:pt x="20714" y="1"/>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6734441" y="1415575"/>
                <a:ext cx="1045358" cy="684385"/>
              </a:xfrm>
              <a:custGeom>
                <a:avLst/>
                <a:gdLst/>
                <a:ahLst/>
                <a:cxnLst/>
                <a:rect l="l" t="t" r="r" b="b"/>
                <a:pathLst>
                  <a:path w="23796" h="15579" extrusionOk="0">
                    <a:moveTo>
                      <a:pt x="23796" y="0"/>
                    </a:moveTo>
                    <a:cubicBezTo>
                      <a:pt x="23168" y="381"/>
                      <a:pt x="22388" y="533"/>
                      <a:pt x="21665" y="685"/>
                    </a:cubicBezTo>
                    <a:cubicBezTo>
                      <a:pt x="20676" y="875"/>
                      <a:pt x="19668" y="1065"/>
                      <a:pt x="18755" y="1484"/>
                    </a:cubicBezTo>
                    <a:cubicBezTo>
                      <a:pt x="17823" y="1921"/>
                      <a:pt x="17024" y="2606"/>
                      <a:pt x="16378" y="3405"/>
                    </a:cubicBezTo>
                    <a:cubicBezTo>
                      <a:pt x="15883" y="4014"/>
                      <a:pt x="15750" y="4717"/>
                      <a:pt x="15541" y="5459"/>
                    </a:cubicBezTo>
                    <a:cubicBezTo>
                      <a:pt x="15312" y="6315"/>
                      <a:pt x="15008" y="7171"/>
                      <a:pt x="14475" y="7875"/>
                    </a:cubicBezTo>
                    <a:cubicBezTo>
                      <a:pt x="13429" y="9225"/>
                      <a:pt x="11793" y="9815"/>
                      <a:pt x="10177" y="10119"/>
                    </a:cubicBezTo>
                    <a:cubicBezTo>
                      <a:pt x="8408" y="10462"/>
                      <a:pt x="6582" y="10500"/>
                      <a:pt x="4794" y="10766"/>
                    </a:cubicBezTo>
                    <a:cubicBezTo>
                      <a:pt x="4166" y="10861"/>
                      <a:pt x="3615" y="10994"/>
                      <a:pt x="3063" y="11280"/>
                    </a:cubicBezTo>
                    <a:cubicBezTo>
                      <a:pt x="2530" y="11565"/>
                      <a:pt x="2017" y="11926"/>
                      <a:pt x="1560" y="12326"/>
                    </a:cubicBezTo>
                    <a:cubicBezTo>
                      <a:pt x="1009" y="12782"/>
                      <a:pt x="476" y="13296"/>
                      <a:pt x="1" y="13866"/>
                    </a:cubicBezTo>
                    <a:cubicBezTo>
                      <a:pt x="2285" y="14990"/>
                      <a:pt x="4809" y="15579"/>
                      <a:pt x="7354" y="15579"/>
                    </a:cubicBezTo>
                    <a:cubicBezTo>
                      <a:pt x="7395" y="15579"/>
                      <a:pt x="7435" y="15579"/>
                      <a:pt x="7476" y="15578"/>
                    </a:cubicBezTo>
                    <a:cubicBezTo>
                      <a:pt x="8027" y="15464"/>
                      <a:pt x="8598" y="15369"/>
                      <a:pt x="9150" y="15274"/>
                    </a:cubicBezTo>
                    <a:cubicBezTo>
                      <a:pt x="10234" y="15084"/>
                      <a:pt x="11356" y="14951"/>
                      <a:pt x="12402" y="14608"/>
                    </a:cubicBezTo>
                    <a:cubicBezTo>
                      <a:pt x="13524" y="14247"/>
                      <a:pt x="14513" y="13657"/>
                      <a:pt x="15331" y="12820"/>
                    </a:cubicBezTo>
                    <a:cubicBezTo>
                      <a:pt x="17043" y="11070"/>
                      <a:pt x="17633" y="8579"/>
                      <a:pt x="19269" y="6772"/>
                    </a:cubicBezTo>
                    <a:cubicBezTo>
                      <a:pt x="20277" y="5649"/>
                      <a:pt x="21589" y="4889"/>
                      <a:pt x="22978" y="4299"/>
                    </a:cubicBezTo>
                    <a:cubicBezTo>
                      <a:pt x="23434" y="2910"/>
                      <a:pt x="23720" y="1465"/>
                      <a:pt x="23796" y="0"/>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7069491" y="1606098"/>
                <a:ext cx="674369" cy="493861"/>
              </a:xfrm>
              <a:custGeom>
                <a:avLst/>
                <a:gdLst/>
                <a:ahLst/>
                <a:cxnLst/>
                <a:rect l="l" t="t" r="r" b="b"/>
                <a:pathLst>
                  <a:path w="15351" h="11242" extrusionOk="0">
                    <a:moveTo>
                      <a:pt x="15351" y="0"/>
                    </a:moveTo>
                    <a:lnTo>
                      <a:pt x="15351" y="0"/>
                    </a:lnTo>
                    <a:cubicBezTo>
                      <a:pt x="14875" y="209"/>
                      <a:pt x="14400" y="438"/>
                      <a:pt x="13943" y="685"/>
                    </a:cubicBezTo>
                    <a:cubicBezTo>
                      <a:pt x="12764" y="1351"/>
                      <a:pt x="11737" y="2206"/>
                      <a:pt x="10957" y="3329"/>
                    </a:cubicBezTo>
                    <a:cubicBezTo>
                      <a:pt x="10310" y="4261"/>
                      <a:pt x="9835" y="5307"/>
                      <a:pt x="9283" y="6315"/>
                    </a:cubicBezTo>
                    <a:cubicBezTo>
                      <a:pt x="8693" y="7399"/>
                      <a:pt x="7971" y="8388"/>
                      <a:pt x="7001" y="9149"/>
                    </a:cubicBezTo>
                    <a:cubicBezTo>
                      <a:pt x="5213" y="10538"/>
                      <a:pt x="2949" y="10690"/>
                      <a:pt x="800" y="11089"/>
                    </a:cubicBezTo>
                    <a:cubicBezTo>
                      <a:pt x="534" y="11127"/>
                      <a:pt x="267" y="11184"/>
                      <a:pt x="1" y="11241"/>
                    </a:cubicBezTo>
                    <a:cubicBezTo>
                      <a:pt x="2873" y="11203"/>
                      <a:pt x="5764" y="10404"/>
                      <a:pt x="8389" y="8769"/>
                    </a:cubicBezTo>
                    <a:cubicBezTo>
                      <a:pt x="11794" y="6676"/>
                      <a:pt x="14171" y="3519"/>
                      <a:pt x="15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129004" y="651861"/>
                <a:ext cx="1324929" cy="1151010"/>
              </a:xfrm>
              <a:custGeom>
                <a:avLst/>
                <a:gdLst/>
                <a:ahLst/>
                <a:cxnLst/>
                <a:rect l="l" t="t" r="r" b="b"/>
                <a:pathLst>
                  <a:path w="30160" h="26201" extrusionOk="0">
                    <a:moveTo>
                      <a:pt x="21117" y="1"/>
                    </a:moveTo>
                    <a:cubicBezTo>
                      <a:pt x="18080" y="1"/>
                      <a:pt x="15003" y="836"/>
                      <a:pt x="12242" y="2587"/>
                    </a:cubicBezTo>
                    <a:cubicBezTo>
                      <a:pt x="4748" y="7380"/>
                      <a:pt x="2408" y="17404"/>
                      <a:pt x="7011" y="25013"/>
                    </a:cubicBezTo>
                    <a:cubicBezTo>
                      <a:pt x="7258" y="25412"/>
                      <a:pt x="7525" y="25812"/>
                      <a:pt x="7791" y="26192"/>
                    </a:cubicBezTo>
                    <a:cubicBezTo>
                      <a:pt x="7796" y="26198"/>
                      <a:pt x="7798" y="26201"/>
                      <a:pt x="7800" y="26201"/>
                    </a:cubicBezTo>
                    <a:cubicBezTo>
                      <a:pt x="7886" y="26201"/>
                      <a:pt x="1" y="11808"/>
                      <a:pt x="13992" y="3443"/>
                    </a:cubicBezTo>
                    <a:cubicBezTo>
                      <a:pt x="16780" y="1781"/>
                      <a:pt x="19837" y="965"/>
                      <a:pt x="22846" y="965"/>
                    </a:cubicBezTo>
                    <a:cubicBezTo>
                      <a:pt x="25381" y="965"/>
                      <a:pt x="27881" y="1543"/>
                      <a:pt x="30160" y="2682"/>
                    </a:cubicBezTo>
                    <a:cubicBezTo>
                      <a:pt x="27467" y="926"/>
                      <a:pt x="24315" y="1"/>
                      <a:pt x="21117" y="1"/>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6417753" y="883852"/>
                <a:ext cx="577460" cy="952358"/>
              </a:xfrm>
              <a:custGeom>
                <a:avLst/>
                <a:gdLst/>
                <a:ahLst/>
                <a:cxnLst/>
                <a:rect l="l" t="t" r="r" b="b"/>
                <a:pathLst>
                  <a:path w="13145" h="21679" extrusionOk="0">
                    <a:moveTo>
                      <a:pt x="8743" y="1"/>
                    </a:moveTo>
                    <a:cubicBezTo>
                      <a:pt x="5710" y="1"/>
                      <a:pt x="2859" y="2631"/>
                      <a:pt x="1427" y="5999"/>
                    </a:cubicBezTo>
                    <a:cubicBezTo>
                      <a:pt x="457" y="8281"/>
                      <a:pt x="1" y="10963"/>
                      <a:pt x="286" y="13588"/>
                    </a:cubicBezTo>
                    <a:cubicBezTo>
                      <a:pt x="730" y="17750"/>
                      <a:pt x="3476" y="21679"/>
                      <a:pt x="6731" y="21679"/>
                    </a:cubicBezTo>
                    <a:cubicBezTo>
                      <a:pt x="7522" y="21679"/>
                      <a:pt x="8343" y="21447"/>
                      <a:pt x="9169" y="20930"/>
                    </a:cubicBezTo>
                    <a:cubicBezTo>
                      <a:pt x="11052" y="19751"/>
                      <a:pt x="12269" y="17164"/>
                      <a:pt x="12174" y="14520"/>
                    </a:cubicBezTo>
                    <a:cubicBezTo>
                      <a:pt x="12098" y="11933"/>
                      <a:pt x="10919" y="9213"/>
                      <a:pt x="11756" y="6893"/>
                    </a:cubicBezTo>
                    <a:cubicBezTo>
                      <a:pt x="12136" y="5827"/>
                      <a:pt x="12897" y="4972"/>
                      <a:pt x="13011" y="3811"/>
                    </a:cubicBezTo>
                    <a:cubicBezTo>
                      <a:pt x="13144" y="2061"/>
                      <a:pt x="11679" y="654"/>
                      <a:pt x="10291" y="235"/>
                    </a:cubicBezTo>
                    <a:cubicBezTo>
                      <a:pt x="9774" y="76"/>
                      <a:pt x="9256" y="1"/>
                      <a:pt x="8743" y="1"/>
                    </a:cubicBezTo>
                    <a:close/>
                  </a:path>
                </a:pathLst>
              </a:custGeom>
              <a:gradFill>
                <a:gsLst>
                  <a:gs pos="0">
                    <a:srgbClr val="370672">
                      <a:alpha val="34117"/>
                      <a:alpha val="9730"/>
                    </a:srgbClr>
                  </a:gs>
                  <a:gs pos="100000">
                    <a:srgbClr val="370672">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7213228" y="910210"/>
                <a:ext cx="561557" cy="958772"/>
              </a:xfrm>
              <a:custGeom>
                <a:avLst/>
                <a:gdLst/>
                <a:ahLst/>
                <a:cxnLst/>
                <a:rect l="l" t="t" r="r" b="b"/>
                <a:pathLst>
                  <a:path w="12783" h="21825" extrusionOk="0">
                    <a:moveTo>
                      <a:pt x="5454" y="1"/>
                    </a:moveTo>
                    <a:cubicBezTo>
                      <a:pt x="4536" y="1"/>
                      <a:pt x="3602" y="309"/>
                      <a:pt x="2701" y="1005"/>
                    </a:cubicBezTo>
                    <a:cubicBezTo>
                      <a:pt x="952" y="2355"/>
                      <a:pt x="1" y="5056"/>
                      <a:pt x="343" y="7681"/>
                    </a:cubicBezTo>
                    <a:cubicBezTo>
                      <a:pt x="666" y="10249"/>
                      <a:pt x="2112" y="12836"/>
                      <a:pt x="1503" y="15232"/>
                    </a:cubicBezTo>
                    <a:cubicBezTo>
                      <a:pt x="1237" y="16336"/>
                      <a:pt x="552" y="17249"/>
                      <a:pt x="571" y="18409"/>
                    </a:cubicBezTo>
                    <a:cubicBezTo>
                      <a:pt x="590" y="20159"/>
                      <a:pt x="2188" y="21433"/>
                      <a:pt x="3614" y="21718"/>
                    </a:cubicBezTo>
                    <a:cubicBezTo>
                      <a:pt x="3967" y="21790"/>
                      <a:pt x="4317" y="21824"/>
                      <a:pt x="4662" y="21824"/>
                    </a:cubicBezTo>
                    <a:cubicBezTo>
                      <a:pt x="7890" y="21824"/>
                      <a:pt x="10718" y="18813"/>
                      <a:pt x="11870" y="15118"/>
                    </a:cubicBezTo>
                    <a:cubicBezTo>
                      <a:pt x="12592" y="12741"/>
                      <a:pt x="12783" y="10040"/>
                      <a:pt x="12269" y="7453"/>
                    </a:cubicBezTo>
                    <a:cubicBezTo>
                      <a:pt x="11462" y="3506"/>
                      <a:pt x="8550" y="1"/>
                      <a:pt x="5454" y="1"/>
                    </a:cubicBezTo>
                    <a:close/>
                  </a:path>
                </a:pathLst>
              </a:custGeom>
              <a:gradFill>
                <a:gsLst>
                  <a:gs pos="0">
                    <a:srgbClr val="370672">
                      <a:alpha val="34117"/>
                      <a:alpha val="9730"/>
                    </a:srgbClr>
                  </a:gs>
                  <a:gs pos="100000">
                    <a:srgbClr val="370672">
                      <a:alpha val="0"/>
                      <a:alpha val="973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8" name="Google Shape;1068;p40"/>
            <p:cNvSpPr/>
            <p:nvPr/>
          </p:nvSpPr>
          <p:spPr>
            <a:xfrm>
              <a:off x="7459200" y="1401575"/>
              <a:ext cx="706800" cy="706800"/>
            </a:xfrm>
            <a:prstGeom prst="ellipse">
              <a:avLst/>
            </a:prstGeom>
            <a:gradFill>
              <a:gsLst>
                <a:gs pos="0">
                  <a:srgbClr val="FFDD9D">
                    <a:alpha val="82352"/>
                  </a:srgbClr>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40"/>
          <p:cNvGrpSpPr/>
          <p:nvPr/>
        </p:nvGrpSpPr>
        <p:grpSpPr>
          <a:xfrm>
            <a:off x="6123601" y="2231339"/>
            <a:ext cx="1857866" cy="1572235"/>
            <a:chOff x="5341900" y="1228588"/>
            <a:chExt cx="717600" cy="607275"/>
          </a:xfrm>
        </p:grpSpPr>
        <p:sp>
          <p:nvSpPr>
            <p:cNvPr id="1070" name="Google Shape;1070;p40"/>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0"/>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2" name="Google Shape;1082;p40"/>
          <p:cNvSpPr/>
          <p:nvPr/>
        </p:nvSpPr>
        <p:spPr>
          <a:xfrm>
            <a:off x="5492075" y="3803574"/>
            <a:ext cx="895800" cy="895800"/>
          </a:xfrm>
          <a:prstGeom prst="ellipse">
            <a:avLst/>
          </a:prstGeom>
          <a:gradFill>
            <a:gsLst>
              <a:gs pos="0">
                <a:schemeClr val="accent6"/>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6952802" y="4276310"/>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4" name="Google Shape;1084;p40"/>
          <p:cNvGrpSpPr/>
          <p:nvPr/>
        </p:nvGrpSpPr>
        <p:grpSpPr>
          <a:xfrm>
            <a:off x="1573963" y="3998956"/>
            <a:ext cx="2005201" cy="1917401"/>
            <a:chOff x="7391913" y="153406"/>
            <a:chExt cx="2005201" cy="1917401"/>
          </a:xfrm>
        </p:grpSpPr>
        <p:grpSp>
          <p:nvGrpSpPr>
            <p:cNvPr id="1085" name="Google Shape;1085;p40"/>
            <p:cNvGrpSpPr/>
            <p:nvPr/>
          </p:nvGrpSpPr>
          <p:grpSpPr>
            <a:xfrm>
              <a:off x="7391913" y="153406"/>
              <a:ext cx="2005201" cy="1522402"/>
              <a:chOff x="5220333" y="1760050"/>
              <a:chExt cx="868353" cy="659277"/>
            </a:xfrm>
          </p:grpSpPr>
          <p:sp>
            <p:nvSpPr>
              <p:cNvPr id="1086" name="Google Shape;1086;p40"/>
              <p:cNvSpPr/>
              <p:nvPr/>
            </p:nvSpPr>
            <p:spPr>
              <a:xfrm>
                <a:off x="5242559" y="1783380"/>
                <a:ext cx="822067" cy="619716"/>
              </a:xfrm>
              <a:custGeom>
                <a:avLst/>
                <a:gdLst/>
                <a:ahLst/>
                <a:cxnLst/>
                <a:rect l="l" t="t" r="r" b="b"/>
                <a:pathLst>
                  <a:path w="15645" h="11794" extrusionOk="0">
                    <a:moveTo>
                      <a:pt x="15504" y="2113"/>
                    </a:moveTo>
                    <a:cubicBezTo>
                      <a:pt x="15503" y="2115"/>
                      <a:pt x="15502" y="2117"/>
                      <a:pt x="15501" y="2119"/>
                    </a:cubicBezTo>
                    <a:lnTo>
                      <a:pt x="15501" y="2119"/>
                    </a:lnTo>
                    <a:cubicBezTo>
                      <a:pt x="15502" y="2117"/>
                      <a:pt x="15503" y="2115"/>
                      <a:pt x="15504" y="2113"/>
                    </a:cubicBezTo>
                    <a:close/>
                    <a:moveTo>
                      <a:pt x="9413" y="8861"/>
                    </a:moveTo>
                    <a:lnTo>
                      <a:pt x="9413" y="8861"/>
                    </a:lnTo>
                    <a:cubicBezTo>
                      <a:pt x="9412" y="8862"/>
                      <a:pt x="9410" y="8863"/>
                      <a:pt x="9409" y="8863"/>
                    </a:cubicBezTo>
                    <a:cubicBezTo>
                      <a:pt x="9410" y="8863"/>
                      <a:pt x="9412" y="8862"/>
                      <a:pt x="9413" y="8861"/>
                    </a:cubicBezTo>
                    <a:close/>
                    <a:moveTo>
                      <a:pt x="10470" y="1"/>
                    </a:moveTo>
                    <a:cubicBezTo>
                      <a:pt x="10444" y="1"/>
                      <a:pt x="10424" y="6"/>
                      <a:pt x="10410" y="15"/>
                    </a:cubicBezTo>
                    <a:cubicBezTo>
                      <a:pt x="9895" y="399"/>
                      <a:pt x="9390" y="783"/>
                      <a:pt x="8875" y="1167"/>
                    </a:cubicBezTo>
                    <a:cubicBezTo>
                      <a:pt x="8266" y="1626"/>
                      <a:pt x="7658" y="2085"/>
                      <a:pt x="7049" y="2534"/>
                    </a:cubicBezTo>
                    <a:cubicBezTo>
                      <a:pt x="6956" y="2618"/>
                      <a:pt x="6853" y="2609"/>
                      <a:pt x="6703" y="2628"/>
                    </a:cubicBezTo>
                    <a:cubicBezTo>
                      <a:pt x="6291" y="2693"/>
                      <a:pt x="5869" y="2759"/>
                      <a:pt x="5458" y="2824"/>
                    </a:cubicBezTo>
                    <a:cubicBezTo>
                      <a:pt x="5027" y="2880"/>
                      <a:pt x="4606" y="2946"/>
                      <a:pt x="4175" y="3012"/>
                    </a:cubicBezTo>
                    <a:cubicBezTo>
                      <a:pt x="4034" y="3030"/>
                      <a:pt x="3885" y="3058"/>
                      <a:pt x="3744" y="3077"/>
                    </a:cubicBezTo>
                    <a:cubicBezTo>
                      <a:pt x="3651" y="3086"/>
                      <a:pt x="3566" y="3077"/>
                      <a:pt x="3613" y="3105"/>
                    </a:cubicBezTo>
                    <a:cubicBezTo>
                      <a:pt x="2958" y="2806"/>
                      <a:pt x="2293" y="2515"/>
                      <a:pt x="1628" y="2225"/>
                    </a:cubicBezTo>
                    <a:cubicBezTo>
                      <a:pt x="1132" y="2000"/>
                      <a:pt x="645" y="1785"/>
                      <a:pt x="149" y="1570"/>
                    </a:cubicBezTo>
                    <a:cubicBezTo>
                      <a:pt x="138" y="1565"/>
                      <a:pt x="127" y="1563"/>
                      <a:pt x="117" y="1563"/>
                    </a:cubicBezTo>
                    <a:cubicBezTo>
                      <a:pt x="48" y="1563"/>
                      <a:pt x="1" y="1660"/>
                      <a:pt x="74" y="1701"/>
                    </a:cubicBezTo>
                    <a:lnTo>
                      <a:pt x="83" y="1691"/>
                    </a:lnTo>
                    <a:lnTo>
                      <a:pt x="1872" y="2487"/>
                    </a:lnTo>
                    <a:cubicBezTo>
                      <a:pt x="2424" y="2731"/>
                      <a:pt x="3004" y="3086"/>
                      <a:pt x="3576" y="3246"/>
                    </a:cubicBezTo>
                    <a:cubicBezTo>
                      <a:pt x="3596" y="3250"/>
                      <a:pt x="3618" y="3252"/>
                      <a:pt x="3642" y="3252"/>
                    </a:cubicBezTo>
                    <a:cubicBezTo>
                      <a:pt x="3771" y="3252"/>
                      <a:pt x="3941" y="3196"/>
                      <a:pt x="4044" y="3180"/>
                    </a:cubicBezTo>
                    <a:cubicBezTo>
                      <a:pt x="4493" y="3115"/>
                      <a:pt x="4933" y="3040"/>
                      <a:pt x="5383" y="2974"/>
                    </a:cubicBezTo>
                    <a:cubicBezTo>
                      <a:pt x="5785" y="2918"/>
                      <a:pt x="6197" y="2852"/>
                      <a:pt x="6600" y="2796"/>
                    </a:cubicBezTo>
                    <a:cubicBezTo>
                      <a:pt x="6721" y="2777"/>
                      <a:pt x="6956" y="2787"/>
                      <a:pt x="7059" y="2712"/>
                    </a:cubicBezTo>
                    <a:cubicBezTo>
                      <a:pt x="8191" y="1869"/>
                      <a:pt x="9315" y="1017"/>
                      <a:pt x="10438" y="175"/>
                    </a:cubicBezTo>
                    <a:cubicBezTo>
                      <a:pt x="10448" y="167"/>
                      <a:pt x="10455" y="162"/>
                      <a:pt x="10460" y="157"/>
                    </a:cubicBezTo>
                    <a:lnTo>
                      <a:pt x="10460" y="157"/>
                    </a:lnTo>
                    <a:cubicBezTo>
                      <a:pt x="10524" y="185"/>
                      <a:pt x="10589" y="212"/>
                      <a:pt x="10654" y="240"/>
                    </a:cubicBezTo>
                    <a:cubicBezTo>
                      <a:pt x="10972" y="362"/>
                      <a:pt x="11290" y="493"/>
                      <a:pt x="11599" y="624"/>
                    </a:cubicBezTo>
                    <a:lnTo>
                      <a:pt x="14193" y="1663"/>
                    </a:lnTo>
                    <a:cubicBezTo>
                      <a:pt x="14511" y="1794"/>
                      <a:pt x="14839" y="1925"/>
                      <a:pt x="15157" y="2057"/>
                    </a:cubicBezTo>
                    <a:cubicBezTo>
                      <a:pt x="15251" y="2094"/>
                      <a:pt x="15345" y="2131"/>
                      <a:pt x="15448" y="2178"/>
                    </a:cubicBezTo>
                    <a:cubicBezTo>
                      <a:pt x="15456" y="2182"/>
                      <a:pt x="15463" y="2185"/>
                      <a:pt x="15469" y="2187"/>
                    </a:cubicBezTo>
                    <a:lnTo>
                      <a:pt x="15469" y="2187"/>
                    </a:lnTo>
                    <a:cubicBezTo>
                      <a:pt x="15265" y="2630"/>
                      <a:pt x="15061" y="3065"/>
                      <a:pt x="14848" y="3508"/>
                    </a:cubicBezTo>
                    <a:cubicBezTo>
                      <a:pt x="14474" y="4313"/>
                      <a:pt x="14099" y="5118"/>
                      <a:pt x="13725" y="5933"/>
                    </a:cubicBezTo>
                    <a:cubicBezTo>
                      <a:pt x="13584" y="6223"/>
                      <a:pt x="13453" y="6523"/>
                      <a:pt x="13313" y="6822"/>
                    </a:cubicBezTo>
                    <a:cubicBezTo>
                      <a:pt x="13269" y="6910"/>
                      <a:pt x="13150" y="7115"/>
                      <a:pt x="13183" y="7115"/>
                    </a:cubicBezTo>
                    <a:cubicBezTo>
                      <a:pt x="13184" y="7115"/>
                      <a:pt x="13186" y="7115"/>
                      <a:pt x="13187" y="7114"/>
                    </a:cubicBezTo>
                    <a:lnTo>
                      <a:pt x="13187" y="7114"/>
                    </a:lnTo>
                    <a:cubicBezTo>
                      <a:pt x="11925" y="7647"/>
                      <a:pt x="10671" y="8171"/>
                      <a:pt x="9418" y="8704"/>
                    </a:cubicBezTo>
                    <a:cubicBezTo>
                      <a:pt x="9128" y="8816"/>
                      <a:pt x="9034" y="9509"/>
                      <a:pt x="8940" y="9762"/>
                    </a:cubicBezTo>
                    <a:lnTo>
                      <a:pt x="8220" y="11700"/>
                    </a:lnTo>
                    <a:cubicBezTo>
                      <a:pt x="8202" y="11758"/>
                      <a:pt x="8249" y="11794"/>
                      <a:pt x="8293" y="11794"/>
                    </a:cubicBezTo>
                    <a:cubicBezTo>
                      <a:pt x="8321" y="11794"/>
                      <a:pt x="8349" y="11780"/>
                      <a:pt x="8360" y="11747"/>
                    </a:cubicBezTo>
                    <a:cubicBezTo>
                      <a:pt x="8547" y="11241"/>
                      <a:pt x="8734" y="10736"/>
                      <a:pt x="8922" y="10221"/>
                    </a:cubicBezTo>
                    <a:cubicBezTo>
                      <a:pt x="9043" y="9902"/>
                      <a:pt x="9165" y="9575"/>
                      <a:pt x="9277" y="9256"/>
                    </a:cubicBezTo>
                    <a:cubicBezTo>
                      <a:pt x="9315" y="9144"/>
                      <a:pt x="9362" y="9041"/>
                      <a:pt x="9399" y="8938"/>
                    </a:cubicBezTo>
                    <a:cubicBezTo>
                      <a:pt x="9417" y="8883"/>
                      <a:pt x="9431" y="8860"/>
                      <a:pt x="9435" y="8852"/>
                    </a:cubicBezTo>
                    <a:lnTo>
                      <a:pt x="9435" y="8852"/>
                    </a:lnTo>
                    <a:cubicBezTo>
                      <a:pt x="10587" y="8369"/>
                      <a:pt x="11739" y="7876"/>
                      <a:pt x="12892" y="7393"/>
                    </a:cubicBezTo>
                    <a:cubicBezTo>
                      <a:pt x="13144" y="7290"/>
                      <a:pt x="13257" y="7281"/>
                      <a:pt x="13369" y="7047"/>
                    </a:cubicBezTo>
                    <a:cubicBezTo>
                      <a:pt x="13612" y="6504"/>
                      <a:pt x="13865" y="5961"/>
                      <a:pt x="14118" y="5427"/>
                    </a:cubicBezTo>
                    <a:cubicBezTo>
                      <a:pt x="14624" y="4341"/>
                      <a:pt x="15120" y="3264"/>
                      <a:pt x="15625" y="2188"/>
                    </a:cubicBezTo>
                    <a:cubicBezTo>
                      <a:pt x="15644" y="2141"/>
                      <a:pt x="15625" y="2094"/>
                      <a:pt x="15579" y="2075"/>
                    </a:cubicBezTo>
                    <a:cubicBezTo>
                      <a:pt x="14240" y="1532"/>
                      <a:pt x="12892" y="989"/>
                      <a:pt x="11543" y="446"/>
                    </a:cubicBezTo>
                    <a:cubicBezTo>
                      <a:pt x="11416" y="395"/>
                      <a:pt x="10709" y="1"/>
                      <a:pt x="1047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5787342" y="1788056"/>
                <a:ext cx="153011" cy="372544"/>
              </a:xfrm>
              <a:custGeom>
                <a:avLst/>
                <a:gdLst/>
                <a:ahLst/>
                <a:cxnLst/>
                <a:rect l="l" t="t" r="r" b="b"/>
                <a:pathLst>
                  <a:path w="2912" h="7090" extrusionOk="0">
                    <a:moveTo>
                      <a:pt x="89" y="1"/>
                    </a:moveTo>
                    <a:cubicBezTo>
                      <a:pt x="44" y="1"/>
                      <a:pt x="1" y="35"/>
                      <a:pt x="24" y="86"/>
                    </a:cubicBezTo>
                    <a:cubicBezTo>
                      <a:pt x="932" y="2408"/>
                      <a:pt x="1840" y="4720"/>
                      <a:pt x="2748" y="7042"/>
                    </a:cubicBezTo>
                    <a:cubicBezTo>
                      <a:pt x="2763" y="7075"/>
                      <a:pt x="2794" y="7090"/>
                      <a:pt x="2823" y="7090"/>
                    </a:cubicBezTo>
                    <a:cubicBezTo>
                      <a:pt x="2869" y="7090"/>
                      <a:pt x="2911" y="7056"/>
                      <a:pt x="2889" y="7005"/>
                    </a:cubicBezTo>
                    <a:cubicBezTo>
                      <a:pt x="1980" y="4683"/>
                      <a:pt x="1072" y="2370"/>
                      <a:pt x="164" y="48"/>
                    </a:cubicBezTo>
                    <a:cubicBezTo>
                      <a:pt x="149" y="15"/>
                      <a:pt x="119" y="1"/>
                      <a:pt x="89"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5763487" y="1760050"/>
                <a:ext cx="56591" cy="54174"/>
              </a:xfrm>
              <a:custGeom>
                <a:avLst/>
                <a:gdLst/>
                <a:ahLst/>
                <a:cxnLst/>
                <a:rect l="l" t="t" r="r" b="b"/>
                <a:pathLst>
                  <a:path w="1077" h="1031" extrusionOk="0">
                    <a:moveTo>
                      <a:pt x="534" y="1"/>
                    </a:moveTo>
                    <a:lnTo>
                      <a:pt x="375" y="347"/>
                    </a:lnTo>
                    <a:lnTo>
                      <a:pt x="0" y="394"/>
                    </a:lnTo>
                    <a:lnTo>
                      <a:pt x="272" y="665"/>
                    </a:lnTo>
                    <a:lnTo>
                      <a:pt x="206" y="1031"/>
                    </a:lnTo>
                    <a:lnTo>
                      <a:pt x="534" y="853"/>
                    </a:lnTo>
                    <a:lnTo>
                      <a:pt x="871" y="1031"/>
                    </a:lnTo>
                    <a:lnTo>
                      <a:pt x="805" y="665"/>
                    </a:lnTo>
                    <a:lnTo>
                      <a:pt x="1077" y="394"/>
                    </a:lnTo>
                    <a:lnTo>
                      <a:pt x="702" y="34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6032095" y="1869290"/>
                <a:ext cx="56591" cy="53648"/>
              </a:xfrm>
              <a:custGeom>
                <a:avLst/>
                <a:gdLst/>
                <a:ahLst/>
                <a:cxnLst/>
                <a:rect l="l" t="t" r="r" b="b"/>
                <a:pathLst>
                  <a:path w="1077" h="1021" extrusionOk="0">
                    <a:moveTo>
                      <a:pt x="543" y="0"/>
                    </a:moveTo>
                    <a:lnTo>
                      <a:pt x="375" y="337"/>
                    </a:lnTo>
                    <a:lnTo>
                      <a:pt x="0" y="384"/>
                    </a:lnTo>
                    <a:lnTo>
                      <a:pt x="272" y="646"/>
                    </a:lnTo>
                    <a:lnTo>
                      <a:pt x="206" y="1021"/>
                    </a:lnTo>
                    <a:lnTo>
                      <a:pt x="543" y="843"/>
                    </a:lnTo>
                    <a:lnTo>
                      <a:pt x="871" y="1021"/>
                    </a:lnTo>
                    <a:lnTo>
                      <a:pt x="805" y="646"/>
                    </a:lnTo>
                    <a:lnTo>
                      <a:pt x="1077" y="384"/>
                    </a:lnTo>
                    <a:lnTo>
                      <a:pt x="70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5909088" y="2133431"/>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1" y="1031"/>
                    </a:lnTo>
                    <a:lnTo>
                      <a:pt x="806" y="656"/>
                    </a:lnTo>
                    <a:lnTo>
                      <a:pt x="1077"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5582418" y="1895825"/>
                <a:ext cx="57116" cy="54174"/>
              </a:xfrm>
              <a:custGeom>
                <a:avLst/>
                <a:gdLst/>
                <a:ahLst/>
                <a:cxnLst/>
                <a:rect l="l" t="t" r="r" b="b"/>
                <a:pathLst>
                  <a:path w="1087" h="1031" extrusionOk="0">
                    <a:moveTo>
                      <a:pt x="544" y="1"/>
                    </a:moveTo>
                    <a:lnTo>
                      <a:pt x="375" y="338"/>
                    </a:lnTo>
                    <a:lnTo>
                      <a:pt x="1" y="394"/>
                    </a:lnTo>
                    <a:lnTo>
                      <a:pt x="272" y="656"/>
                    </a:lnTo>
                    <a:lnTo>
                      <a:pt x="207" y="1031"/>
                    </a:lnTo>
                    <a:lnTo>
                      <a:pt x="544" y="853"/>
                    </a:lnTo>
                    <a:lnTo>
                      <a:pt x="881" y="1031"/>
                    </a:lnTo>
                    <a:lnTo>
                      <a:pt x="815" y="656"/>
                    </a:lnTo>
                    <a:lnTo>
                      <a:pt x="108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5403346" y="1922885"/>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5220333" y="1842230"/>
                <a:ext cx="56644" cy="53648"/>
              </a:xfrm>
              <a:custGeom>
                <a:avLst/>
                <a:gdLst/>
                <a:ahLst/>
                <a:cxnLst/>
                <a:rect l="l" t="t" r="r" b="b"/>
                <a:pathLst>
                  <a:path w="1078" h="1021" extrusionOk="0">
                    <a:moveTo>
                      <a:pt x="544" y="0"/>
                    </a:moveTo>
                    <a:lnTo>
                      <a:pt x="375" y="337"/>
                    </a:lnTo>
                    <a:lnTo>
                      <a:pt x="1" y="394"/>
                    </a:lnTo>
                    <a:lnTo>
                      <a:pt x="272" y="656"/>
                    </a:lnTo>
                    <a:lnTo>
                      <a:pt x="207" y="1021"/>
                    </a:lnTo>
                    <a:lnTo>
                      <a:pt x="544" y="852"/>
                    </a:lnTo>
                    <a:lnTo>
                      <a:pt x="871" y="1021"/>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5706896" y="2218553"/>
                <a:ext cx="56644" cy="53701"/>
              </a:xfrm>
              <a:custGeom>
                <a:avLst/>
                <a:gdLst/>
                <a:ahLst/>
                <a:cxnLst/>
                <a:rect l="l" t="t" r="r" b="b"/>
                <a:pathLst>
                  <a:path w="1078" h="1022" extrusionOk="0">
                    <a:moveTo>
                      <a:pt x="534" y="1"/>
                    </a:moveTo>
                    <a:lnTo>
                      <a:pt x="366" y="338"/>
                    </a:lnTo>
                    <a:lnTo>
                      <a:pt x="0" y="394"/>
                    </a:lnTo>
                    <a:lnTo>
                      <a:pt x="263" y="656"/>
                    </a:lnTo>
                    <a:lnTo>
                      <a:pt x="206" y="1021"/>
                    </a:lnTo>
                    <a:lnTo>
                      <a:pt x="534" y="853"/>
                    </a:lnTo>
                    <a:lnTo>
                      <a:pt x="871" y="102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5649833" y="236515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moveTo>
                      <a:pt x="206" y="1031"/>
                    </a:moveTo>
                    <a:lnTo>
                      <a:pt x="206" y="1031"/>
                    </a:lnTo>
                    <a:lnTo>
                      <a:pt x="206" y="10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6" name="Google Shape;1096;p40"/>
            <p:cNvSpPr/>
            <p:nvPr/>
          </p:nvSpPr>
          <p:spPr>
            <a:xfrm rot="10800000">
              <a:off x="8869965" y="1993838"/>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40"/>
          <p:cNvGrpSpPr/>
          <p:nvPr/>
        </p:nvGrpSpPr>
        <p:grpSpPr>
          <a:xfrm>
            <a:off x="984829" y="405138"/>
            <a:ext cx="4514230" cy="784608"/>
            <a:chOff x="3567700" y="2310175"/>
            <a:chExt cx="1938520" cy="336930"/>
          </a:xfrm>
        </p:grpSpPr>
        <p:sp>
          <p:nvSpPr>
            <p:cNvPr id="1098" name="Google Shape;1098;p40"/>
            <p:cNvSpPr/>
            <p:nvPr/>
          </p:nvSpPr>
          <p:spPr>
            <a:xfrm>
              <a:off x="5453921" y="2571249"/>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4338415" y="2617605"/>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3796425" y="2541750"/>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3567700"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40"/>
          <p:cNvSpPr/>
          <p:nvPr/>
        </p:nvSpPr>
        <p:spPr>
          <a:xfrm rot="10800000">
            <a:off x="6170934" y="335799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48"/>
          <p:cNvSpPr txBox="1">
            <a:spLocks noGrp="1"/>
          </p:cNvSpPr>
          <p:nvPr>
            <p:ph type="subTitle" idx="1"/>
          </p:nvPr>
        </p:nvSpPr>
        <p:spPr>
          <a:xfrm>
            <a:off x="1254788" y="2758686"/>
            <a:ext cx="27768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242" name="Google Shape;1242;p48"/>
          <p:cNvSpPr txBox="1">
            <a:spLocks noGrp="1"/>
          </p:cNvSpPr>
          <p:nvPr>
            <p:ph type="subTitle" idx="2"/>
          </p:nvPr>
        </p:nvSpPr>
        <p:spPr>
          <a:xfrm>
            <a:off x="1254788" y="3282487"/>
            <a:ext cx="27768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and the smallest one in the Solar System</a:t>
            </a:r>
            <a:endParaRPr/>
          </a:p>
        </p:txBody>
      </p:sp>
      <p:sp>
        <p:nvSpPr>
          <p:cNvPr id="1243" name="Google Shape;1243;p48"/>
          <p:cNvSpPr txBox="1">
            <a:spLocks noGrp="1"/>
          </p:cNvSpPr>
          <p:nvPr>
            <p:ph type="subTitle" idx="3"/>
          </p:nvPr>
        </p:nvSpPr>
        <p:spPr>
          <a:xfrm>
            <a:off x="5112413" y="2758686"/>
            <a:ext cx="27768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244" name="Google Shape;1244;p48"/>
          <p:cNvSpPr txBox="1">
            <a:spLocks noGrp="1"/>
          </p:cNvSpPr>
          <p:nvPr>
            <p:ph type="subTitle" idx="4"/>
          </p:nvPr>
        </p:nvSpPr>
        <p:spPr>
          <a:xfrm>
            <a:off x="5112413" y="3282487"/>
            <a:ext cx="27768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1245" name="Google Shape;1245;p48"/>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OUR OPTICAL OBSERVATORIES</a:t>
            </a:r>
            <a:endParaRPr/>
          </a:p>
        </p:txBody>
      </p:sp>
      <p:sp>
        <p:nvSpPr>
          <p:cNvPr id="1246" name="Google Shape;1246;p48"/>
          <p:cNvSpPr txBox="1">
            <a:spLocks noGrp="1"/>
          </p:cNvSpPr>
          <p:nvPr>
            <p:ph type="title" idx="5"/>
          </p:nvPr>
        </p:nvSpPr>
        <p:spPr>
          <a:xfrm>
            <a:off x="2200238" y="1840325"/>
            <a:ext cx="804600" cy="8046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A</a:t>
            </a:r>
            <a:endParaRPr/>
          </a:p>
        </p:txBody>
      </p:sp>
      <p:sp>
        <p:nvSpPr>
          <p:cNvPr id="1247" name="Google Shape;1247;p48"/>
          <p:cNvSpPr txBox="1">
            <a:spLocks noGrp="1"/>
          </p:cNvSpPr>
          <p:nvPr>
            <p:ph type="title" idx="6"/>
          </p:nvPr>
        </p:nvSpPr>
        <p:spPr>
          <a:xfrm>
            <a:off x="6057863" y="1840325"/>
            <a:ext cx="804600" cy="804600"/>
          </a:xfrm>
          <a:prstGeom prst="rect">
            <a:avLst/>
          </a:prstGeom>
          <a:gradFill>
            <a:gsLst>
              <a:gs pos="0">
                <a:srgbClr val="6384FF">
                  <a:alpha val="58431"/>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B</a:t>
            </a:r>
            <a:endParaRPr/>
          </a:p>
        </p:txBody>
      </p:sp>
      <p:sp>
        <p:nvSpPr>
          <p:cNvPr id="1248" name="Google Shape;1248;p48"/>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7498690" y="1230977"/>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9"/>
          <p:cNvSpPr/>
          <p:nvPr/>
        </p:nvSpPr>
        <p:spPr>
          <a:xfrm>
            <a:off x="1551525" y="1837625"/>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9"/>
          <p:cNvSpPr/>
          <p:nvPr/>
        </p:nvSpPr>
        <p:spPr>
          <a:xfrm>
            <a:off x="4169941" y="1837625"/>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9"/>
          <p:cNvSpPr/>
          <p:nvPr/>
        </p:nvSpPr>
        <p:spPr>
          <a:xfrm>
            <a:off x="6788357" y="1837625"/>
            <a:ext cx="807300" cy="807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9"/>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1258" name="Google Shape;1258;p49"/>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sp>
        <p:nvSpPr>
          <p:cNvPr id="1259" name="Google Shape;1259;p49"/>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very cold place</a:t>
            </a:r>
            <a:endParaRPr/>
          </a:p>
        </p:txBody>
      </p:sp>
      <p:sp>
        <p:nvSpPr>
          <p:cNvPr id="1260" name="Google Shape;1260;p49"/>
          <p:cNvSpPr txBox="1">
            <a:spLocks noGrp="1"/>
          </p:cNvSpPr>
          <p:nvPr>
            <p:ph type="subTitle" idx="5"/>
          </p:nvPr>
        </p:nvSpPr>
        <p:spPr>
          <a:xfrm>
            <a:off x="6061907"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261" name="Google Shape;1261;p49"/>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a gas giant and the biggest in the Solar System</a:t>
            </a:r>
            <a:endParaRPr/>
          </a:p>
        </p:txBody>
      </p:sp>
      <p:sp>
        <p:nvSpPr>
          <p:cNvPr id="1262" name="Google Shape;1262;p49"/>
          <p:cNvSpPr txBox="1">
            <a:spLocks noGrp="1"/>
          </p:cNvSpPr>
          <p:nvPr>
            <p:ph type="subTitle" idx="6"/>
          </p:nvPr>
        </p:nvSpPr>
        <p:spPr>
          <a:xfrm>
            <a:off x="6061907"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 and the smallest one</a:t>
            </a:r>
            <a:endParaRPr/>
          </a:p>
        </p:txBody>
      </p:sp>
      <p:sp>
        <p:nvSpPr>
          <p:cNvPr id="1263" name="Google Shape;1263;p4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COSMIC RADIO WAVE EMITTERS</a:t>
            </a:r>
            <a:endParaRPr/>
          </a:p>
        </p:txBody>
      </p:sp>
      <p:sp>
        <p:nvSpPr>
          <p:cNvPr id="1264" name="Google Shape;1264;p49"/>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5" name="Google Shape;1265;p49"/>
          <p:cNvGrpSpPr/>
          <p:nvPr/>
        </p:nvGrpSpPr>
        <p:grpSpPr>
          <a:xfrm>
            <a:off x="4398736" y="2087383"/>
            <a:ext cx="349710" cy="307784"/>
            <a:chOff x="3278214" y="2500698"/>
            <a:chExt cx="348838" cy="306985"/>
          </a:xfrm>
        </p:grpSpPr>
        <p:sp>
          <p:nvSpPr>
            <p:cNvPr id="1266" name="Google Shape;1266;p49"/>
            <p:cNvSpPr/>
            <p:nvPr/>
          </p:nvSpPr>
          <p:spPr>
            <a:xfrm>
              <a:off x="3340223" y="2561926"/>
              <a:ext cx="225604" cy="120956"/>
            </a:xfrm>
            <a:custGeom>
              <a:avLst/>
              <a:gdLst/>
              <a:ahLst/>
              <a:cxnLst/>
              <a:rect l="l" t="t" r="r" b="b"/>
              <a:pathLst>
                <a:path w="6931" h="3716" extrusionOk="0">
                  <a:moveTo>
                    <a:pt x="5501" y="763"/>
                  </a:moveTo>
                  <a:lnTo>
                    <a:pt x="5501" y="1382"/>
                  </a:lnTo>
                  <a:lnTo>
                    <a:pt x="1405" y="1382"/>
                  </a:lnTo>
                  <a:lnTo>
                    <a:pt x="1405" y="763"/>
                  </a:lnTo>
                  <a:close/>
                  <a:moveTo>
                    <a:pt x="3501" y="2049"/>
                  </a:moveTo>
                  <a:lnTo>
                    <a:pt x="3501" y="2691"/>
                  </a:lnTo>
                  <a:lnTo>
                    <a:pt x="810" y="2691"/>
                  </a:lnTo>
                  <a:lnTo>
                    <a:pt x="810" y="2049"/>
                  </a:lnTo>
                  <a:close/>
                  <a:moveTo>
                    <a:pt x="834" y="0"/>
                  </a:moveTo>
                  <a:cubicBezTo>
                    <a:pt x="762" y="215"/>
                    <a:pt x="667" y="381"/>
                    <a:pt x="524" y="524"/>
                  </a:cubicBezTo>
                  <a:cubicBezTo>
                    <a:pt x="358" y="667"/>
                    <a:pt x="191" y="786"/>
                    <a:pt x="0" y="858"/>
                  </a:cubicBezTo>
                  <a:lnTo>
                    <a:pt x="0" y="2858"/>
                  </a:lnTo>
                  <a:cubicBezTo>
                    <a:pt x="381" y="2977"/>
                    <a:pt x="715" y="3311"/>
                    <a:pt x="834" y="3716"/>
                  </a:cubicBezTo>
                  <a:lnTo>
                    <a:pt x="3811" y="3716"/>
                  </a:lnTo>
                  <a:cubicBezTo>
                    <a:pt x="4000" y="2743"/>
                    <a:pt x="4852" y="2054"/>
                    <a:pt x="5823" y="2049"/>
                  </a:cubicBezTo>
                  <a:lnTo>
                    <a:pt x="5823" y="2049"/>
                  </a:lnTo>
                  <a:cubicBezTo>
                    <a:pt x="6223" y="2051"/>
                    <a:pt x="6600" y="2170"/>
                    <a:pt x="6930" y="2382"/>
                  </a:cubicBezTo>
                  <a:lnTo>
                    <a:pt x="6930" y="858"/>
                  </a:lnTo>
                  <a:cubicBezTo>
                    <a:pt x="6740" y="786"/>
                    <a:pt x="6549" y="667"/>
                    <a:pt x="6406" y="524"/>
                  </a:cubicBezTo>
                  <a:cubicBezTo>
                    <a:pt x="6264" y="381"/>
                    <a:pt x="6144" y="215"/>
                    <a:pt x="6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9"/>
            <p:cNvSpPr/>
            <p:nvPr/>
          </p:nvSpPr>
          <p:spPr>
            <a:xfrm>
              <a:off x="3278214" y="2500698"/>
              <a:ext cx="348838" cy="243409"/>
            </a:xfrm>
            <a:custGeom>
              <a:avLst/>
              <a:gdLst/>
              <a:ahLst/>
              <a:cxnLst/>
              <a:rect l="l" t="t" r="r" b="b"/>
              <a:pathLst>
                <a:path w="10717" h="7478" extrusionOk="0">
                  <a:moveTo>
                    <a:pt x="0" y="0"/>
                  </a:moveTo>
                  <a:lnTo>
                    <a:pt x="0" y="7478"/>
                  </a:lnTo>
                  <a:lnTo>
                    <a:pt x="6311" y="7478"/>
                  </a:lnTo>
                  <a:cubicBezTo>
                    <a:pt x="5954" y="7144"/>
                    <a:pt x="5739" y="6692"/>
                    <a:pt x="5692" y="6216"/>
                  </a:cubicBezTo>
                  <a:lnTo>
                    <a:pt x="2191" y="6216"/>
                  </a:lnTo>
                  <a:lnTo>
                    <a:pt x="2167" y="5906"/>
                  </a:lnTo>
                  <a:cubicBezTo>
                    <a:pt x="2143" y="5597"/>
                    <a:pt x="1882" y="5335"/>
                    <a:pt x="1548" y="5311"/>
                  </a:cubicBezTo>
                  <a:lnTo>
                    <a:pt x="1262" y="5287"/>
                  </a:lnTo>
                  <a:lnTo>
                    <a:pt x="1262" y="2191"/>
                  </a:lnTo>
                  <a:lnTo>
                    <a:pt x="1548" y="2167"/>
                  </a:lnTo>
                  <a:cubicBezTo>
                    <a:pt x="1882" y="2120"/>
                    <a:pt x="2143" y="1881"/>
                    <a:pt x="2167" y="1548"/>
                  </a:cubicBezTo>
                  <a:lnTo>
                    <a:pt x="2191" y="1238"/>
                  </a:lnTo>
                  <a:lnTo>
                    <a:pt x="8526" y="1238"/>
                  </a:lnTo>
                  <a:lnTo>
                    <a:pt x="8550" y="1548"/>
                  </a:lnTo>
                  <a:cubicBezTo>
                    <a:pt x="8573" y="1881"/>
                    <a:pt x="8835" y="2120"/>
                    <a:pt x="9169" y="2167"/>
                  </a:cubicBezTo>
                  <a:lnTo>
                    <a:pt x="9478" y="2191"/>
                  </a:lnTo>
                  <a:lnTo>
                    <a:pt x="9478" y="4906"/>
                  </a:lnTo>
                  <a:cubicBezTo>
                    <a:pt x="9978" y="5716"/>
                    <a:pt x="9859" y="6811"/>
                    <a:pt x="9145" y="7478"/>
                  </a:cubicBezTo>
                  <a:lnTo>
                    <a:pt x="10717" y="7478"/>
                  </a:lnTo>
                  <a:lnTo>
                    <a:pt x="107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9"/>
            <p:cNvSpPr/>
            <p:nvPr/>
          </p:nvSpPr>
          <p:spPr>
            <a:xfrm>
              <a:off x="3483643" y="2648901"/>
              <a:ext cx="107773" cy="92898"/>
            </a:xfrm>
            <a:custGeom>
              <a:avLst/>
              <a:gdLst/>
              <a:ahLst/>
              <a:cxnLst/>
              <a:rect l="l" t="t" r="r" b="b"/>
              <a:pathLst>
                <a:path w="3311" h="2854" extrusionOk="0">
                  <a:moveTo>
                    <a:pt x="1428" y="1"/>
                  </a:moveTo>
                  <a:cubicBezTo>
                    <a:pt x="697" y="1"/>
                    <a:pt x="0" y="571"/>
                    <a:pt x="0" y="1425"/>
                  </a:cubicBezTo>
                  <a:cubicBezTo>
                    <a:pt x="0" y="2210"/>
                    <a:pt x="619" y="2853"/>
                    <a:pt x="1405" y="2853"/>
                  </a:cubicBezTo>
                  <a:cubicBezTo>
                    <a:pt x="2691" y="2853"/>
                    <a:pt x="3310" y="1329"/>
                    <a:pt x="2429" y="424"/>
                  </a:cubicBezTo>
                  <a:cubicBezTo>
                    <a:pt x="2136" y="131"/>
                    <a:pt x="1778" y="1"/>
                    <a:pt x="14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9"/>
            <p:cNvSpPr/>
            <p:nvPr/>
          </p:nvSpPr>
          <p:spPr>
            <a:xfrm>
              <a:off x="3499137" y="2754952"/>
              <a:ext cx="61259" cy="52731"/>
            </a:xfrm>
            <a:custGeom>
              <a:avLst/>
              <a:gdLst/>
              <a:ahLst/>
              <a:cxnLst/>
              <a:rect l="l" t="t" r="r" b="b"/>
              <a:pathLst>
                <a:path w="1882" h="1620" extrusionOk="0">
                  <a:moveTo>
                    <a:pt x="0" y="0"/>
                  </a:moveTo>
                  <a:lnTo>
                    <a:pt x="0" y="1620"/>
                  </a:lnTo>
                  <a:lnTo>
                    <a:pt x="953" y="1191"/>
                  </a:lnTo>
                  <a:lnTo>
                    <a:pt x="1882" y="1620"/>
                  </a:lnTo>
                  <a:lnTo>
                    <a:pt x="1882" y="0"/>
                  </a:lnTo>
                  <a:cubicBezTo>
                    <a:pt x="1596" y="143"/>
                    <a:pt x="1262" y="215"/>
                    <a:pt x="953" y="215"/>
                  </a:cubicBezTo>
                  <a:cubicBezTo>
                    <a:pt x="619" y="215"/>
                    <a:pt x="286" y="14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49"/>
          <p:cNvGrpSpPr/>
          <p:nvPr/>
        </p:nvGrpSpPr>
        <p:grpSpPr>
          <a:xfrm>
            <a:off x="1777203" y="2066010"/>
            <a:ext cx="355943" cy="350530"/>
            <a:chOff x="2513885" y="2479767"/>
            <a:chExt cx="355055" cy="349621"/>
          </a:xfrm>
        </p:grpSpPr>
        <p:sp>
          <p:nvSpPr>
            <p:cNvPr id="1271" name="Google Shape;1271;p49"/>
            <p:cNvSpPr/>
            <p:nvPr/>
          </p:nvSpPr>
          <p:spPr>
            <a:xfrm>
              <a:off x="2606134" y="2572765"/>
              <a:ext cx="52731" cy="66695"/>
            </a:xfrm>
            <a:custGeom>
              <a:avLst/>
              <a:gdLst/>
              <a:ahLst/>
              <a:cxnLst/>
              <a:rect l="l" t="t" r="r" b="b"/>
              <a:pathLst>
                <a:path w="1620" h="2049" extrusionOk="0">
                  <a:moveTo>
                    <a:pt x="0" y="1"/>
                  </a:moveTo>
                  <a:cubicBezTo>
                    <a:pt x="119" y="930"/>
                    <a:pt x="738" y="1716"/>
                    <a:pt x="1619" y="2049"/>
                  </a:cubicBezTo>
                  <a:cubicBezTo>
                    <a:pt x="1572" y="1977"/>
                    <a:pt x="1548" y="1882"/>
                    <a:pt x="1524" y="1787"/>
                  </a:cubicBezTo>
                  <a:cubicBezTo>
                    <a:pt x="1334" y="1215"/>
                    <a:pt x="1215" y="596"/>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9"/>
            <p:cNvSpPr/>
            <p:nvPr/>
          </p:nvSpPr>
          <p:spPr>
            <a:xfrm>
              <a:off x="2606134" y="2485171"/>
              <a:ext cx="52731" cy="67476"/>
            </a:xfrm>
            <a:custGeom>
              <a:avLst/>
              <a:gdLst/>
              <a:ahLst/>
              <a:cxnLst/>
              <a:rect l="l" t="t" r="r" b="b"/>
              <a:pathLst>
                <a:path w="1620" h="2073" extrusionOk="0">
                  <a:moveTo>
                    <a:pt x="1619" y="1"/>
                  </a:moveTo>
                  <a:lnTo>
                    <a:pt x="1619" y="1"/>
                  </a:lnTo>
                  <a:cubicBezTo>
                    <a:pt x="738" y="334"/>
                    <a:pt x="119" y="1120"/>
                    <a:pt x="0" y="2073"/>
                  </a:cubicBezTo>
                  <a:lnTo>
                    <a:pt x="1215" y="2073"/>
                  </a:lnTo>
                  <a:cubicBezTo>
                    <a:pt x="1215" y="1454"/>
                    <a:pt x="1334" y="834"/>
                    <a:pt x="1500" y="263"/>
                  </a:cubicBezTo>
                  <a:cubicBezTo>
                    <a:pt x="1548" y="168"/>
                    <a:pt x="1572" y="72"/>
                    <a:pt x="1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9"/>
            <p:cNvSpPr/>
            <p:nvPr/>
          </p:nvSpPr>
          <p:spPr>
            <a:xfrm>
              <a:off x="2716970" y="2572765"/>
              <a:ext cx="52731" cy="66695"/>
            </a:xfrm>
            <a:custGeom>
              <a:avLst/>
              <a:gdLst/>
              <a:ahLst/>
              <a:cxnLst/>
              <a:rect l="l" t="t" r="r" b="b"/>
              <a:pathLst>
                <a:path w="1620" h="2049" extrusionOk="0">
                  <a:moveTo>
                    <a:pt x="405" y="1"/>
                  </a:moveTo>
                  <a:cubicBezTo>
                    <a:pt x="382" y="596"/>
                    <a:pt x="286" y="1215"/>
                    <a:pt x="96" y="1787"/>
                  </a:cubicBezTo>
                  <a:cubicBezTo>
                    <a:pt x="72" y="1882"/>
                    <a:pt x="24" y="1977"/>
                    <a:pt x="0" y="2049"/>
                  </a:cubicBezTo>
                  <a:cubicBezTo>
                    <a:pt x="882" y="1716"/>
                    <a:pt x="1501" y="930"/>
                    <a:pt x="1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9"/>
            <p:cNvSpPr/>
            <p:nvPr/>
          </p:nvSpPr>
          <p:spPr>
            <a:xfrm>
              <a:off x="2665800" y="2479767"/>
              <a:ext cx="43454" cy="72098"/>
            </a:xfrm>
            <a:custGeom>
              <a:avLst/>
              <a:gdLst/>
              <a:ahLst/>
              <a:cxnLst/>
              <a:rect l="l" t="t" r="r" b="b"/>
              <a:pathLst>
                <a:path w="1335" h="2215" extrusionOk="0">
                  <a:moveTo>
                    <a:pt x="668" y="0"/>
                  </a:moveTo>
                  <a:cubicBezTo>
                    <a:pt x="620" y="0"/>
                    <a:pt x="429" y="143"/>
                    <a:pt x="263" y="619"/>
                  </a:cubicBezTo>
                  <a:cubicBezTo>
                    <a:pt x="120" y="1143"/>
                    <a:pt x="25" y="1691"/>
                    <a:pt x="1" y="2215"/>
                  </a:cubicBezTo>
                  <a:lnTo>
                    <a:pt x="1334" y="2215"/>
                  </a:lnTo>
                  <a:cubicBezTo>
                    <a:pt x="1334" y="1691"/>
                    <a:pt x="1239" y="1143"/>
                    <a:pt x="1072" y="619"/>
                  </a:cubicBezTo>
                  <a:cubicBezTo>
                    <a:pt x="906" y="167"/>
                    <a:pt x="739" y="0"/>
                    <a:pt x="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2716970" y="2485171"/>
              <a:ext cx="52731" cy="66695"/>
            </a:xfrm>
            <a:custGeom>
              <a:avLst/>
              <a:gdLst/>
              <a:ahLst/>
              <a:cxnLst/>
              <a:rect l="l" t="t" r="r" b="b"/>
              <a:pathLst>
                <a:path w="1620" h="2049" extrusionOk="0">
                  <a:moveTo>
                    <a:pt x="0" y="1"/>
                  </a:moveTo>
                  <a:cubicBezTo>
                    <a:pt x="24" y="72"/>
                    <a:pt x="72" y="168"/>
                    <a:pt x="96" y="263"/>
                  </a:cubicBezTo>
                  <a:cubicBezTo>
                    <a:pt x="286" y="834"/>
                    <a:pt x="382" y="1454"/>
                    <a:pt x="405" y="2049"/>
                  </a:cubicBezTo>
                  <a:lnTo>
                    <a:pt x="1620" y="2049"/>
                  </a:lnTo>
                  <a:cubicBezTo>
                    <a:pt x="1501" y="1120"/>
                    <a:pt x="882" y="334"/>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2665800" y="2572765"/>
              <a:ext cx="43454" cy="72131"/>
            </a:xfrm>
            <a:custGeom>
              <a:avLst/>
              <a:gdLst/>
              <a:ahLst/>
              <a:cxnLst/>
              <a:rect l="l" t="t" r="r" b="b"/>
              <a:pathLst>
                <a:path w="1335" h="2216" extrusionOk="0">
                  <a:moveTo>
                    <a:pt x="1" y="1"/>
                  </a:moveTo>
                  <a:cubicBezTo>
                    <a:pt x="25" y="525"/>
                    <a:pt x="120" y="1073"/>
                    <a:pt x="263" y="1596"/>
                  </a:cubicBezTo>
                  <a:cubicBezTo>
                    <a:pt x="429" y="2049"/>
                    <a:pt x="620" y="2216"/>
                    <a:pt x="668" y="2216"/>
                  </a:cubicBezTo>
                  <a:cubicBezTo>
                    <a:pt x="739" y="2216"/>
                    <a:pt x="906" y="2049"/>
                    <a:pt x="1072" y="1596"/>
                  </a:cubicBezTo>
                  <a:cubicBezTo>
                    <a:pt x="1239" y="1073"/>
                    <a:pt x="1334" y="525"/>
                    <a:pt x="1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2513885" y="2549524"/>
              <a:ext cx="355055" cy="279865"/>
            </a:xfrm>
            <a:custGeom>
              <a:avLst/>
              <a:gdLst/>
              <a:ahLst/>
              <a:cxnLst/>
              <a:rect l="l" t="t" r="r" b="b"/>
              <a:pathLst>
                <a:path w="10908" h="8598" extrusionOk="0">
                  <a:moveTo>
                    <a:pt x="2215" y="4835"/>
                  </a:moveTo>
                  <a:lnTo>
                    <a:pt x="2215" y="5454"/>
                  </a:lnTo>
                  <a:lnTo>
                    <a:pt x="1572" y="5454"/>
                  </a:lnTo>
                  <a:lnTo>
                    <a:pt x="1572" y="4835"/>
                  </a:lnTo>
                  <a:close/>
                  <a:moveTo>
                    <a:pt x="3358" y="4835"/>
                  </a:moveTo>
                  <a:lnTo>
                    <a:pt x="3358" y="5454"/>
                  </a:lnTo>
                  <a:lnTo>
                    <a:pt x="2739" y="5454"/>
                  </a:lnTo>
                  <a:lnTo>
                    <a:pt x="2739" y="4835"/>
                  </a:lnTo>
                  <a:close/>
                  <a:moveTo>
                    <a:pt x="4501" y="4835"/>
                  </a:moveTo>
                  <a:lnTo>
                    <a:pt x="4501" y="5454"/>
                  </a:lnTo>
                  <a:lnTo>
                    <a:pt x="3882" y="5454"/>
                  </a:lnTo>
                  <a:lnTo>
                    <a:pt x="3882" y="4835"/>
                  </a:lnTo>
                  <a:close/>
                  <a:moveTo>
                    <a:pt x="5668" y="4835"/>
                  </a:moveTo>
                  <a:lnTo>
                    <a:pt x="5668" y="5454"/>
                  </a:lnTo>
                  <a:lnTo>
                    <a:pt x="5025" y="5454"/>
                  </a:lnTo>
                  <a:lnTo>
                    <a:pt x="5025" y="4835"/>
                  </a:lnTo>
                  <a:close/>
                  <a:moveTo>
                    <a:pt x="6811" y="4835"/>
                  </a:moveTo>
                  <a:lnTo>
                    <a:pt x="6811" y="5454"/>
                  </a:lnTo>
                  <a:lnTo>
                    <a:pt x="6192" y="5454"/>
                  </a:lnTo>
                  <a:lnTo>
                    <a:pt x="6192" y="4835"/>
                  </a:lnTo>
                  <a:close/>
                  <a:moveTo>
                    <a:pt x="7954" y="4835"/>
                  </a:moveTo>
                  <a:lnTo>
                    <a:pt x="7954" y="5454"/>
                  </a:lnTo>
                  <a:lnTo>
                    <a:pt x="7335" y="5454"/>
                  </a:lnTo>
                  <a:lnTo>
                    <a:pt x="7335" y="4835"/>
                  </a:lnTo>
                  <a:close/>
                  <a:moveTo>
                    <a:pt x="9097" y="4835"/>
                  </a:moveTo>
                  <a:lnTo>
                    <a:pt x="9097" y="5454"/>
                  </a:lnTo>
                  <a:lnTo>
                    <a:pt x="8478" y="5454"/>
                  </a:lnTo>
                  <a:lnTo>
                    <a:pt x="8478" y="4835"/>
                  </a:lnTo>
                  <a:close/>
                  <a:moveTo>
                    <a:pt x="2215" y="5835"/>
                  </a:moveTo>
                  <a:lnTo>
                    <a:pt x="2215" y="6454"/>
                  </a:lnTo>
                  <a:lnTo>
                    <a:pt x="1572" y="6454"/>
                  </a:lnTo>
                  <a:lnTo>
                    <a:pt x="1572" y="5835"/>
                  </a:lnTo>
                  <a:close/>
                  <a:moveTo>
                    <a:pt x="3358" y="5835"/>
                  </a:moveTo>
                  <a:lnTo>
                    <a:pt x="3358" y="6454"/>
                  </a:lnTo>
                  <a:lnTo>
                    <a:pt x="2739" y="6454"/>
                  </a:lnTo>
                  <a:lnTo>
                    <a:pt x="2739" y="5835"/>
                  </a:lnTo>
                  <a:close/>
                  <a:moveTo>
                    <a:pt x="4501" y="5835"/>
                  </a:moveTo>
                  <a:lnTo>
                    <a:pt x="4501" y="6454"/>
                  </a:lnTo>
                  <a:lnTo>
                    <a:pt x="3882" y="6454"/>
                  </a:lnTo>
                  <a:lnTo>
                    <a:pt x="3882" y="5835"/>
                  </a:lnTo>
                  <a:close/>
                  <a:moveTo>
                    <a:pt x="5668" y="5835"/>
                  </a:moveTo>
                  <a:lnTo>
                    <a:pt x="5668" y="6454"/>
                  </a:lnTo>
                  <a:lnTo>
                    <a:pt x="5025" y="6454"/>
                  </a:lnTo>
                  <a:lnTo>
                    <a:pt x="5025" y="5835"/>
                  </a:lnTo>
                  <a:close/>
                  <a:moveTo>
                    <a:pt x="6811" y="5835"/>
                  </a:moveTo>
                  <a:lnTo>
                    <a:pt x="6811" y="6454"/>
                  </a:lnTo>
                  <a:lnTo>
                    <a:pt x="6192" y="6454"/>
                  </a:lnTo>
                  <a:lnTo>
                    <a:pt x="6192" y="5835"/>
                  </a:lnTo>
                  <a:close/>
                  <a:moveTo>
                    <a:pt x="7954" y="5835"/>
                  </a:moveTo>
                  <a:lnTo>
                    <a:pt x="7954" y="6454"/>
                  </a:lnTo>
                  <a:lnTo>
                    <a:pt x="7335" y="6454"/>
                  </a:lnTo>
                  <a:lnTo>
                    <a:pt x="7335" y="5835"/>
                  </a:lnTo>
                  <a:close/>
                  <a:moveTo>
                    <a:pt x="9097" y="5835"/>
                  </a:moveTo>
                  <a:lnTo>
                    <a:pt x="9097" y="6454"/>
                  </a:lnTo>
                  <a:lnTo>
                    <a:pt x="8478" y="6454"/>
                  </a:lnTo>
                  <a:lnTo>
                    <a:pt x="8478" y="5835"/>
                  </a:lnTo>
                  <a:close/>
                  <a:moveTo>
                    <a:pt x="3358" y="6930"/>
                  </a:moveTo>
                  <a:lnTo>
                    <a:pt x="3358" y="7573"/>
                  </a:lnTo>
                  <a:lnTo>
                    <a:pt x="2739" y="7573"/>
                  </a:lnTo>
                  <a:lnTo>
                    <a:pt x="2739" y="6930"/>
                  </a:lnTo>
                  <a:close/>
                  <a:moveTo>
                    <a:pt x="6835" y="6930"/>
                  </a:moveTo>
                  <a:lnTo>
                    <a:pt x="6835" y="7573"/>
                  </a:lnTo>
                  <a:lnTo>
                    <a:pt x="3882" y="7573"/>
                  </a:lnTo>
                  <a:lnTo>
                    <a:pt x="3882" y="6930"/>
                  </a:lnTo>
                  <a:close/>
                  <a:moveTo>
                    <a:pt x="7954" y="6930"/>
                  </a:moveTo>
                  <a:lnTo>
                    <a:pt x="7954" y="7573"/>
                  </a:lnTo>
                  <a:lnTo>
                    <a:pt x="7335" y="7573"/>
                  </a:lnTo>
                  <a:lnTo>
                    <a:pt x="7335" y="6930"/>
                  </a:lnTo>
                  <a:close/>
                  <a:moveTo>
                    <a:pt x="8478" y="0"/>
                  </a:moveTo>
                  <a:cubicBezTo>
                    <a:pt x="8502" y="143"/>
                    <a:pt x="8502" y="262"/>
                    <a:pt x="8502" y="405"/>
                  </a:cubicBezTo>
                  <a:lnTo>
                    <a:pt x="8502" y="620"/>
                  </a:lnTo>
                  <a:lnTo>
                    <a:pt x="9312" y="620"/>
                  </a:lnTo>
                  <a:cubicBezTo>
                    <a:pt x="9621" y="620"/>
                    <a:pt x="9859" y="858"/>
                    <a:pt x="9883" y="1144"/>
                  </a:cubicBezTo>
                  <a:cubicBezTo>
                    <a:pt x="9907" y="1477"/>
                    <a:pt x="9645" y="1763"/>
                    <a:pt x="9335" y="1763"/>
                  </a:cubicBezTo>
                  <a:lnTo>
                    <a:pt x="9264" y="1763"/>
                  </a:lnTo>
                  <a:cubicBezTo>
                    <a:pt x="8597" y="1763"/>
                    <a:pt x="8073" y="2287"/>
                    <a:pt x="8073" y="2953"/>
                  </a:cubicBezTo>
                  <a:lnTo>
                    <a:pt x="8073" y="3739"/>
                  </a:lnTo>
                  <a:lnTo>
                    <a:pt x="0" y="3739"/>
                  </a:lnTo>
                  <a:lnTo>
                    <a:pt x="0" y="8597"/>
                  </a:lnTo>
                  <a:lnTo>
                    <a:pt x="10717" y="8597"/>
                  </a:lnTo>
                  <a:lnTo>
                    <a:pt x="10717" y="3739"/>
                  </a:lnTo>
                  <a:lnTo>
                    <a:pt x="8692" y="3715"/>
                  </a:lnTo>
                  <a:lnTo>
                    <a:pt x="8692" y="2930"/>
                  </a:lnTo>
                  <a:cubicBezTo>
                    <a:pt x="8692" y="2620"/>
                    <a:pt x="8931" y="2382"/>
                    <a:pt x="9240" y="2382"/>
                  </a:cubicBezTo>
                  <a:lnTo>
                    <a:pt x="9312" y="2382"/>
                  </a:lnTo>
                  <a:cubicBezTo>
                    <a:pt x="10883" y="2382"/>
                    <a:pt x="10907" y="0"/>
                    <a:pt x="9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49"/>
          <p:cNvGrpSpPr/>
          <p:nvPr/>
        </p:nvGrpSpPr>
        <p:grpSpPr>
          <a:xfrm>
            <a:off x="7017152" y="2066383"/>
            <a:ext cx="349710" cy="349784"/>
            <a:chOff x="4020831" y="4151023"/>
            <a:chExt cx="348838" cy="348877"/>
          </a:xfrm>
        </p:grpSpPr>
        <p:sp>
          <p:nvSpPr>
            <p:cNvPr id="1279" name="Google Shape;1279;p49"/>
            <p:cNvSpPr/>
            <p:nvPr/>
          </p:nvSpPr>
          <p:spPr>
            <a:xfrm>
              <a:off x="4094462" y="4234712"/>
              <a:ext cx="82221" cy="69852"/>
            </a:xfrm>
            <a:custGeom>
              <a:avLst/>
              <a:gdLst/>
              <a:ahLst/>
              <a:cxnLst/>
              <a:rect l="l" t="t" r="r" b="b"/>
              <a:pathLst>
                <a:path w="2526" h="2146" extrusionOk="0">
                  <a:moveTo>
                    <a:pt x="1092" y="1"/>
                  </a:moveTo>
                  <a:cubicBezTo>
                    <a:pt x="540" y="1"/>
                    <a:pt x="8" y="428"/>
                    <a:pt x="25" y="1074"/>
                  </a:cubicBezTo>
                  <a:cubicBezTo>
                    <a:pt x="1" y="1669"/>
                    <a:pt x="501" y="2145"/>
                    <a:pt x="1096" y="2145"/>
                  </a:cubicBezTo>
                  <a:cubicBezTo>
                    <a:pt x="2049" y="2145"/>
                    <a:pt x="2525" y="978"/>
                    <a:pt x="1835" y="311"/>
                  </a:cubicBezTo>
                  <a:cubicBezTo>
                    <a:pt x="1620" y="97"/>
                    <a:pt x="1353"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9"/>
            <p:cNvSpPr/>
            <p:nvPr/>
          </p:nvSpPr>
          <p:spPr>
            <a:xfrm>
              <a:off x="4225479" y="4234712"/>
              <a:ext cx="82189" cy="69852"/>
            </a:xfrm>
            <a:custGeom>
              <a:avLst/>
              <a:gdLst/>
              <a:ahLst/>
              <a:cxnLst/>
              <a:rect l="l" t="t" r="r" b="b"/>
              <a:pathLst>
                <a:path w="2525" h="2146" extrusionOk="0">
                  <a:moveTo>
                    <a:pt x="1090" y="1"/>
                  </a:moveTo>
                  <a:cubicBezTo>
                    <a:pt x="537" y="1"/>
                    <a:pt x="0" y="428"/>
                    <a:pt x="0" y="1074"/>
                  </a:cubicBezTo>
                  <a:cubicBezTo>
                    <a:pt x="0" y="1669"/>
                    <a:pt x="501" y="2145"/>
                    <a:pt x="1072" y="2145"/>
                  </a:cubicBezTo>
                  <a:cubicBezTo>
                    <a:pt x="2025" y="2145"/>
                    <a:pt x="2525" y="978"/>
                    <a:pt x="1834" y="311"/>
                  </a:cubicBezTo>
                  <a:cubicBezTo>
                    <a:pt x="1620" y="97"/>
                    <a:pt x="1353"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9"/>
            <p:cNvSpPr/>
            <p:nvPr/>
          </p:nvSpPr>
          <p:spPr>
            <a:xfrm>
              <a:off x="4020831" y="4151023"/>
              <a:ext cx="348838" cy="218638"/>
            </a:xfrm>
            <a:custGeom>
              <a:avLst/>
              <a:gdLst/>
              <a:ahLst/>
              <a:cxnLst/>
              <a:rect l="l" t="t" r="r" b="b"/>
              <a:pathLst>
                <a:path w="10717" h="6717" extrusionOk="0">
                  <a:moveTo>
                    <a:pt x="7362" y="1951"/>
                  </a:moveTo>
                  <a:cubicBezTo>
                    <a:pt x="7955" y="1951"/>
                    <a:pt x="8545" y="2254"/>
                    <a:pt x="8859" y="2859"/>
                  </a:cubicBezTo>
                  <a:lnTo>
                    <a:pt x="9526" y="2859"/>
                  </a:lnTo>
                  <a:lnTo>
                    <a:pt x="9526" y="3478"/>
                  </a:lnTo>
                  <a:lnTo>
                    <a:pt x="9074" y="3478"/>
                  </a:lnTo>
                  <a:cubicBezTo>
                    <a:pt x="9098" y="3978"/>
                    <a:pt x="8955" y="4454"/>
                    <a:pt x="8645" y="4835"/>
                  </a:cubicBezTo>
                  <a:cubicBezTo>
                    <a:pt x="8597" y="4883"/>
                    <a:pt x="8574" y="4930"/>
                    <a:pt x="8526" y="4954"/>
                  </a:cubicBezTo>
                  <a:cubicBezTo>
                    <a:pt x="8136" y="5223"/>
                    <a:pt x="7738" y="5340"/>
                    <a:pt x="7368" y="5340"/>
                  </a:cubicBezTo>
                  <a:cubicBezTo>
                    <a:pt x="6429" y="5340"/>
                    <a:pt x="5668" y="4584"/>
                    <a:pt x="5668" y="3645"/>
                  </a:cubicBezTo>
                  <a:lnTo>
                    <a:pt x="5668" y="3478"/>
                  </a:lnTo>
                  <a:cubicBezTo>
                    <a:pt x="5668" y="3454"/>
                    <a:pt x="5668" y="3430"/>
                    <a:pt x="5644" y="3406"/>
                  </a:cubicBezTo>
                  <a:cubicBezTo>
                    <a:pt x="5572" y="3307"/>
                    <a:pt x="5472" y="3262"/>
                    <a:pt x="5375" y="3262"/>
                  </a:cubicBezTo>
                  <a:cubicBezTo>
                    <a:pt x="5216" y="3262"/>
                    <a:pt x="5064" y="3381"/>
                    <a:pt x="5049" y="3573"/>
                  </a:cubicBezTo>
                  <a:lnTo>
                    <a:pt x="5049" y="4264"/>
                  </a:lnTo>
                  <a:cubicBezTo>
                    <a:pt x="5049" y="4383"/>
                    <a:pt x="5001" y="4502"/>
                    <a:pt x="4906" y="4597"/>
                  </a:cubicBezTo>
                  <a:cubicBezTo>
                    <a:pt x="4401" y="5119"/>
                    <a:pt x="3852" y="5336"/>
                    <a:pt x="3351" y="5336"/>
                  </a:cubicBezTo>
                  <a:cubicBezTo>
                    <a:pt x="2413" y="5336"/>
                    <a:pt x="1644" y="4576"/>
                    <a:pt x="1644" y="3645"/>
                  </a:cubicBezTo>
                  <a:cubicBezTo>
                    <a:pt x="1644" y="3597"/>
                    <a:pt x="1644" y="3525"/>
                    <a:pt x="1644" y="3478"/>
                  </a:cubicBezTo>
                  <a:lnTo>
                    <a:pt x="1191" y="3478"/>
                  </a:lnTo>
                  <a:lnTo>
                    <a:pt x="1191" y="2859"/>
                  </a:lnTo>
                  <a:lnTo>
                    <a:pt x="1834" y="2859"/>
                  </a:lnTo>
                  <a:cubicBezTo>
                    <a:pt x="2161" y="2254"/>
                    <a:pt x="2757" y="1951"/>
                    <a:pt x="3349" y="1951"/>
                  </a:cubicBezTo>
                  <a:cubicBezTo>
                    <a:pt x="3924" y="1951"/>
                    <a:pt x="4494" y="2236"/>
                    <a:pt x="4811" y="2811"/>
                  </a:cubicBezTo>
                  <a:cubicBezTo>
                    <a:pt x="4978" y="2692"/>
                    <a:pt x="5168" y="2632"/>
                    <a:pt x="5356" y="2632"/>
                  </a:cubicBezTo>
                  <a:cubicBezTo>
                    <a:pt x="5543" y="2632"/>
                    <a:pt x="5728" y="2692"/>
                    <a:pt x="5883" y="2811"/>
                  </a:cubicBezTo>
                  <a:cubicBezTo>
                    <a:pt x="6211" y="2236"/>
                    <a:pt x="6788" y="1951"/>
                    <a:pt x="7362" y="1951"/>
                  </a:cubicBezTo>
                  <a:close/>
                  <a:moveTo>
                    <a:pt x="0" y="1"/>
                  </a:moveTo>
                  <a:lnTo>
                    <a:pt x="0" y="6717"/>
                  </a:lnTo>
                  <a:lnTo>
                    <a:pt x="10717" y="6717"/>
                  </a:lnTo>
                  <a:lnTo>
                    <a:pt x="107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4020831" y="4389784"/>
              <a:ext cx="348838" cy="110117"/>
            </a:xfrm>
            <a:custGeom>
              <a:avLst/>
              <a:gdLst/>
              <a:ahLst/>
              <a:cxnLst/>
              <a:rect l="l" t="t" r="r" b="b"/>
              <a:pathLst>
                <a:path w="10717" h="3383" extrusionOk="0">
                  <a:moveTo>
                    <a:pt x="0" y="1"/>
                  </a:moveTo>
                  <a:lnTo>
                    <a:pt x="0" y="1596"/>
                  </a:lnTo>
                  <a:lnTo>
                    <a:pt x="4001" y="1596"/>
                  </a:lnTo>
                  <a:lnTo>
                    <a:pt x="4001" y="1977"/>
                  </a:lnTo>
                  <a:cubicBezTo>
                    <a:pt x="4001" y="2406"/>
                    <a:pt x="3644" y="2739"/>
                    <a:pt x="3215" y="2739"/>
                  </a:cubicBezTo>
                  <a:lnTo>
                    <a:pt x="2263" y="2739"/>
                  </a:lnTo>
                  <a:lnTo>
                    <a:pt x="2263" y="3382"/>
                  </a:lnTo>
                  <a:lnTo>
                    <a:pt x="8455" y="3382"/>
                  </a:lnTo>
                  <a:lnTo>
                    <a:pt x="8455" y="2763"/>
                  </a:lnTo>
                  <a:lnTo>
                    <a:pt x="7478" y="2763"/>
                  </a:lnTo>
                  <a:cubicBezTo>
                    <a:pt x="7050" y="2763"/>
                    <a:pt x="6716" y="2406"/>
                    <a:pt x="6716" y="1977"/>
                  </a:cubicBezTo>
                  <a:lnTo>
                    <a:pt x="6716" y="1596"/>
                  </a:lnTo>
                  <a:lnTo>
                    <a:pt x="10717" y="1596"/>
                  </a:lnTo>
                  <a:lnTo>
                    <a:pt x="107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50"/>
          <p:cNvSpPr/>
          <p:nvPr/>
        </p:nvSpPr>
        <p:spPr>
          <a:xfrm>
            <a:off x="4833063" y="3292081"/>
            <a:ext cx="807300" cy="807300"/>
          </a:xfrm>
          <a:prstGeom prst="rect">
            <a:avLst/>
          </a:pr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4833063" y="1765259"/>
            <a:ext cx="807300" cy="807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826913" y="1765259"/>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826913" y="3292081"/>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txBox="1">
            <a:spLocks noGrp="1"/>
          </p:cNvSpPr>
          <p:nvPr>
            <p:ph type="title"/>
          </p:nvPr>
        </p:nvSpPr>
        <p:spPr>
          <a:xfrm>
            <a:off x="720000" y="387600"/>
            <a:ext cx="77016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 EARTH SATELLITES</a:t>
            </a:r>
            <a:endParaRPr/>
          </a:p>
        </p:txBody>
      </p:sp>
      <p:sp>
        <p:nvSpPr>
          <p:cNvPr id="1292" name="Google Shape;1292;p50"/>
          <p:cNvSpPr txBox="1">
            <a:spLocks noGrp="1"/>
          </p:cNvSpPr>
          <p:nvPr>
            <p:ph type="subTitle" idx="5"/>
          </p:nvPr>
        </p:nvSpPr>
        <p:spPr>
          <a:xfrm>
            <a:off x="5737687" y="1571061"/>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MERCURY</a:t>
            </a:r>
            <a:endParaRPr/>
          </a:p>
        </p:txBody>
      </p:sp>
      <p:sp>
        <p:nvSpPr>
          <p:cNvPr id="1293" name="Google Shape;1293;p50"/>
          <p:cNvSpPr txBox="1">
            <a:spLocks noGrp="1"/>
          </p:cNvSpPr>
          <p:nvPr>
            <p:ph type="subTitle" idx="6"/>
          </p:nvPr>
        </p:nvSpPr>
        <p:spPr>
          <a:xfrm>
            <a:off x="5737687" y="2069811"/>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t>
            </a:r>
            <a:endParaRPr/>
          </a:p>
        </p:txBody>
      </p:sp>
      <p:sp>
        <p:nvSpPr>
          <p:cNvPr id="1294" name="Google Shape;1294;p50"/>
          <p:cNvSpPr txBox="1">
            <a:spLocks noGrp="1"/>
          </p:cNvSpPr>
          <p:nvPr>
            <p:ph type="subTitle" idx="7"/>
          </p:nvPr>
        </p:nvSpPr>
        <p:spPr>
          <a:xfrm>
            <a:off x="5737687" y="3097885"/>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JUPITER</a:t>
            </a:r>
            <a:endParaRPr/>
          </a:p>
        </p:txBody>
      </p:sp>
      <p:sp>
        <p:nvSpPr>
          <p:cNvPr id="1295" name="Google Shape;1295;p50"/>
          <p:cNvSpPr txBox="1">
            <a:spLocks noGrp="1"/>
          </p:cNvSpPr>
          <p:nvPr>
            <p:ph type="subTitle" idx="8"/>
          </p:nvPr>
        </p:nvSpPr>
        <p:spPr>
          <a:xfrm>
            <a:off x="5737687" y="3596638"/>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the biggest planet in the Solar System</a:t>
            </a:r>
            <a:endParaRPr/>
          </a:p>
        </p:txBody>
      </p:sp>
      <p:sp>
        <p:nvSpPr>
          <p:cNvPr id="1296" name="Google Shape;1296;p50"/>
          <p:cNvSpPr txBox="1">
            <a:spLocks noGrp="1"/>
          </p:cNvSpPr>
          <p:nvPr>
            <p:ph type="subTitle" idx="1"/>
          </p:nvPr>
        </p:nvSpPr>
        <p:spPr>
          <a:xfrm>
            <a:off x="1731537" y="1571061"/>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VENUS</a:t>
            </a:r>
            <a:endParaRPr/>
          </a:p>
        </p:txBody>
      </p:sp>
      <p:sp>
        <p:nvSpPr>
          <p:cNvPr id="1297" name="Google Shape;1297;p50"/>
          <p:cNvSpPr txBox="1">
            <a:spLocks noGrp="1"/>
          </p:cNvSpPr>
          <p:nvPr>
            <p:ph type="subTitle" idx="2"/>
          </p:nvPr>
        </p:nvSpPr>
        <p:spPr>
          <a:xfrm>
            <a:off x="1731537" y="2069811"/>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1298" name="Google Shape;1298;p50"/>
          <p:cNvSpPr txBox="1">
            <a:spLocks noGrp="1"/>
          </p:cNvSpPr>
          <p:nvPr>
            <p:ph type="subTitle" idx="3"/>
          </p:nvPr>
        </p:nvSpPr>
        <p:spPr>
          <a:xfrm>
            <a:off x="1731537" y="3097885"/>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MARS</a:t>
            </a:r>
            <a:endParaRPr/>
          </a:p>
        </p:txBody>
      </p:sp>
      <p:sp>
        <p:nvSpPr>
          <p:cNvPr id="1299" name="Google Shape;1299;p50"/>
          <p:cNvSpPr txBox="1">
            <a:spLocks noGrp="1"/>
          </p:cNvSpPr>
          <p:nvPr>
            <p:ph type="subTitle" idx="4"/>
          </p:nvPr>
        </p:nvSpPr>
        <p:spPr>
          <a:xfrm>
            <a:off x="1731537" y="3596638"/>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 cold place</a:t>
            </a:r>
            <a:endParaRPr/>
          </a:p>
        </p:txBody>
      </p:sp>
      <p:sp>
        <p:nvSpPr>
          <p:cNvPr id="1300" name="Google Shape;1300;p50"/>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1" name="Google Shape;1301;p50"/>
          <p:cNvGrpSpPr/>
          <p:nvPr/>
        </p:nvGrpSpPr>
        <p:grpSpPr>
          <a:xfrm>
            <a:off x="1052934" y="3517628"/>
            <a:ext cx="355258" cy="356205"/>
            <a:chOff x="-48630025" y="3199700"/>
            <a:chExt cx="300100" cy="300900"/>
          </a:xfrm>
        </p:grpSpPr>
        <p:sp>
          <p:nvSpPr>
            <p:cNvPr id="1302" name="Google Shape;1302;p50"/>
            <p:cNvSpPr/>
            <p:nvPr/>
          </p:nvSpPr>
          <p:spPr>
            <a:xfrm>
              <a:off x="-48630025" y="3199700"/>
              <a:ext cx="300100" cy="300900"/>
            </a:xfrm>
            <a:custGeom>
              <a:avLst/>
              <a:gdLst/>
              <a:ahLst/>
              <a:cxnLst/>
              <a:rect l="l" t="t" r="r" b="b"/>
              <a:pathLst>
                <a:path w="12004" h="12036" extrusionOk="0">
                  <a:moveTo>
                    <a:pt x="9893" y="1419"/>
                  </a:moveTo>
                  <a:lnTo>
                    <a:pt x="9893" y="1765"/>
                  </a:lnTo>
                  <a:cubicBezTo>
                    <a:pt x="9893" y="1986"/>
                    <a:pt x="10051" y="2143"/>
                    <a:pt x="10240" y="2143"/>
                  </a:cubicBezTo>
                  <a:lnTo>
                    <a:pt x="10586" y="2143"/>
                  </a:lnTo>
                  <a:lnTo>
                    <a:pt x="10586" y="5294"/>
                  </a:lnTo>
                  <a:cubicBezTo>
                    <a:pt x="9738" y="4603"/>
                    <a:pt x="8014" y="3599"/>
                    <a:pt x="6006" y="3592"/>
                  </a:cubicBezTo>
                  <a:lnTo>
                    <a:pt x="6006" y="3592"/>
                  </a:lnTo>
                  <a:cubicBezTo>
                    <a:pt x="6010" y="3592"/>
                    <a:pt x="6014" y="3592"/>
                    <a:pt x="6018" y="3592"/>
                  </a:cubicBezTo>
                  <a:lnTo>
                    <a:pt x="6018" y="3592"/>
                  </a:lnTo>
                  <a:cubicBezTo>
                    <a:pt x="6013" y="3592"/>
                    <a:pt x="6008" y="3592"/>
                    <a:pt x="6003" y="3592"/>
                  </a:cubicBezTo>
                  <a:lnTo>
                    <a:pt x="6003" y="3592"/>
                  </a:lnTo>
                  <a:cubicBezTo>
                    <a:pt x="5997" y="3592"/>
                    <a:pt x="5992" y="3592"/>
                    <a:pt x="5987" y="3592"/>
                  </a:cubicBezTo>
                  <a:cubicBezTo>
                    <a:pt x="5991" y="3592"/>
                    <a:pt x="5995" y="3592"/>
                    <a:pt x="5999" y="3592"/>
                  </a:cubicBezTo>
                  <a:lnTo>
                    <a:pt x="5999" y="3592"/>
                  </a:lnTo>
                  <a:cubicBezTo>
                    <a:pt x="4022" y="3599"/>
                    <a:pt x="2298" y="4666"/>
                    <a:pt x="1418" y="5294"/>
                  </a:cubicBezTo>
                  <a:lnTo>
                    <a:pt x="1418" y="2143"/>
                  </a:lnTo>
                  <a:lnTo>
                    <a:pt x="1765" y="2143"/>
                  </a:lnTo>
                  <a:cubicBezTo>
                    <a:pt x="1986" y="2143"/>
                    <a:pt x="2112" y="1986"/>
                    <a:pt x="2112" y="1765"/>
                  </a:cubicBezTo>
                  <a:lnTo>
                    <a:pt x="2112" y="1419"/>
                  </a:lnTo>
                  <a:close/>
                  <a:moveTo>
                    <a:pt x="6002" y="3592"/>
                  </a:moveTo>
                  <a:cubicBezTo>
                    <a:pt x="7319" y="3601"/>
                    <a:pt x="8413" y="4700"/>
                    <a:pt x="8413" y="6018"/>
                  </a:cubicBezTo>
                  <a:cubicBezTo>
                    <a:pt x="8413" y="7368"/>
                    <a:pt x="7319" y="8467"/>
                    <a:pt x="6002" y="8476"/>
                  </a:cubicBezTo>
                  <a:lnTo>
                    <a:pt x="6002" y="8476"/>
                  </a:lnTo>
                  <a:cubicBezTo>
                    <a:pt x="4686" y="8467"/>
                    <a:pt x="3592" y="7368"/>
                    <a:pt x="3592" y="6018"/>
                  </a:cubicBezTo>
                  <a:cubicBezTo>
                    <a:pt x="3592" y="4700"/>
                    <a:pt x="4686" y="3601"/>
                    <a:pt x="6002" y="3592"/>
                  </a:cubicBezTo>
                  <a:close/>
                  <a:moveTo>
                    <a:pt x="10586" y="6774"/>
                  </a:moveTo>
                  <a:lnTo>
                    <a:pt x="10586" y="9925"/>
                  </a:lnTo>
                  <a:lnTo>
                    <a:pt x="10240" y="9925"/>
                  </a:lnTo>
                  <a:cubicBezTo>
                    <a:pt x="10051" y="9925"/>
                    <a:pt x="9893" y="10082"/>
                    <a:pt x="9893" y="10271"/>
                  </a:cubicBezTo>
                  <a:lnTo>
                    <a:pt x="9893" y="10618"/>
                  </a:lnTo>
                  <a:lnTo>
                    <a:pt x="2112" y="10618"/>
                  </a:lnTo>
                  <a:lnTo>
                    <a:pt x="2112" y="10271"/>
                  </a:lnTo>
                  <a:cubicBezTo>
                    <a:pt x="2112" y="10082"/>
                    <a:pt x="1986" y="9925"/>
                    <a:pt x="1765" y="9925"/>
                  </a:cubicBezTo>
                  <a:lnTo>
                    <a:pt x="1418" y="9925"/>
                  </a:lnTo>
                  <a:lnTo>
                    <a:pt x="1418" y="6774"/>
                  </a:lnTo>
                  <a:cubicBezTo>
                    <a:pt x="2298" y="7434"/>
                    <a:pt x="4022" y="8469"/>
                    <a:pt x="5999" y="8476"/>
                  </a:cubicBezTo>
                  <a:lnTo>
                    <a:pt x="5999" y="8476"/>
                  </a:lnTo>
                  <a:cubicBezTo>
                    <a:pt x="5995" y="8476"/>
                    <a:pt x="5991" y="8476"/>
                    <a:pt x="5987" y="8476"/>
                  </a:cubicBezTo>
                  <a:cubicBezTo>
                    <a:pt x="5992" y="8476"/>
                    <a:pt x="5997" y="8476"/>
                    <a:pt x="6002" y="8476"/>
                  </a:cubicBezTo>
                  <a:lnTo>
                    <a:pt x="6002" y="8476"/>
                  </a:lnTo>
                  <a:cubicBezTo>
                    <a:pt x="6008" y="8476"/>
                    <a:pt x="6013" y="8476"/>
                    <a:pt x="6018" y="8476"/>
                  </a:cubicBezTo>
                  <a:cubicBezTo>
                    <a:pt x="6014" y="8476"/>
                    <a:pt x="6010" y="8476"/>
                    <a:pt x="6006" y="8476"/>
                  </a:cubicBezTo>
                  <a:lnTo>
                    <a:pt x="6006" y="8476"/>
                  </a:lnTo>
                  <a:cubicBezTo>
                    <a:pt x="8014" y="8469"/>
                    <a:pt x="9738" y="7402"/>
                    <a:pt x="10586" y="6774"/>
                  </a:cubicBezTo>
                  <a:close/>
                  <a:moveTo>
                    <a:pt x="347" y="1"/>
                  </a:moveTo>
                  <a:cubicBezTo>
                    <a:pt x="158" y="1"/>
                    <a:pt x="1" y="158"/>
                    <a:pt x="1" y="347"/>
                  </a:cubicBezTo>
                  <a:lnTo>
                    <a:pt x="1" y="1765"/>
                  </a:lnTo>
                  <a:cubicBezTo>
                    <a:pt x="1" y="1986"/>
                    <a:pt x="158" y="2143"/>
                    <a:pt x="347" y="2143"/>
                  </a:cubicBezTo>
                  <a:lnTo>
                    <a:pt x="694" y="2143"/>
                  </a:lnTo>
                  <a:lnTo>
                    <a:pt x="694" y="9925"/>
                  </a:lnTo>
                  <a:lnTo>
                    <a:pt x="347" y="9925"/>
                  </a:lnTo>
                  <a:cubicBezTo>
                    <a:pt x="158" y="9925"/>
                    <a:pt x="1" y="10082"/>
                    <a:pt x="1" y="10271"/>
                  </a:cubicBezTo>
                  <a:lnTo>
                    <a:pt x="1" y="11689"/>
                  </a:lnTo>
                  <a:cubicBezTo>
                    <a:pt x="1" y="11910"/>
                    <a:pt x="158" y="12036"/>
                    <a:pt x="347" y="12036"/>
                  </a:cubicBezTo>
                  <a:lnTo>
                    <a:pt x="1765" y="12036"/>
                  </a:lnTo>
                  <a:cubicBezTo>
                    <a:pt x="1986" y="12036"/>
                    <a:pt x="2112" y="11910"/>
                    <a:pt x="2112" y="11689"/>
                  </a:cubicBezTo>
                  <a:lnTo>
                    <a:pt x="2112" y="11343"/>
                  </a:lnTo>
                  <a:lnTo>
                    <a:pt x="9893" y="11343"/>
                  </a:lnTo>
                  <a:lnTo>
                    <a:pt x="9893" y="11689"/>
                  </a:lnTo>
                  <a:cubicBezTo>
                    <a:pt x="9893" y="11910"/>
                    <a:pt x="10051" y="12036"/>
                    <a:pt x="10240" y="12036"/>
                  </a:cubicBezTo>
                  <a:lnTo>
                    <a:pt x="11658" y="12036"/>
                  </a:lnTo>
                  <a:cubicBezTo>
                    <a:pt x="11847" y="12036"/>
                    <a:pt x="12004" y="11910"/>
                    <a:pt x="12004" y="11689"/>
                  </a:cubicBezTo>
                  <a:lnTo>
                    <a:pt x="12004" y="10271"/>
                  </a:lnTo>
                  <a:cubicBezTo>
                    <a:pt x="12004" y="10082"/>
                    <a:pt x="11847" y="9925"/>
                    <a:pt x="11658" y="9925"/>
                  </a:cubicBezTo>
                  <a:lnTo>
                    <a:pt x="11311" y="9925"/>
                  </a:lnTo>
                  <a:lnTo>
                    <a:pt x="11311" y="2143"/>
                  </a:lnTo>
                  <a:lnTo>
                    <a:pt x="11658" y="2143"/>
                  </a:lnTo>
                  <a:cubicBezTo>
                    <a:pt x="11847" y="2143"/>
                    <a:pt x="12004" y="1986"/>
                    <a:pt x="12004" y="1765"/>
                  </a:cubicBezTo>
                  <a:lnTo>
                    <a:pt x="12004" y="347"/>
                  </a:lnTo>
                  <a:cubicBezTo>
                    <a:pt x="12004" y="158"/>
                    <a:pt x="11847" y="1"/>
                    <a:pt x="11658" y="1"/>
                  </a:cubicBezTo>
                  <a:lnTo>
                    <a:pt x="10240" y="1"/>
                  </a:lnTo>
                  <a:cubicBezTo>
                    <a:pt x="10051" y="1"/>
                    <a:pt x="9893" y="158"/>
                    <a:pt x="9893" y="347"/>
                  </a:cubicBezTo>
                  <a:lnTo>
                    <a:pt x="9893" y="725"/>
                  </a:lnTo>
                  <a:lnTo>
                    <a:pt x="2112" y="725"/>
                  </a:lnTo>
                  <a:lnTo>
                    <a:pt x="2112" y="347"/>
                  </a:lnTo>
                  <a:cubicBezTo>
                    <a:pt x="2112" y="158"/>
                    <a:pt x="1986" y="1"/>
                    <a:pt x="1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0"/>
            <p:cNvSpPr/>
            <p:nvPr/>
          </p:nvSpPr>
          <p:spPr>
            <a:xfrm>
              <a:off x="-48524475" y="3306025"/>
              <a:ext cx="88225" cy="89050"/>
            </a:xfrm>
            <a:custGeom>
              <a:avLst/>
              <a:gdLst/>
              <a:ahLst/>
              <a:cxnLst/>
              <a:rect l="l" t="t" r="r" b="b"/>
              <a:pathLst>
                <a:path w="3529" h="3562" extrusionOk="0">
                  <a:moveTo>
                    <a:pt x="1765" y="726"/>
                  </a:moveTo>
                  <a:cubicBezTo>
                    <a:pt x="2363" y="726"/>
                    <a:pt x="2836" y="1198"/>
                    <a:pt x="2836" y="1765"/>
                  </a:cubicBezTo>
                  <a:cubicBezTo>
                    <a:pt x="2836" y="2364"/>
                    <a:pt x="2363" y="2836"/>
                    <a:pt x="1765" y="2836"/>
                  </a:cubicBezTo>
                  <a:cubicBezTo>
                    <a:pt x="1166" y="2836"/>
                    <a:pt x="694" y="2364"/>
                    <a:pt x="694" y="1765"/>
                  </a:cubicBezTo>
                  <a:cubicBezTo>
                    <a:pt x="694" y="1198"/>
                    <a:pt x="1166" y="726"/>
                    <a:pt x="1765" y="726"/>
                  </a:cubicBezTo>
                  <a:close/>
                  <a:moveTo>
                    <a:pt x="1765" y="1"/>
                  </a:moveTo>
                  <a:cubicBezTo>
                    <a:pt x="788" y="1"/>
                    <a:pt x="0" y="789"/>
                    <a:pt x="0" y="1765"/>
                  </a:cubicBezTo>
                  <a:cubicBezTo>
                    <a:pt x="0" y="2773"/>
                    <a:pt x="788" y="3561"/>
                    <a:pt x="1765" y="3561"/>
                  </a:cubicBezTo>
                  <a:cubicBezTo>
                    <a:pt x="2741" y="3561"/>
                    <a:pt x="3529" y="2773"/>
                    <a:pt x="3529" y="1765"/>
                  </a:cubicBezTo>
                  <a:cubicBezTo>
                    <a:pt x="3529" y="789"/>
                    <a:pt x="2741" y="1"/>
                    <a:pt x="1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0"/>
            <p:cNvSpPr/>
            <p:nvPr/>
          </p:nvSpPr>
          <p:spPr>
            <a:xfrm>
              <a:off x="-48489025" y="3341475"/>
              <a:ext cx="17350" cy="18150"/>
            </a:xfrm>
            <a:custGeom>
              <a:avLst/>
              <a:gdLst/>
              <a:ahLst/>
              <a:cxnLst/>
              <a:rect l="l" t="t" r="r" b="b"/>
              <a:pathLst>
                <a:path w="694" h="726" extrusionOk="0">
                  <a:moveTo>
                    <a:pt x="347" y="1"/>
                  </a:moveTo>
                  <a:cubicBezTo>
                    <a:pt x="158" y="1"/>
                    <a:pt x="0" y="158"/>
                    <a:pt x="0" y="347"/>
                  </a:cubicBezTo>
                  <a:cubicBezTo>
                    <a:pt x="0" y="536"/>
                    <a:pt x="158" y="725"/>
                    <a:pt x="347" y="725"/>
                  </a:cubicBezTo>
                  <a:cubicBezTo>
                    <a:pt x="536" y="725"/>
                    <a:pt x="693" y="536"/>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50"/>
          <p:cNvGrpSpPr/>
          <p:nvPr/>
        </p:nvGrpSpPr>
        <p:grpSpPr>
          <a:xfrm>
            <a:off x="5059558" y="3519034"/>
            <a:ext cx="354311" cy="353394"/>
            <a:chOff x="-48629225" y="3938500"/>
            <a:chExt cx="299300" cy="298525"/>
          </a:xfrm>
        </p:grpSpPr>
        <p:sp>
          <p:nvSpPr>
            <p:cNvPr id="1306" name="Google Shape;1306;p50"/>
            <p:cNvSpPr/>
            <p:nvPr/>
          </p:nvSpPr>
          <p:spPr>
            <a:xfrm>
              <a:off x="-48629225" y="3938500"/>
              <a:ext cx="299300" cy="298525"/>
            </a:xfrm>
            <a:custGeom>
              <a:avLst/>
              <a:gdLst/>
              <a:ahLst/>
              <a:cxnLst/>
              <a:rect l="l" t="t" r="r" b="b"/>
              <a:pathLst>
                <a:path w="11972" h="11941" extrusionOk="0">
                  <a:moveTo>
                    <a:pt x="5955" y="2111"/>
                  </a:moveTo>
                  <a:cubicBezTo>
                    <a:pt x="8097" y="2111"/>
                    <a:pt x="9830" y="3844"/>
                    <a:pt x="9830" y="5986"/>
                  </a:cubicBezTo>
                  <a:cubicBezTo>
                    <a:pt x="9798" y="8129"/>
                    <a:pt x="8066" y="9830"/>
                    <a:pt x="5955" y="9830"/>
                  </a:cubicBezTo>
                  <a:cubicBezTo>
                    <a:pt x="3875" y="9830"/>
                    <a:pt x="2080" y="8129"/>
                    <a:pt x="2080" y="5986"/>
                  </a:cubicBezTo>
                  <a:cubicBezTo>
                    <a:pt x="2080" y="3844"/>
                    <a:pt x="3812" y="2111"/>
                    <a:pt x="5955" y="2111"/>
                  </a:cubicBezTo>
                  <a:close/>
                  <a:moveTo>
                    <a:pt x="5293" y="0"/>
                  </a:moveTo>
                  <a:cubicBezTo>
                    <a:pt x="5167" y="0"/>
                    <a:pt x="5041" y="63"/>
                    <a:pt x="4978" y="189"/>
                  </a:cubicBezTo>
                  <a:lnTo>
                    <a:pt x="4631" y="882"/>
                  </a:lnTo>
                  <a:cubicBezTo>
                    <a:pt x="4190" y="1009"/>
                    <a:pt x="3749" y="1166"/>
                    <a:pt x="3371" y="1418"/>
                  </a:cubicBezTo>
                  <a:lnTo>
                    <a:pt x="2615" y="1166"/>
                  </a:lnTo>
                  <a:cubicBezTo>
                    <a:pt x="2584" y="1158"/>
                    <a:pt x="2550" y="1154"/>
                    <a:pt x="2517" y="1154"/>
                  </a:cubicBezTo>
                  <a:cubicBezTo>
                    <a:pt x="2416" y="1154"/>
                    <a:pt x="2316" y="1190"/>
                    <a:pt x="2269" y="1261"/>
                  </a:cubicBezTo>
                  <a:lnTo>
                    <a:pt x="1260" y="2237"/>
                  </a:lnTo>
                  <a:cubicBezTo>
                    <a:pt x="1197" y="2300"/>
                    <a:pt x="1166" y="2458"/>
                    <a:pt x="1197" y="2584"/>
                  </a:cubicBezTo>
                  <a:lnTo>
                    <a:pt x="1418" y="3340"/>
                  </a:lnTo>
                  <a:cubicBezTo>
                    <a:pt x="1197" y="3718"/>
                    <a:pt x="1040" y="4159"/>
                    <a:pt x="914" y="4600"/>
                  </a:cubicBezTo>
                  <a:lnTo>
                    <a:pt x="221" y="4947"/>
                  </a:lnTo>
                  <a:cubicBezTo>
                    <a:pt x="95" y="5010"/>
                    <a:pt x="0" y="5136"/>
                    <a:pt x="0" y="5262"/>
                  </a:cubicBezTo>
                  <a:lnTo>
                    <a:pt x="0" y="6679"/>
                  </a:lnTo>
                  <a:cubicBezTo>
                    <a:pt x="0" y="6805"/>
                    <a:pt x="95" y="6931"/>
                    <a:pt x="221" y="6994"/>
                  </a:cubicBezTo>
                  <a:lnTo>
                    <a:pt x="914" y="7341"/>
                  </a:lnTo>
                  <a:cubicBezTo>
                    <a:pt x="1040" y="7782"/>
                    <a:pt x="1229" y="8223"/>
                    <a:pt x="1418" y="8601"/>
                  </a:cubicBezTo>
                  <a:lnTo>
                    <a:pt x="1197" y="9357"/>
                  </a:lnTo>
                  <a:cubicBezTo>
                    <a:pt x="1166" y="9483"/>
                    <a:pt x="1197" y="9641"/>
                    <a:pt x="1260" y="9704"/>
                  </a:cubicBezTo>
                  <a:lnTo>
                    <a:pt x="2269" y="10680"/>
                  </a:lnTo>
                  <a:cubicBezTo>
                    <a:pt x="2316" y="10751"/>
                    <a:pt x="2416" y="10787"/>
                    <a:pt x="2517" y="10787"/>
                  </a:cubicBezTo>
                  <a:cubicBezTo>
                    <a:pt x="2550" y="10787"/>
                    <a:pt x="2584" y="10783"/>
                    <a:pt x="2615" y="10775"/>
                  </a:cubicBezTo>
                  <a:lnTo>
                    <a:pt x="3371" y="10523"/>
                  </a:lnTo>
                  <a:cubicBezTo>
                    <a:pt x="3749" y="10775"/>
                    <a:pt x="4190" y="10933"/>
                    <a:pt x="4631" y="11059"/>
                  </a:cubicBezTo>
                  <a:lnTo>
                    <a:pt x="4978" y="11752"/>
                  </a:lnTo>
                  <a:cubicBezTo>
                    <a:pt x="5041" y="11878"/>
                    <a:pt x="5167" y="11941"/>
                    <a:pt x="5293" y="11941"/>
                  </a:cubicBezTo>
                  <a:lnTo>
                    <a:pt x="6711" y="11941"/>
                  </a:lnTo>
                  <a:cubicBezTo>
                    <a:pt x="6837" y="11941"/>
                    <a:pt x="6931" y="11878"/>
                    <a:pt x="7026" y="11752"/>
                  </a:cubicBezTo>
                  <a:lnTo>
                    <a:pt x="7372" y="11059"/>
                  </a:lnTo>
                  <a:cubicBezTo>
                    <a:pt x="7813" y="10933"/>
                    <a:pt x="8255" y="10775"/>
                    <a:pt x="8633" y="10523"/>
                  </a:cubicBezTo>
                  <a:lnTo>
                    <a:pt x="9389" y="10775"/>
                  </a:lnTo>
                  <a:cubicBezTo>
                    <a:pt x="9420" y="10783"/>
                    <a:pt x="9452" y="10787"/>
                    <a:pt x="9483" y="10787"/>
                  </a:cubicBezTo>
                  <a:cubicBezTo>
                    <a:pt x="9576" y="10787"/>
                    <a:pt x="9664" y="10751"/>
                    <a:pt x="9735" y="10680"/>
                  </a:cubicBezTo>
                  <a:lnTo>
                    <a:pt x="10712" y="9704"/>
                  </a:lnTo>
                  <a:cubicBezTo>
                    <a:pt x="10806" y="9641"/>
                    <a:pt x="10838" y="9483"/>
                    <a:pt x="10806" y="9357"/>
                  </a:cubicBezTo>
                  <a:lnTo>
                    <a:pt x="10554" y="8601"/>
                  </a:lnTo>
                  <a:cubicBezTo>
                    <a:pt x="10806" y="8223"/>
                    <a:pt x="10964" y="7782"/>
                    <a:pt x="11058" y="7341"/>
                  </a:cubicBezTo>
                  <a:lnTo>
                    <a:pt x="11783" y="6994"/>
                  </a:lnTo>
                  <a:cubicBezTo>
                    <a:pt x="11909" y="6931"/>
                    <a:pt x="11972" y="6805"/>
                    <a:pt x="11972" y="6679"/>
                  </a:cubicBezTo>
                  <a:lnTo>
                    <a:pt x="11972" y="5262"/>
                  </a:lnTo>
                  <a:cubicBezTo>
                    <a:pt x="11972" y="5136"/>
                    <a:pt x="11909" y="5041"/>
                    <a:pt x="11783" y="4947"/>
                  </a:cubicBezTo>
                  <a:lnTo>
                    <a:pt x="11058" y="4600"/>
                  </a:lnTo>
                  <a:cubicBezTo>
                    <a:pt x="10964" y="4159"/>
                    <a:pt x="10743" y="3718"/>
                    <a:pt x="10554" y="3340"/>
                  </a:cubicBezTo>
                  <a:lnTo>
                    <a:pt x="10806" y="2584"/>
                  </a:lnTo>
                  <a:cubicBezTo>
                    <a:pt x="10838" y="2458"/>
                    <a:pt x="10806" y="2300"/>
                    <a:pt x="10712" y="2237"/>
                  </a:cubicBezTo>
                  <a:lnTo>
                    <a:pt x="9735" y="1261"/>
                  </a:lnTo>
                  <a:cubicBezTo>
                    <a:pt x="9664" y="1190"/>
                    <a:pt x="9558" y="1154"/>
                    <a:pt x="9469" y="1154"/>
                  </a:cubicBezTo>
                  <a:cubicBezTo>
                    <a:pt x="9440" y="1154"/>
                    <a:pt x="9412" y="1158"/>
                    <a:pt x="9389" y="1166"/>
                  </a:cubicBezTo>
                  <a:lnTo>
                    <a:pt x="8633" y="1418"/>
                  </a:lnTo>
                  <a:cubicBezTo>
                    <a:pt x="8255" y="1166"/>
                    <a:pt x="7813" y="1009"/>
                    <a:pt x="7372" y="882"/>
                  </a:cubicBezTo>
                  <a:lnTo>
                    <a:pt x="7026" y="189"/>
                  </a:lnTo>
                  <a:cubicBezTo>
                    <a:pt x="6931" y="63"/>
                    <a:pt x="6837" y="0"/>
                    <a:pt x="6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0"/>
            <p:cNvSpPr/>
            <p:nvPr/>
          </p:nvSpPr>
          <p:spPr>
            <a:xfrm>
              <a:off x="-48496900" y="4119650"/>
              <a:ext cx="35450" cy="47275"/>
            </a:xfrm>
            <a:custGeom>
              <a:avLst/>
              <a:gdLst/>
              <a:ahLst/>
              <a:cxnLst/>
              <a:rect l="l" t="t" r="r" b="b"/>
              <a:pathLst>
                <a:path w="1418" h="1891" extrusionOk="0">
                  <a:moveTo>
                    <a:pt x="0" y="0"/>
                  </a:moveTo>
                  <a:lnTo>
                    <a:pt x="0" y="1796"/>
                  </a:lnTo>
                  <a:cubicBezTo>
                    <a:pt x="221" y="1828"/>
                    <a:pt x="473" y="1891"/>
                    <a:pt x="693" y="1891"/>
                  </a:cubicBezTo>
                  <a:cubicBezTo>
                    <a:pt x="945" y="1891"/>
                    <a:pt x="1166" y="1828"/>
                    <a:pt x="1418" y="1796"/>
                  </a:cubicBezTo>
                  <a:lnTo>
                    <a:pt x="1418" y="0"/>
                  </a:lnTo>
                  <a:cubicBezTo>
                    <a:pt x="1166" y="63"/>
                    <a:pt x="945" y="95"/>
                    <a:pt x="693" y="95"/>
                  </a:cubicBezTo>
                  <a:cubicBezTo>
                    <a:pt x="473" y="95"/>
                    <a:pt x="189" y="6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0"/>
            <p:cNvSpPr/>
            <p:nvPr/>
          </p:nvSpPr>
          <p:spPr>
            <a:xfrm>
              <a:off x="-48495325" y="4073175"/>
              <a:ext cx="29950" cy="31325"/>
            </a:xfrm>
            <a:custGeom>
              <a:avLst/>
              <a:gdLst/>
              <a:ahLst/>
              <a:cxnLst/>
              <a:rect l="l" t="t" r="r" b="b"/>
              <a:pathLst>
                <a:path w="1198" h="1253" extrusionOk="0">
                  <a:moveTo>
                    <a:pt x="599" y="1"/>
                  </a:moveTo>
                  <a:lnTo>
                    <a:pt x="0" y="1135"/>
                  </a:lnTo>
                  <a:cubicBezTo>
                    <a:pt x="205" y="1214"/>
                    <a:pt x="410" y="1253"/>
                    <a:pt x="610" y="1253"/>
                  </a:cubicBezTo>
                  <a:cubicBezTo>
                    <a:pt x="811" y="1253"/>
                    <a:pt x="1008" y="1214"/>
                    <a:pt x="1197" y="1135"/>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0"/>
            <p:cNvSpPr/>
            <p:nvPr/>
          </p:nvSpPr>
          <p:spPr>
            <a:xfrm>
              <a:off x="-48559125" y="4009375"/>
              <a:ext cx="159900" cy="149675"/>
            </a:xfrm>
            <a:custGeom>
              <a:avLst/>
              <a:gdLst/>
              <a:ahLst/>
              <a:cxnLst/>
              <a:rect l="l" t="t" r="r" b="b"/>
              <a:pathLst>
                <a:path w="6396" h="5987" extrusionOk="0">
                  <a:moveTo>
                    <a:pt x="3151" y="1"/>
                  </a:moveTo>
                  <a:cubicBezTo>
                    <a:pt x="1418" y="1"/>
                    <a:pt x="0" y="1418"/>
                    <a:pt x="0" y="3151"/>
                  </a:cubicBezTo>
                  <a:cubicBezTo>
                    <a:pt x="0" y="4348"/>
                    <a:pt x="725" y="5420"/>
                    <a:pt x="1764" y="5987"/>
                  </a:cubicBezTo>
                  <a:lnTo>
                    <a:pt x="1764" y="3844"/>
                  </a:lnTo>
                  <a:cubicBezTo>
                    <a:pt x="1764" y="3687"/>
                    <a:pt x="2804" y="1734"/>
                    <a:pt x="2867" y="1608"/>
                  </a:cubicBezTo>
                  <a:cubicBezTo>
                    <a:pt x="2930" y="1482"/>
                    <a:pt x="3064" y="1418"/>
                    <a:pt x="3194" y="1418"/>
                  </a:cubicBezTo>
                  <a:cubicBezTo>
                    <a:pt x="3324" y="1418"/>
                    <a:pt x="3450" y="1482"/>
                    <a:pt x="3497" y="1608"/>
                  </a:cubicBezTo>
                  <a:cubicBezTo>
                    <a:pt x="3592" y="1734"/>
                    <a:pt x="4600" y="3718"/>
                    <a:pt x="4600" y="3844"/>
                  </a:cubicBezTo>
                  <a:lnTo>
                    <a:pt x="4600" y="5987"/>
                  </a:lnTo>
                  <a:cubicBezTo>
                    <a:pt x="5640" y="5451"/>
                    <a:pt x="6396" y="4411"/>
                    <a:pt x="6396" y="3151"/>
                  </a:cubicBezTo>
                  <a:cubicBezTo>
                    <a:pt x="6333" y="1418"/>
                    <a:pt x="4915" y="1"/>
                    <a:pt x="3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50"/>
          <p:cNvGrpSpPr/>
          <p:nvPr/>
        </p:nvGrpSpPr>
        <p:grpSpPr>
          <a:xfrm>
            <a:off x="1081375" y="1991650"/>
            <a:ext cx="298377" cy="354519"/>
            <a:chOff x="-48233050" y="3569725"/>
            <a:chExt cx="252050" cy="299475"/>
          </a:xfrm>
        </p:grpSpPr>
        <p:sp>
          <p:nvSpPr>
            <p:cNvPr id="1311" name="Google Shape;1311;p50"/>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0"/>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50"/>
          <p:cNvGrpSpPr/>
          <p:nvPr/>
        </p:nvGrpSpPr>
        <p:grpSpPr>
          <a:xfrm>
            <a:off x="5059084" y="1990807"/>
            <a:ext cx="355258" cy="356205"/>
            <a:chOff x="-47892800" y="3937700"/>
            <a:chExt cx="300100" cy="300900"/>
          </a:xfrm>
        </p:grpSpPr>
        <p:sp>
          <p:nvSpPr>
            <p:cNvPr id="1315" name="Google Shape;1315;p50"/>
            <p:cNvSpPr/>
            <p:nvPr/>
          </p:nvSpPr>
          <p:spPr>
            <a:xfrm>
              <a:off x="-47858150" y="3937700"/>
              <a:ext cx="70900" cy="44150"/>
            </a:xfrm>
            <a:custGeom>
              <a:avLst/>
              <a:gdLst/>
              <a:ahLst/>
              <a:cxnLst/>
              <a:rect l="l" t="t" r="r" b="b"/>
              <a:pathLst>
                <a:path w="2836" h="1766" extrusionOk="0">
                  <a:moveTo>
                    <a:pt x="1418" y="1"/>
                  </a:moveTo>
                  <a:cubicBezTo>
                    <a:pt x="631" y="1"/>
                    <a:pt x="1" y="694"/>
                    <a:pt x="1" y="1419"/>
                  </a:cubicBezTo>
                  <a:lnTo>
                    <a:pt x="1" y="1765"/>
                  </a:lnTo>
                  <a:cubicBezTo>
                    <a:pt x="442" y="1545"/>
                    <a:pt x="914" y="1419"/>
                    <a:pt x="1418" y="1419"/>
                  </a:cubicBezTo>
                  <a:cubicBezTo>
                    <a:pt x="1922" y="1419"/>
                    <a:pt x="2395" y="1545"/>
                    <a:pt x="2836" y="1765"/>
                  </a:cubicBezTo>
                  <a:lnTo>
                    <a:pt x="2836" y="1419"/>
                  </a:lnTo>
                  <a:cubicBezTo>
                    <a:pt x="2836" y="631"/>
                    <a:pt x="2206" y="1"/>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0"/>
            <p:cNvSpPr/>
            <p:nvPr/>
          </p:nvSpPr>
          <p:spPr>
            <a:xfrm>
              <a:off x="-47892800" y="3991275"/>
              <a:ext cx="141000" cy="105550"/>
            </a:xfrm>
            <a:custGeom>
              <a:avLst/>
              <a:gdLst/>
              <a:ahLst/>
              <a:cxnLst/>
              <a:rect l="l" t="t" r="r" b="b"/>
              <a:pathLst>
                <a:path w="5640" h="4222" extrusionOk="0">
                  <a:moveTo>
                    <a:pt x="2836" y="0"/>
                  </a:moveTo>
                  <a:cubicBezTo>
                    <a:pt x="1292" y="0"/>
                    <a:pt x="32" y="1260"/>
                    <a:pt x="32" y="2804"/>
                  </a:cubicBezTo>
                  <a:lnTo>
                    <a:pt x="32" y="3875"/>
                  </a:lnTo>
                  <a:cubicBezTo>
                    <a:pt x="0" y="4064"/>
                    <a:pt x="158" y="4222"/>
                    <a:pt x="347" y="4222"/>
                  </a:cubicBezTo>
                  <a:lnTo>
                    <a:pt x="5293" y="4222"/>
                  </a:lnTo>
                  <a:cubicBezTo>
                    <a:pt x="5482" y="4222"/>
                    <a:pt x="5640" y="4064"/>
                    <a:pt x="5640" y="3875"/>
                  </a:cubicBezTo>
                  <a:lnTo>
                    <a:pt x="5640" y="2804"/>
                  </a:lnTo>
                  <a:cubicBezTo>
                    <a:pt x="5640" y="1260"/>
                    <a:pt x="4380" y="0"/>
                    <a:pt x="2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0"/>
            <p:cNvSpPr/>
            <p:nvPr/>
          </p:nvSpPr>
          <p:spPr>
            <a:xfrm>
              <a:off x="-47773875" y="3956600"/>
              <a:ext cx="119750" cy="89025"/>
            </a:xfrm>
            <a:custGeom>
              <a:avLst/>
              <a:gdLst/>
              <a:ahLst/>
              <a:cxnLst/>
              <a:rect l="l" t="t" r="r" b="b"/>
              <a:pathLst>
                <a:path w="4790" h="3561" extrusionOk="0">
                  <a:moveTo>
                    <a:pt x="1" y="1"/>
                  </a:moveTo>
                  <a:cubicBezTo>
                    <a:pt x="95" y="253"/>
                    <a:pt x="127" y="474"/>
                    <a:pt x="127" y="726"/>
                  </a:cubicBezTo>
                  <a:lnTo>
                    <a:pt x="127" y="1419"/>
                  </a:lnTo>
                  <a:lnTo>
                    <a:pt x="158" y="1419"/>
                  </a:lnTo>
                  <a:cubicBezTo>
                    <a:pt x="442" y="1639"/>
                    <a:pt x="694" y="1860"/>
                    <a:pt x="883" y="2143"/>
                  </a:cubicBezTo>
                  <a:cubicBezTo>
                    <a:pt x="1702" y="2301"/>
                    <a:pt x="2427" y="2805"/>
                    <a:pt x="2805" y="3561"/>
                  </a:cubicBezTo>
                  <a:cubicBezTo>
                    <a:pt x="3214" y="3120"/>
                    <a:pt x="3750" y="2805"/>
                    <a:pt x="4380" y="2805"/>
                  </a:cubicBezTo>
                  <a:cubicBezTo>
                    <a:pt x="4506" y="2805"/>
                    <a:pt x="4663" y="2805"/>
                    <a:pt x="4789" y="2836"/>
                  </a:cubicBezTo>
                  <a:cubicBezTo>
                    <a:pt x="4033" y="1167"/>
                    <a:pt x="2332" y="1"/>
                    <a:pt x="4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0"/>
            <p:cNvSpPr/>
            <p:nvPr/>
          </p:nvSpPr>
          <p:spPr>
            <a:xfrm>
              <a:off x="-47699050" y="4043250"/>
              <a:ext cx="71700" cy="70900"/>
            </a:xfrm>
            <a:custGeom>
              <a:avLst/>
              <a:gdLst/>
              <a:ahLst/>
              <a:cxnLst/>
              <a:rect l="l" t="t" r="r" b="b"/>
              <a:pathLst>
                <a:path w="2868" h="2836" extrusionOk="0">
                  <a:moveTo>
                    <a:pt x="1450" y="0"/>
                  </a:moveTo>
                  <a:cubicBezTo>
                    <a:pt x="662" y="0"/>
                    <a:pt x="1" y="694"/>
                    <a:pt x="1" y="1418"/>
                  </a:cubicBezTo>
                  <a:cubicBezTo>
                    <a:pt x="1" y="2206"/>
                    <a:pt x="662" y="2836"/>
                    <a:pt x="1450" y="2836"/>
                  </a:cubicBezTo>
                  <a:cubicBezTo>
                    <a:pt x="2237" y="2836"/>
                    <a:pt x="2868" y="2206"/>
                    <a:pt x="2868" y="1418"/>
                  </a:cubicBezTo>
                  <a:cubicBezTo>
                    <a:pt x="2868" y="631"/>
                    <a:pt x="2237" y="0"/>
                    <a:pt x="1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0"/>
            <p:cNvSpPr/>
            <p:nvPr/>
          </p:nvSpPr>
          <p:spPr>
            <a:xfrm>
              <a:off x="-47770725" y="4124375"/>
              <a:ext cx="178025" cy="114225"/>
            </a:xfrm>
            <a:custGeom>
              <a:avLst/>
              <a:gdLst/>
              <a:ahLst/>
              <a:cxnLst/>
              <a:rect l="l" t="t" r="r" b="b"/>
              <a:pathLst>
                <a:path w="7121" h="4569" extrusionOk="0">
                  <a:moveTo>
                    <a:pt x="3183" y="0"/>
                  </a:moveTo>
                  <a:lnTo>
                    <a:pt x="3183" y="2426"/>
                  </a:lnTo>
                  <a:lnTo>
                    <a:pt x="2490" y="2426"/>
                  </a:lnTo>
                  <a:lnTo>
                    <a:pt x="2490" y="2080"/>
                  </a:lnTo>
                  <a:cubicBezTo>
                    <a:pt x="2490" y="1891"/>
                    <a:pt x="2332" y="1733"/>
                    <a:pt x="2143" y="1733"/>
                  </a:cubicBezTo>
                  <a:cubicBezTo>
                    <a:pt x="1954" y="1733"/>
                    <a:pt x="1796" y="1891"/>
                    <a:pt x="1796" y="2080"/>
                  </a:cubicBezTo>
                  <a:lnTo>
                    <a:pt x="1796" y="2426"/>
                  </a:lnTo>
                  <a:cubicBezTo>
                    <a:pt x="788" y="2426"/>
                    <a:pt x="1" y="3214"/>
                    <a:pt x="1" y="4222"/>
                  </a:cubicBezTo>
                  <a:cubicBezTo>
                    <a:pt x="1" y="4411"/>
                    <a:pt x="158" y="4569"/>
                    <a:pt x="379" y="4569"/>
                  </a:cubicBezTo>
                  <a:lnTo>
                    <a:pt x="6711" y="4569"/>
                  </a:lnTo>
                  <a:cubicBezTo>
                    <a:pt x="6900" y="4569"/>
                    <a:pt x="7058" y="4411"/>
                    <a:pt x="7058" y="4222"/>
                  </a:cubicBezTo>
                  <a:cubicBezTo>
                    <a:pt x="7121" y="3214"/>
                    <a:pt x="6302" y="2426"/>
                    <a:pt x="5325" y="2426"/>
                  </a:cubicBezTo>
                  <a:lnTo>
                    <a:pt x="5325" y="0"/>
                  </a:lnTo>
                  <a:cubicBezTo>
                    <a:pt x="5010" y="190"/>
                    <a:pt x="4663" y="284"/>
                    <a:pt x="4254" y="284"/>
                  </a:cubicBezTo>
                  <a:cubicBezTo>
                    <a:pt x="3876" y="284"/>
                    <a:pt x="3529" y="158"/>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47830575" y="41322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47785675" y="4112375"/>
              <a:ext cx="37825" cy="36250"/>
            </a:xfrm>
            <a:custGeom>
              <a:avLst/>
              <a:gdLst/>
              <a:ahLst/>
              <a:cxnLst/>
              <a:rect l="l" t="t" r="r" b="b"/>
              <a:pathLst>
                <a:path w="1513" h="1450" extrusionOk="0">
                  <a:moveTo>
                    <a:pt x="402" y="0"/>
                  </a:moveTo>
                  <a:cubicBezTo>
                    <a:pt x="307" y="0"/>
                    <a:pt x="205" y="24"/>
                    <a:pt x="126" y="71"/>
                  </a:cubicBezTo>
                  <a:cubicBezTo>
                    <a:pt x="0" y="197"/>
                    <a:pt x="0" y="449"/>
                    <a:pt x="126" y="607"/>
                  </a:cubicBezTo>
                  <a:lnTo>
                    <a:pt x="882" y="1331"/>
                  </a:lnTo>
                  <a:cubicBezTo>
                    <a:pt x="961" y="1410"/>
                    <a:pt x="1055" y="1449"/>
                    <a:pt x="1146" y="1449"/>
                  </a:cubicBezTo>
                  <a:cubicBezTo>
                    <a:pt x="1237" y="1449"/>
                    <a:pt x="1323" y="1410"/>
                    <a:pt x="1386" y="1331"/>
                  </a:cubicBezTo>
                  <a:cubicBezTo>
                    <a:pt x="1512" y="1237"/>
                    <a:pt x="1512" y="985"/>
                    <a:pt x="1386" y="827"/>
                  </a:cubicBezTo>
                  <a:lnTo>
                    <a:pt x="630" y="71"/>
                  </a:lnTo>
                  <a:cubicBezTo>
                    <a:pt x="583" y="24"/>
                    <a:pt x="496" y="0"/>
                    <a:pt x="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47892800" y="4112750"/>
              <a:ext cx="37825" cy="36250"/>
            </a:xfrm>
            <a:custGeom>
              <a:avLst/>
              <a:gdLst/>
              <a:ahLst/>
              <a:cxnLst/>
              <a:rect l="l" t="t" r="r" b="b"/>
              <a:pathLst>
                <a:path w="1513" h="1450" extrusionOk="0">
                  <a:moveTo>
                    <a:pt x="1111" y="1"/>
                  </a:moveTo>
                  <a:cubicBezTo>
                    <a:pt x="1016" y="1"/>
                    <a:pt x="930" y="40"/>
                    <a:pt x="883" y="119"/>
                  </a:cubicBezTo>
                  <a:lnTo>
                    <a:pt x="126" y="844"/>
                  </a:lnTo>
                  <a:cubicBezTo>
                    <a:pt x="0" y="970"/>
                    <a:pt x="0" y="1222"/>
                    <a:pt x="126" y="1379"/>
                  </a:cubicBezTo>
                  <a:cubicBezTo>
                    <a:pt x="189" y="1426"/>
                    <a:pt x="276" y="1450"/>
                    <a:pt x="367" y="1450"/>
                  </a:cubicBezTo>
                  <a:cubicBezTo>
                    <a:pt x="457" y="1450"/>
                    <a:pt x="552" y="1426"/>
                    <a:pt x="630" y="1379"/>
                  </a:cubicBezTo>
                  <a:lnTo>
                    <a:pt x="1387" y="623"/>
                  </a:lnTo>
                  <a:cubicBezTo>
                    <a:pt x="1513" y="497"/>
                    <a:pt x="1513" y="276"/>
                    <a:pt x="1387" y="119"/>
                  </a:cubicBezTo>
                  <a:cubicBezTo>
                    <a:pt x="1308" y="40"/>
                    <a:pt x="1205" y="1"/>
                    <a:pt x="1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7" name="Google Shape;1327;p51"/>
          <p:cNvSpPr/>
          <p:nvPr/>
        </p:nvSpPr>
        <p:spPr>
          <a:xfrm>
            <a:off x="4765322" y="1401564"/>
            <a:ext cx="807300" cy="807300"/>
          </a:xfrm>
          <a:prstGeom prst="rect">
            <a:avLst/>
          </a:pr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1"/>
          <p:cNvSpPr/>
          <p:nvPr/>
        </p:nvSpPr>
        <p:spPr>
          <a:xfrm>
            <a:off x="4765322" y="2525376"/>
            <a:ext cx="807300" cy="807300"/>
          </a:xfrm>
          <a:prstGeom prst="rect">
            <a:avLst/>
          </a:prstGeom>
          <a:gradFill>
            <a:gsLst>
              <a:gs pos="0">
                <a:srgbClr val="9663D4">
                  <a:alpha val="57254"/>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1"/>
          <p:cNvSpPr/>
          <p:nvPr/>
        </p:nvSpPr>
        <p:spPr>
          <a:xfrm>
            <a:off x="825072" y="3649188"/>
            <a:ext cx="807300" cy="807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1"/>
          <p:cNvSpPr/>
          <p:nvPr/>
        </p:nvSpPr>
        <p:spPr>
          <a:xfrm>
            <a:off x="825072" y="1401564"/>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1"/>
          <p:cNvSpPr/>
          <p:nvPr/>
        </p:nvSpPr>
        <p:spPr>
          <a:xfrm>
            <a:off x="825072" y="2525376"/>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1"/>
          <p:cNvSpPr/>
          <p:nvPr/>
        </p:nvSpPr>
        <p:spPr>
          <a:xfrm>
            <a:off x="4765322" y="3649188"/>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1"/>
          <p:cNvSpPr txBox="1">
            <a:spLocks noGrp="1"/>
          </p:cNvSpPr>
          <p:nvPr>
            <p:ph type="subTitle" idx="2"/>
          </p:nvPr>
        </p:nvSpPr>
        <p:spPr>
          <a:xfrm>
            <a:off x="5668750" y="2830066"/>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composed mostly of hydrogen and helium</a:t>
            </a:r>
            <a:endParaRPr/>
          </a:p>
        </p:txBody>
      </p:sp>
      <p:sp>
        <p:nvSpPr>
          <p:cNvPr id="1334" name="Google Shape;1334;p51"/>
          <p:cNvSpPr txBox="1">
            <a:spLocks noGrp="1"/>
          </p:cNvSpPr>
          <p:nvPr>
            <p:ph type="subTitle" idx="6"/>
          </p:nvPr>
        </p:nvSpPr>
        <p:spPr>
          <a:xfrm>
            <a:off x="5668750" y="3953878"/>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actually a cold place</a:t>
            </a:r>
            <a:endParaRPr/>
          </a:p>
        </p:txBody>
      </p:sp>
      <p:sp>
        <p:nvSpPr>
          <p:cNvPr id="1335" name="Google Shape;1335;p51"/>
          <p:cNvSpPr txBox="1">
            <a:spLocks noGrp="1"/>
          </p:cNvSpPr>
          <p:nvPr>
            <p:ph type="subTitle" idx="4"/>
          </p:nvPr>
        </p:nvSpPr>
        <p:spPr>
          <a:xfrm>
            <a:off x="5668750" y="1706255"/>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the biggest planet of them all</a:t>
            </a:r>
            <a:endParaRPr/>
          </a:p>
        </p:txBody>
      </p:sp>
      <p:sp>
        <p:nvSpPr>
          <p:cNvPr id="1336" name="Google Shape;1336;p51"/>
          <p:cNvSpPr txBox="1">
            <a:spLocks noGrp="1"/>
          </p:cNvSpPr>
          <p:nvPr>
            <p:ph type="subTitle" idx="5"/>
          </p:nvPr>
        </p:nvSpPr>
        <p:spPr>
          <a:xfrm>
            <a:off x="5668750" y="3454989"/>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MARS</a:t>
            </a:r>
            <a:endParaRPr/>
          </a:p>
        </p:txBody>
      </p:sp>
      <p:sp>
        <p:nvSpPr>
          <p:cNvPr id="1337" name="Google Shape;1337;p51"/>
          <p:cNvSpPr txBox="1">
            <a:spLocks noGrp="1"/>
          </p:cNvSpPr>
          <p:nvPr>
            <p:ph type="subTitle" idx="1"/>
          </p:nvPr>
        </p:nvSpPr>
        <p:spPr>
          <a:xfrm>
            <a:off x="5668750" y="2331177"/>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SATURN</a:t>
            </a:r>
            <a:endParaRPr/>
          </a:p>
        </p:txBody>
      </p:sp>
      <p:sp>
        <p:nvSpPr>
          <p:cNvPr id="1338" name="Google Shape;1338;p51"/>
          <p:cNvSpPr txBox="1">
            <a:spLocks noGrp="1"/>
          </p:cNvSpPr>
          <p:nvPr>
            <p:ph type="subTitle" idx="8"/>
          </p:nvPr>
        </p:nvSpPr>
        <p:spPr>
          <a:xfrm>
            <a:off x="1739500" y="1706255"/>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a:t>
            </a:r>
            <a:endParaRPr/>
          </a:p>
        </p:txBody>
      </p:sp>
      <p:sp>
        <p:nvSpPr>
          <p:cNvPr id="1339" name="Google Shape;1339;p51"/>
          <p:cNvSpPr txBox="1">
            <a:spLocks noGrp="1"/>
          </p:cNvSpPr>
          <p:nvPr>
            <p:ph type="subTitle" idx="13"/>
          </p:nvPr>
        </p:nvSpPr>
        <p:spPr>
          <a:xfrm>
            <a:off x="1739500" y="2830066"/>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1340" name="Google Shape;1340;p51"/>
          <p:cNvSpPr txBox="1">
            <a:spLocks noGrp="1"/>
          </p:cNvSpPr>
          <p:nvPr>
            <p:ph type="subTitle" idx="7"/>
          </p:nvPr>
        </p:nvSpPr>
        <p:spPr>
          <a:xfrm>
            <a:off x="1739500" y="1207365"/>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MERCURY</a:t>
            </a:r>
            <a:endParaRPr/>
          </a:p>
        </p:txBody>
      </p:sp>
      <p:sp>
        <p:nvSpPr>
          <p:cNvPr id="1341" name="Google Shape;1341;p51"/>
          <p:cNvSpPr txBox="1">
            <a:spLocks noGrp="1"/>
          </p:cNvSpPr>
          <p:nvPr>
            <p:ph type="subTitle" idx="9"/>
          </p:nvPr>
        </p:nvSpPr>
        <p:spPr>
          <a:xfrm>
            <a:off x="1739500" y="2331177"/>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VENUS</a:t>
            </a:r>
            <a:endParaRPr/>
          </a:p>
        </p:txBody>
      </p:sp>
      <p:sp>
        <p:nvSpPr>
          <p:cNvPr id="1342" name="Google Shape;1342;p51"/>
          <p:cNvSpPr txBox="1">
            <a:spLocks noGrp="1"/>
          </p:cNvSpPr>
          <p:nvPr>
            <p:ph type="subTitle" idx="14"/>
          </p:nvPr>
        </p:nvSpPr>
        <p:spPr>
          <a:xfrm>
            <a:off x="1739500" y="3454989"/>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NEPTUNE</a:t>
            </a:r>
            <a:endParaRPr/>
          </a:p>
        </p:txBody>
      </p:sp>
      <p:sp>
        <p:nvSpPr>
          <p:cNvPr id="1343" name="Google Shape;1343;p5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STUDY CELESTIAL SOURCES</a:t>
            </a:r>
            <a:endParaRPr/>
          </a:p>
        </p:txBody>
      </p:sp>
      <p:sp>
        <p:nvSpPr>
          <p:cNvPr id="1344" name="Google Shape;1344;p51"/>
          <p:cNvSpPr txBox="1">
            <a:spLocks noGrp="1"/>
          </p:cNvSpPr>
          <p:nvPr>
            <p:ph type="subTitle" idx="3"/>
          </p:nvPr>
        </p:nvSpPr>
        <p:spPr>
          <a:xfrm>
            <a:off x="5668750" y="1207365"/>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JUPITER</a:t>
            </a:r>
            <a:endParaRPr/>
          </a:p>
        </p:txBody>
      </p:sp>
      <p:sp>
        <p:nvSpPr>
          <p:cNvPr id="1345" name="Google Shape;1345;p51"/>
          <p:cNvSpPr txBox="1">
            <a:spLocks noGrp="1"/>
          </p:cNvSpPr>
          <p:nvPr>
            <p:ph type="subTitle" idx="15"/>
          </p:nvPr>
        </p:nvSpPr>
        <p:spPr>
          <a:xfrm>
            <a:off x="1739500" y="3953878"/>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the farthest planet from the Sun</a:t>
            </a:r>
            <a:endParaRPr/>
          </a:p>
        </p:txBody>
      </p:sp>
      <p:sp>
        <p:nvSpPr>
          <p:cNvPr id="1346" name="Google Shape;1346;p51"/>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51"/>
          <p:cNvGrpSpPr/>
          <p:nvPr/>
        </p:nvGrpSpPr>
        <p:grpSpPr>
          <a:xfrm>
            <a:off x="1052752" y="1629717"/>
            <a:ext cx="351940" cy="350995"/>
            <a:chOff x="944600" y="3981825"/>
            <a:chExt cx="297750" cy="296950"/>
          </a:xfrm>
        </p:grpSpPr>
        <p:sp>
          <p:nvSpPr>
            <p:cNvPr id="1348" name="Google Shape;1348;p51"/>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1"/>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1"/>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1"/>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1"/>
          <p:cNvGrpSpPr/>
          <p:nvPr/>
        </p:nvGrpSpPr>
        <p:grpSpPr>
          <a:xfrm>
            <a:off x="1053225" y="3877813"/>
            <a:ext cx="350995" cy="350049"/>
            <a:chOff x="1310075" y="3253275"/>
            <a:chExt cx="296950" cy="296150"/>
          </a:xfrm>
        </p:grpSpPr>
        <p:sp>
          <p:nvSpPr>
            <p:cNvPr id="1353" name="Google Shape;1353;p51"/>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1"/>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1"/>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6" name="Google Shape;1356;p51"/>
          <p:cNvSpPr/>
          <p:nvPr/>
        </p:nvSpPr>
        <p:spPr>
          <a:xfrm>
            <a:off x="4994863" y="2755390"/>
            <a:ext cx="348217"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7" name="Google Shape;1357;p51"/>
          <p:cNvGrpSpPr/>
          <p:nvPr/>
        </p:nvGrpSpPr>
        <p:grpSpPr>
          <a:xfrm>
            <a:off x="4993475" y="1630648"/>
            <a:ext cx="350995" cy="349133"/>
            <a:chOff x="6168925" y="3936925"/>
            <a:chExt cx="296950" cy="295375"/>
          </a:xfrm>
        </p:grpSpPr>
        <p:sp>
          <p:nvSpPr>
            <p:cNvPr id="1358" name="Google Shape;1358;p51"/>
            <p:cNvSpPr/>
            <p:nvPr/>
          </p:nvSpPr>
          <p:spPr>
            <a:xfrm>
              <a:off x="6220900" y="416455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1"/>
            <p:cNvSpPr/>
            <p:nvPr/>
          </p:nvSpPr>
          <p:spPr>
            <a:xfrm>
              <a:off x="6168925" y="3972375"/>
              <a:ext cx="227650" cy="259925"/>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1"/>
            <p:cNvSpPr/>
            <p:nvPr/>
          </p:nvSpPr>
          <p:spPr>
            <a:xfrm>
              <a:off x="6228775" y="3936925"/>
              <a:ext cx="106350" cy="53575"/>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1"/>
            <p:cNvSpPr/>
            <p:nvPr/>
          </p:nvSpPr>
          <p:spPr>
            <a:xfrm>
              <a:off x="6412300" y="4059000"/>
              <a:ext cx="52000" cy="105575"/>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1"/>
            <p:cNvSpPr/>
            <p:nvPr/>
          </p:nvSpPr>
          <p:spPr>
            <a:xfrm>
              <a:off x="6413875" y="4007025"/>
              <a:ext cx="52000" cy="34675"/>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1"/>
            <p:cNvSpPr/>
            <p:nvPr/>
          </p:nvSpPr>
          <p:spPr>
            <a:xfrm>
              <a:off x="6417800" y="4173200"/>
              <a:ext cx="43350" cy="43350"/>
            </a:xfrm>
            <a:custGeom>
              <a:avLst/>
              <a:gdLst/>
              <a:ahLst/>
              <a:cxnLst/>
              <a:rect l="l" t="t" r="r" b="b"/>
              <a:pathLst>
                <a:path w="1734" h="1734"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51"/>
          <p:cNvGrpSpPr/>
          <p:nvPr/>
        </p:nvGrpSpPr>
        <p:grpSpPr>
          <a:xfrm>
            <a:off x="1054155" y="2755390"/>
            <a:ext cx="349133" cy="347272"/>
            <a:chOff x="3497300" y="3591950"/>
            <a:chExt cx="295375" cy="293800"/>
          </a:xfrm>
        </p:grpSpPr>
        <p:sp>
          <p:nvSpPr>
            <p:cNvPr id="1365" name="Google Shape;1365;p51"/>
            <p:cNvSpPr/>
            <p:nvPr/>
          </p:nvSpPr>
          <p:spPr>
            <a:xfrm>
              <a:off x="3628825" y="3724275"/>
              <a:ext cx="18150" cy="16550"/>
            </a:xfrm>
            <a:custGeom>
              <a:avLst/>
              <a:gdLst/>
              <a:ahLst/>
              <a:cxnLst/>
              <a:rect l="l" t="t" r="r" b="b"/>
              <a:pathLst>
                <a:path w="726" h="662" extrusionOk="0">
                  <a:moveTo>
                    <a:pt x="375" y="0"/>
                  </a:moveTo>
                  <a:cubicBezTo>
                    <a:pt x="292" y="0"/>
                    <a:pt x="206" y="32"/>
                    <a:pt x="127" y="95"/>
                  </a:cubicBezTo>
                  <a:cubicBezTo>
                    <a:pt x="1" y="221"/>
                    <a:pt x="1" y="441"/>
                    <a:pt x="127" y="567"/>
                  </a:cubicBezTo>
                  <a:cubicBezTo>
                    <a:pt x="190" y="630"/>
                    <a:pt x="277" y="662"/>
                    <a:pt x="363" y="662"/>
                  </a:cubicBezTo>
                  <a:cubicBezTo>
                    <a:pt x="450" y="662"/>
                    <a:pt x="536" y="630"/>
                    <a:pt x="599" y="567"/>
                  </a:cubicBezTo>
                  <a:cubicBezTo>
                    <a:pt x="725" y="441"/>
                    <a:pt x="725" y="221"/>
                    <a:pt x="599" y="95"/>
                  </a:cubicBezTo>
                  <a:cubicBezTo>
                    <a:pt x="536" y="32"/>
                    <a:pt x="458"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1"/>
            <p:cNvSpPr/>
            <p:nvPr/>
          </p:nvSpPr>
          <p:spPr>
            <a:xfrm>
              <a:off x="3590250" y="3689400"/>
              <a:ext cx="94525" cy="86675"/>
            </a:xfrm>
            <a:custGeom>
              <a:avLst/>
              <a:gdLst/>
              <a:ahLst/>
              <a:cxnLst/>
              <a:rect l="l" t="t" r="r" b="b"/>
              <a:pathLst>
                <a:path w="3781" h="3467" extrusionOk="0">
                  <a:moveTo>
                    <a:pt x="1922" y="710"/>
                  </a:moveTo>
                  <a:cubicBezTo>
                    <a:pt x="2190" y="710"/>
                    <a:pt x="2458" y="812"/>
                    <a:pt x="2647" y="1017"/>
                  </a:cubicBezTo>
                  <a:cubicBezTo>
                    <a:pt x="3088" y="1395"/>
                    <a:pt x="3088" y="2088"/>
                    <a:pt x="2647" y="2466"/>
                  </a:cubicBezTo>
                  <a:cubicBezTo>
                    <a:pt x="2458" y="2671"/>
                    <a:pt x="2190" y="2773"/>
                    <a:pt x="1922" y="2773"/>
                  </a:cubicBezTo>
                  <a:cubicBezTo>
                    <a:pt x="1654" y="2773"/>
                    <a:pt x="1386" y="2671"/>
                    <a:pt x="1197" y="2466"/>
                  </a:cubicBezTo>
                  <a:cubicBezTo>
                    <a:pt x="788" y="2088"/>
                    <a:pt x="788" y="1395"/>
                    <a:pt x="1197" y="1017"/>
                  </a:cubicBezTo>
                  <a:cubicBezTo>
                    <a:pt x="1386" y="812"/>
                    <a:pt x="1654" y="710"/>
                    <a:pt x="1922" y="710"/>
                  </a:cubicBezTo>
                  <a:close/>
                  <a:moveTo>
                    <a:pt x="1930" y="1"/>
                  </a:moveTo>
                  <a:cubicBezTo>
                    <a:pt x="1489" y="1"/>
                    <a:pt x="1040" y="182"/>
                    <a:pt x="693" y="544"/>
                  </a:cubicBezTo>
                  <a:cubicBezTo>
                    <a:pt x="0" y="1206"/>
                    <a:pt x="0" y="2309"/>
                    <a:pt x="693" y="2970"/>
                  </a:cubicBezTo>
                  <a:cubicBezTo>
                    <a:pt x="1024" y="3301"/>
                    <a:pt x="1473" y="3466"/>
                    <a:pt x="1918" y="3466"/>
                  </a:cubicBezTo>
                  <a:cubicBezTo>
                    <a:pt x="2363" y="3466"/>
                    <a:pt x="2804" y="3301"/>
                    <a:pt x="3119" y="2970"/>
                  </a:cubicBezTo>
                  <a:cubicBezTo>
                    <a:pt x="3781" y="2309"/>
                    <a:pt x="3781" y="1206"/>
                    <a:pt x="3119" y="544"/>
                  </a:cubicBezTo>
                  <a:cubicBezTo>
                    <a:pt x="2804" y="182"/>
                    <a:pt x="2371" y="1"/>
                    <a:pt x="1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1"/>
            <p:cNvSpPr/>
            <p:nvPr/>
          </p:nvSpPr>
          <p:spPr>
            <a:xfrm>
              <a:off x="3674525" y="3601400"/>
              <a:ext cx="118150" cy="118950"/>
            </a:xfrm>
            <a:custGeom>
              <a:avLst/>
              <a:gdLst/>
              <a:ahLst/>
              <a:cxnLst/>
              <a:rect l="l" t="t" r="r" b="b"/>
              <a:pathLst>
                <a:path w="4726" h="4758" extrusionOk="0">
                  <a:moveTo>
                    <a:pt x="3533" y="0"/>
                  </a:moveTo>
                  <a:cubicBezTo>
                    <a:pt x="3442" y="0"/>
                    <a:pt x="3355" y="32"/>
                    <a:pt x="3308" y="95"/>
                  </a:cubicBezTo>
                  <a:lnTo>
                    <a:pt x="0" y="3308"/>
                  </a:lnTo>
                  <a:cubicBezTo>
                    <a:pt x="410" y="3623"/>
                    <a:pt x="788" y="4127"/>
                    <a:pt x="1953" y="4758"/>
                  </a:cubicBezTo>
                  <a:lnTo>
                    <a:pt x="4600" y="2678"/>
                  </a:lnTo>
                  <a:cubicBezTo>
                    <a:pt x="4663" y="2615"/>
                    <a:pt x="4726" y="2521"/>
                    <a:pt x="4726" y="2395"/>
                  </a:cubicBezTo>
                  <a:cubicBezTo>
                    <a:pt x="4726" y="1544"/>
                    <a:pt x="4348" y="693"/>
                    <a:pt x="3781" y="95"/>
                  </a:cubicBezTo>
                  <a:cubicBezTo>
                    <a:pt x="3718" y="32"/>
                    <a:pt x="3623" y="0"/>
                    <a:pt x="3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1"/>
            <p:cNvSpPr/>
            <p:nvPr/>
          </p:nvSpPr>
          <p:spPr>
            <a:xfrm>
              <a:off x="3631200" y="3774675"/>
              <a:ext cx="103200" cy="102400"/>
            </a:xfrm>
            <a:custGeom>
              <a:avLst/>
              <a:gdLst/>
              <a:ahLst/>
              <a:cxnLst/>
              <a:rect l="l" t="t" r="r" b="b"/>
              <a:pathLst>
                <a:path w="4128" h="4096" extrusionOk="0">
                  <a:moveTo>
                    <a:pt x="2048" y="0"/>
                  </a:moveTo>
                  <a:cubicBezTo>
                    <a:pt x="1985" y="32"/>
                    <a:pt x="1985" y="63"/>
                    <a:pt x="1954" y="126"/>
                  </a:cubicBezTo>
                  <a:cubicBezTo>
                    <a:pt x="1506" y="546"/>
                    <a:pt x="859" y="767"/>
                    <a:pt x="235" y="767"/>
                  </a:cubicBezTo>
                  <a:cubicBezTo>
                    <a:pt x="156" y="767"/>
                    <a:pt x="78" y="764"/>
                    <a:pt x="0" y="756"/>
                  </a:cubicBezTo>
                  <a:lnTo>
                    <a:pt x="0" y="756"/>
                  </a:lnTo>
                  <a:cubicBezTo>
                    <a:pt x="567" y="1670"/>
                    <a:pt x="1355" y="3749"/>
                    <a:pt x="1418" y="3875"/>
                  </a:cubicBezTo>
                  <a:cubicBezTo>
                    <a:pt x="1450" y="4001"/>
                    <a:pt x="1607" y="4096"/>
                    <a:pt x="1733" y="4096"/>
                  </a:cubicBezTo>
                  <a:cubicBezTo>
                    <a:pt x="1891" y="4096"/>
                    <a:pt x="1985" y="4033"/>
                    <a:pt x="2048" y="3875"/>
                  </a:cubicBezTo>
                  <a:lnTo>
                    <a:pt x="2426" y="2647"/>
                  </a:lnTo>
                  <a:lnTo>
                    <a:pt x="3182" y="2647"/>
                  </a:lnTo>
                  <a:cubicBezTo>
                    <a:pt x="4128" y="2647"/>
                    <a:pt x="2710" y="630"/>
                    <a:pt x="2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1"/>
            <p:cNvSpPr/>
            <p:nvPr/>
          </p:nvSpPr>
          <p:spPr>
            <a:xfrm>
              <a:off x="3691850" y="3726625"/>
              <a:ext cx="89800" cy="89050"/>
            </a:xfrm>
            <a:custGeom>
              <a:avLst/>
              <a:gdLst/>
              <a:ahLst/>
              <a:cxnLst/>
              <a:rect l="l" t="t" r="r" b="b"/>
              <a:pathLst>
                <a:path w="3592" h="3562" extrusionOk="0">
                  <a:moveTo>
                    <a:pt x="252" y="1"/>
                  </a:moveTo>
                  <a:cubicBezTo>
                    <a:pt x="284" y="410"/>
                    <a:pt x="189" y="883"/>
                    <a:pt x="0" y="1292"/>
                  </a:cubicBezTo>
                  <a:cubicBezTo>
                    <a:pt x="630" y="1922"/>
                    <a:pt x="1134" y="2615"/>
                    <a:pt x="1544" y="3466"/>
                  </a:cubicBezTo>
                  <a:cubicBezTo>
                    <a:pt x="1565" y="3530"/>
                    <a:pt x="1634" y="3562"/>
                    <a:pt x="1715" y="3562"/>
                  </a:cubicBezTo>
                  <a:cubicBezTo>
                    <a:pt x="1874" y="3562"/>
                    <a:pt x="2080" y="3443"/>
                    <a:pt x="2080" y="3214"/>
                  </a:cubicBezTo>
                  <a:lnTo>
                    <a:pt x="2080" y="2458"/>
                  </a:lnTo>
                  <a:lnTo>
                    <a:pt x="3308" y="2080"/>
                  </a:lnTo>
                  <a:cubicBezTo>
                    <a:pt x="3497" y="1985"/>
                    <a:pt x="3592" y="1891"/>
                    <a:pt x="3592" y="1733"/>
                  </a:cubicBezTo>
                  <a:cubicBezTo>
                    <a:pt x="3592" y="1576"/>
                    <a:pt x="3497" y="1450"/>
                    <a:pt x="3340" y="1418"/>
                  </a:cubicBezTo>
                  <a:cubicBezTo>
                    <a:pt x="3182" y="1355"/>
                    <a:pt x="1134" y="568"/>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1"/>
            <p:cNvSpPr/>
            <p:nvPr/>
          </p:nvSpPr>
          <p:spPr>
            <a:xfrm>
              <a:off x="3505175" y="3767575"/>
              <a:ext cx="120525" cy="118175"/>
            </a:xfrm>
            <a:custGeom>
              <a:avLst/>
              <a:gdLst/>
              <a:ahLst/>
              <a:cxnLst/>
              <a:rect l="l" t="t" r="r" b="b"/>
              <a:pathLst>
                <a:path w="4821" h="4727" extrusionOk="0">
                  <a:moveTo>
                    <a:pt x="3372" y="1"/>
                  </a:moveTo>
                  <a:lnTo>
                    <a:pt x="95" y="3277"/>
                  </a:lnTo>
                  <a:cubicBezTo>
                    <a:pt x="1" y="3435"/>
                    <a:pt x="1" y="3687"/>
                    <a:pt x="158" y="3781"/>
                  </a:cubicBezTo>
                  <a:cubicBezTo>
                    <a:pt x="788" y="4411"/>
                    <a:pt x="1607" y="4727"/>
                    <a:pt x="2458" y="4727"/>
                  </a:cubicBezTo>
                  <a:cubicBezTo>
                    <a:pt x="2584" y="4727"/>
                    <a:pt x="2679" y="4695"/>
                    <a:pt x="2742" y="4632"/>
                  </a:cubicBezTo>
                  <a:lnTo>
                    <a:pt x="4821" y="1986"/>
                  </a:lnTo>
                  <a:cubicBezTo>
                    <a:pt x="4254" y="851"/>
                    <a:pt x="3718" y="442"/>
                    <a:pt x="3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1"/>
            <p:cNvSpPr/>
            <p:nvPr/>
          </p:nvSpPr>
          <p:spPr>
            <a:xfrm>
              <a:off x="3631200" y="3591950"/>
              <a:ext cx="104000" cy="84300"/>
            </a:xfrm>
            <a:custGeom>
              <a:avLst/>
              <a:gdLst/>
              <a:ahLst/>
              <a:cxnLst/>
              <a:rect l="l" t="t" r="r" b="b"/>
              <a:pathLst>
                <a:path w="4160" h="3372" extrusionOk="0">
                  <a:moveTo>
                    <a:pt x="2836" y="0"/>
                  </a:moveTo>
                  <a:cubicBezTo>
                    <a:pt x="2678" y="0"/>
                    <a:pt x="2584" y="32"/>
                    <a:pt x="2521" y="95"/>
                  </a:cubicBezTo>
                  <a:lnTo>
                    <a:pt x="0" y="3245"/>
                  </a:lnTo>
                  <a:cubicBezTo>
                    <a:pt x="90" y="3238"/>
                    <a:pt x="181" y="3234"/>
                    <a:pt x="272" y="3234"/>
                  </a:cubicBezTo>
                  <a:cubicBezTo>
                    <a:pt x="568" y="3234"/>
                    <a:pt x="870" y="3275"/>
                    <a:pt x="1135" y="3371"/>
                  </a:cubicBezTo>
                  <a:cubicBezTo>
                    <a:pt x="1324" y="3119"/>
                    <a:pt x="3939" y="567"/>
                    <a:pt x="4159" y="347"/>
                  </a:cubicBezTo>
                  <a:cubicBezTo>
                    <a:pt x="3718" y="158"/>
                    <a:pt x="3308" y="0"/>
                    <a:pt x="2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1"/>
            <p:cNvSpPr/>
            <p:nvPr/>
          </p:nvSpPr>
          <p:spPr>
            <a:xfrm>
              <a:off x="3497300" y="3721900"/>
              <a:ext cx="84300" cy="107150"/>
            </a:xfrm>
            <a:custGeom>
              <a:avLst/>
              <a:gdLst/>
              <a:ahLst/>
              <a:cxnLst/>
              <a:rect l="l" t="t" r="r" b="b"/>
              <a:pathLst>
                <a:path w="3372" h="4286" extrusionOk="0">
                  <a:moveTo>
                    <a:pt x="3246" y="1"/>
                  </a:moveTo>
                  <a:lnTo>
                    <a:pt x="95" y="2552"/>
                  </a:lnTo>
                  <a:cubicBezTo>
                    <a:pt x="32" y="2615"/>
                    <a:pt x="1" y="2710"/>
                    <a:pt x="1" y="2836"/>
                  </a:cubicBezTo>
                  <a:cubicBezTo>
                    <a:pt x="1" y="3340"/>
                    <a:pt x="95" y="3844"/>
                    <a:pt x="347" y="4285"/>
                  </a:cubicBezTo>
                  <a:lnTo>
                    <a:pt x="3372" y="1261"/>
                  </a:lnTo>
                  <a:cubicBezTo>
                    <a:pt x="3214" y="851"/>
                    <a:pt x="3183" y="410"/>
                    <a:pt x="3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3" name="Google Shape;1373;p51"/>
          <p:cNvGrpSpPr/>
          <p:nvPr/>
        </p:nvGrpSpPr>
        <p:grpSpPr>
          <a:xfrm>
            <a:off x="5015356" y="3878272"/>
            <a:ext cx="307231" cy="349133"/>
            <a:chOff x="5736525" y="3963700"/>
            <a:chExt cx="259925" cy="295375"/>
          </a:xfrm>
        </p:grpSpPr>
        <p:sp>
          <p:nvSpPr>
            <p:cNvPr id="1374" name="Google Shape;1374;p51"/>
            <p:cNvSpPr/>
            <p:nvPr/>
          </p:nvSpPr>
          <p:spPr>
            <a:xfrm>
              <a:off x="5736525" y="4153525"/>
              <a:ext cx="121300" cy="105550"/>
            </a:xfrm>
            <a:custGeom>
              <a:avLst/>
              <a:gdLst/>
              <a:ahLst/>
              <a:cxnLst/>
              <a:rect l="l" t="t" r="r" b="b"/>
              <a:pathLst>
                <a:path w="4852" h="4222" extrusionOk="0">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1"/>
            <p:cNvSpPr/>
            <p:nvPr/>
          </p:nvSpPr>
          <p:spPr>
            <a:xfrm>
              <a:off x="5833400" y="4168475"/>
              <a:ext cx="66975" cy="33900"/>
            </a:xfrm>
            <a:custGeom>
              <a:avLst/>
              <a:gdLst/>
              <a:ahLst/>
              <a:cxnLst/>
              <a:rect l="l" t="t" r="r" b="b"/>
              <a:pathLst>
                <a:path w="2679" h="1356" extrusionOk="0">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1"/>
            <p:cNvSpPr/>
            <p:nvPr/>
          </p:nvSpPr>
          <p:spPr>
            <a:xfrm>
              <a:off x="5875925" y="4153525"/>
              <a:ext cx="120525" cy="105550"/>
            </a:xfrm>
            <a:custGeom>
              <a:avLst/>
              <a:gdLst/>
              <a:ahLst/>
              <a:cxnLst/>
              <a:rect l="l" t="t" r="r" b="b"/>
              <a:pathLst>
                <a:path w="4821" h="4222" extrusionOk="0">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1"/>
            <p:cNvSpPr/>
            <p:nvPr/>
          </p:nvSpPr>
          <p:spPr>
            <a:xfrm>
              <a:off x="5754625" y="3963700"/>
              <a:ext cx="224500" cy="154400"/>
            </a:xfrm>
            <a:custGeom>
              <a:avLst/>
              <a:gdLst/>
              <a:ahLst/>
              <a:cxnLst/>
              <a:rect l="l" t="t" r="r" b="b"/>
              <a:pathLst>
                <a:path w="8980" h="6176" extrusionOk="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1"/>
            <p:cNvSpPr/>
            <p:nvPr/>
          </p:nvSpPr>
          <p:spPr>
            <a:xfrm>
              <a:off x="5806625" y="3998350"/>
              <a:ext cx="69325" cy="52025"/>
            </a:xfrm>
            <a:custGeom>
              <a:avLst/>
              <a:gdLst/>
              <a:ahLst/>
              <a:cxnLst/>
              <a:rect l="l" t="t" r="r" b="b"/>
              <a:pathLst>
                <a:path w="2773" h="2081" extrusionOk="0">
                  <a:moveTo>
                    <a:pt x="1733" y="1"/>
                  </a:moveTo>
                  <a:cubicBezTo>
                    <a:pt x="788" y="1"/>
                    <a:pt x="0" y="788"/>
                    <a:pt x="0" y="1733"/>
                  </a:cubicBezTo>
                  <a:lnTo>
                    <a:pt x="0" y="2080"/>
                  </a:lnTo>
                  <a:lnTo>
                    <a:pt x="1733" y="2080"/>
                  </a:lnTo>
                  <a:cubicBezTo>
                    <a:pt x="2300" y="2049"/>
                    <a:pt x="2773" y="1607"/>
                    <a:pt x="2773" y="1009"/>
                  </a:cubicBezTo>
                  <a:lnTo>
                    <a:pt x="27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1"/>
            <p:cNvSpPr/>
            <p:nvPr/>
          </p:nvSpPr>
          <p:spPr>
            <a:xfrm>
              <a:off x="5893250" y="3999150"/>
              <a:ext cx="34675" cy="51225"/>
            </a:xfrm>
            <a:custGeom>
              <a:avLst/>
              <a:gdLst/>
              <a:ahLst/>
              <a:cxnLst/>
              <a:rect l="l" t="t" r="r" b="b"/>
              <a:pathLst>
                <a:path w="1387" h="2049" extrusionOk="0">
                  <a:moveTo>
                    <a:pt x="1" y="0"/>
                  </a:moveTo>
                  <a:lnTo>
                    <a:pt x="1" y="1040"/>
                  </a:lnTo>
                  <a:cubicBezTo>
                    <a:pt x="1" y="1607"/>
                    <a:pt x="473" y="2048"/>
                    <a:pt x="1040" y="2048"/>
                  </a:cubicBezTo>
                  <a:lnTo>
                    <a:pt x="1387" y="2048"/>
                  </a:lnTo>
                  <a:lnTo>
                    <a:pt x="1387" y="1701"/>
                  </a:lnTo>
                  <a:cubicBezTo>
                    <a:pt x="1387" y="882"/>
                    <a:pt x="788" y="158"/>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1"/>
            <p:cNvSpPr/>
            <p:nvPr/>
          </p:nvSpPr>
          <p:spPr>
            <a:xfrm>
              <a:off x="5806625" y="4049550"/>
              <a:ext cx="121300" cy="104000"/>
            </a:xfrm>
            <a:custGeom>
              <a:avLst/>
              <a:gdLst/>
              <a:ahLst/>
              <a:cxnLst/>
              <a:rect l="l" t="t" r="r" b="b"/>
              <a:pathLst>
                <a:path w="4852" h="4160" extrusionOk="0">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52"/>
          <p:cNvSpPr txBox="1">
            <a:spLocks noGrp="1"/>
          </p:cNvSpPr>
          <p:nvPr>
            <p:ph type="title"/>
          </p:nvPr>
        </p:nvSpPr>
        <p:spPr>
          <a:xfrm>
            <a:off x="1714950" y="1460850"/>
            <a:ext cx="5714100" cy="222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grpSp>
        <p:nvGrpSpPr>
          <p:cNvPr id="1386" name="Google Shape;1386;p52"/>
          <p:cNvGrpSpPr/>
          <p:nvPr/>
        </p:nvGrpSpPr>
        <p:grpSpPr>
          <a:xfrm rot="10800000">
            <a:off x="6525732" y="3430118"/>
            <a:ext cx="1900507" cy="996651"/>
            <a:chOff x="3366500" y="959125"/>
            <a:chExt cx="347150" cy="182050"/>
          </a:xfrm>
        </p:grpSpPr>
        <p:sp>
          <p:nvSpPr>
            <p:cNvPr id="1387" name="Google Shape;1387;p52"/>
            <p:cNvSpPr/>
            <p:nvPr/>
          </p:nvSpPr>
          <p:spPr>
            <a:xfrm>
              <a:off x="3366500" y="1029750"/>
              <a:ext cx="137150" cy="111425"/>
            </a:xfrm>
            <a:custGeom>
              <a:avLst/>
              <a:gdLst/>
              <a:ahLst/>
              <a:cxnLst/>
              <a:rect l="l" t="t" r="r" b="b"/>
              <a:pathLst>
                <a:path w="5486" h="4457" extrusionOk="0">
                  <a:moveTo>
                    <a:pt x="4847" y="1"/>
                  </a:moveTo>
                  <a:cubicBezTo>
                    <a:pt x="4231" y="8"/>
                    <a:pt x="3615" y="166"/>
                    <a:pt x="3074" y="459"/>
                  </a:cubicBezTo>
                  <a:cubicBezTo>
                    <a:pt x="3397" y="437"/>
                    <a:pt x="3720" y="422"/>
                    <a:pt x="4043" y="399"/>
                  </a:cubicBezTo>
                  <a:lnTo>
                    <a:pt x="4043" y="399"/>
                  </a:lnTo>
                  <a:cubicBezTo>
                    <a:pt x="3217" y="609"/>
                    <a:pt x="2450" y="1038"/>
                    <a:pt x="1849" y="1639"/>
                  </a:cubicBezTo>
                  <a:cubicBezTo>
                    <a:pt x="2022" y="1579"/>
                    <a:pt x="2187" y="1511"/>
                    <a:pt x="2360" y="1451"/>
                  </a:cubicBezTo>
                  <a:lnTo>
                    <a:pt x="2360" y="1451"/>
                  </a:lnTo>
                  <a:cubicBezTo>
                    <a:pt x="1346" y="2247"/>
                    <a:pt x="534" y="3284"/>
                    <a:pt x="1" y="4456"/>
                  </a:cubicBezTo>
                  <a:cubicBezTo>
                    <a:pt x="1128" y="4088"/>
                    <a:pt x="2225" y="3645"/>
                    <a:pt x="3292" y="3119"/>
                  </a:cubicBezTo>
                  <a:lnTo>
                    <a:pt x="3292" y="3119"/>
                  </a:lnTo>
                  <a:cubicBezTo>
                    <a:pt x="3141" y="3292"/>
                    <a:pt x="2999" y="3465"/>
                    <a:pt x="2848" y="3637"/>
                  </a:cubicBezTo>
                  <a:cubicBezTo>
                    <a:pt x="3389" y="3359"/>
                    <a:pt x="3900" y="3021"/>
                    <a:pt x="4366" y="2623"/>
                  </a:cubicBezTo>
                  <a:lnTo>
                    <a:pt x="4366" y="2623"/>
                  </a:lnTo>
                  <a:cubicBezTo>
                    <a:pt x="4253" y="2803"/>
                    <a:pt x="4148" y="2984"/>
                    <a:pt x="4043" y="3164"/>
                  </a:cubicBezTo>
                  <a:cubicBezTo>
                    <a:pt x="4524" y="2773"/>
                    <a:pt x="5005" y="2383"/>
                    <a:pt x="5486" y="1992"/>
                  </a:cubicBezTo>
                  <a:cubicBezTo>
                    <a:pt x="5268" y="1308"/>
                    <a:pt x="5065" y="685"/>
                    <a:pt x="4847" y="1"/>
                  </a:cubicBezTo>
                  <a:close/>
                </a:path>
              </a:pathLst>
            </a:custGeom>
            <a:gradFill>
              <a:gsLst>
                <a:gs pos="0">
                  <a:srgbClr val="FFDD9D">
                    <a:alpha val="82352"/>
                  </a:srgbClr>
                </a:gs>
                <a:gs pos="100000">
                  <a:srgbClr val="FFDD9D">
                    <a:alpha val="745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3459475" y="968025"/>
              <a:ext cx="86450" cy="43175"/>
            </a:xfrm>
            <a:custGeom>
              <a:avLst/>
              <a:gdLst/>
              <a:ahLst/>
              <a:cxnLst/>
              <a:rect l="l" t="t" r="r" b="b"/>
              <a:pathLst>
                <a:path w="3458" h="1727" extrusionOk="0">
                  <a:moveTo>
                    <a:pt x="753" y="1"/>
                  </a:moveTo>
                  <a:cubicBezTo>
                    <a:pt x="665" y="1"/>
                    <a:pt x="577" y="2"/>
                    <a:pt x="489" y="6"/>
                  </a:cubicBezTo>
                  <a:cubicBezTo>
                    <a:pt x="384" y="6"/>
                    <a:pt x="271" y="13"/>
                    <a:pt x="174" y="58"/>
                  </a:cubicBezTo>
                  <a:cubicBezTo>
                    <a:pt x="76" y="111"/>
                    <a:pt x="1" y="208"/>
                    <a:pt x="1" y="314"/>
                  </a:cubicBezTo>
                  <a:cubicBezTo>
                    <a:pt x="8" y="419"/>
                    <a:pt x="91" y="501"/>
                    <a:pt x="166" y="577"/>
                  </a:cubicBezTo>
                  <a:cubicBezTo>
                    <a:pt x="557" y="960"/>
                    <a:pt x="948" y="1343"/>
                    <a:pt x="1338" y="1726"/>
                  </a:cubicBezTo>
                  <a:lnTo>
                    <a:pt x="3457" y="524"/>
                  </a:lnTo>
                  <a:cubicBezTo>
                    <a:pt x="2599" y="181"/>
                    <a:pt x="1679" y="1"/>
                    <a:pt x="7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3522600" y="1068650"/>
              <a:ext cx="59375" cy="66450"/>
            </a:xfrm>
            <a:custGeom>
              <a:avLst/>
              <a:gdLst/>
              <a:ahLst/>
              <a:cxnLst/>
              <a:rect l="l" t="t" r="r" b="b"/>
              <a:pathLst>
                <a:path w="2375" h="2658" extrusionOk="0">
                  <a:moveTo>
                    <a:pt x="2375" y="0"/>
                  </a:moveTo>
                  <a:lnTo>
                    <a:pt x="23" y="639"/>
                  </a:lnTo>
                  <a:cubicBezTo>
                    <a:pt x="16" y="1187"/>
                    <a:pt x="8" y="1736"/>
                    <a:pt x="0" y="2284"/>
                  </a:cubicBezTo>
                  <a:cubicBezTo>
                    <a:pt x="0" y="2389"/>
                    <a:pt x="8" y="2502"/>
                    <a:pt x="76" y="2585"/>
                  </a:cubicBezTo>
                  <a:cubicBezTo>
                    <a:pt x="125" y="2634"/>
                    <a:pt x="193" y="2657"/>
                    <a:pt x="263" y="2657"/>
                  </a:cubicBezTo>
                  <a:cubicBezTo>
                    <a:pt x="301" y="2657"/>
                    <a:pt x="340" y="2650"/>
                    <a:pt x="376" y="2637"/>
                  </a:cubicBezTo>
                  <a:cubicBezTo>
                    <a:pt x="474" y="2607"/>
                    <a:pt x="564" y="2532"/>
                    <a:pt x="639" y="2457"/>
                  </a:cubicBezTo>
                  <a:cubicBezTo>
                    <a:pt x="1375" y="1766"/>
                    <a:pt x="1969" y="924"/>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3481850" y="959125"/>
              <a:ext cx="231800" cy="134800"/>
            </a:xfrm>
            <a:custGeom>
              <a:avLst/>
              <a:gdLst/>
              <a:ahLst/>
              <a:cxnLst/>
              <a:rect l="l" t="t" r="r" b="b"/>
              <a:pathLst>
                <a:path w="9272" h="5392" extrusionOk="0">
                  <a:moveTo>
                    <a:pt x="8632" y="0"/>
                  </a:moveTo>
                  <a:cubicBezTo>
                    <a:pt x="6954" y="0"/>
                    <a:pt x="3585" y="111"/>
                    <a:pt x="1728" y="880"/>
                  </a:cubicBezTo>
                  <a:cubicBezTo>
                    <a:pt x="601" y="1346"/>
                    <a:pt x="135" y="1751"/>
                    <a:pt x="0" y="2157"/>
                  </a:cubicBezTo>
                  <a:lnTo>
                    <a:pt x="1292" y="5283"/>
                  </a:lnTo>
                  <a:cubicBezTo>
                    <a:pt x="1427" y="5353"/>
                    <a:pt x="1592" y="5392"/>
                    <a:pt x="1801" y="5392"/>
                  </a:cubicBezTo>
                  <a:cubicBezTo>
                    <a:pt x="2176" y="5392"/>
                    <a:pt x="2690" y="5266"/>
                    <a:pt x="3419" y="4967"/>
                  </a:cubicBezTo>
                  <a:cubicBezTo>
                    <a:pt x="5335" y="4178"/>
                    <a:pt x="7919" y="1736"/>
                    <a:pt x="9054" y="602"/>
                  </a:cubicBezTo>
                  <a:cubicBezTo>
                    <a:pt x="9272" y="377"/>
                    <a:pt x="9114" y="1"/>
                    <a:pt x="8806" y="1"/>
                  </a:cubicBezTo>
                  <a:cubicBezTo>
                    <a:pt x="8750" y="1"/>
                    <a:pt x="8692" y="0"/>
                    <a:pt x="863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3488050" y="961850"/>
              <a:ext cx="224400" cy="114775"/>
            </a:xfrm>
            <a:custGeom>
              <a:avLst/>
              <a:gdLst/>
              <a:ahLst/>
              <a:cxnLst/>
              <a:rect l="l" t="t" r="r" b="b"/>
              <a:pathLst>
                <a:path w="8976" h="4591" extrusionOk="0">
                  <a:moveTo>
                    <a:pt x="8665" y="0"/>
                  </a:moveTo>
                  <a:cubicBezTo>
                    <a:pt x="8646" y="0"/>
                    <a:pt x="8625" y="2"/>
                    <a:pt x="8603" y="5"/>
                  </a:cubicBezTo>
                  <a:cubicBezTo>
                    <a:pt x="7093" y="222"/>
                    <a:pt x="3727" y="763"/>
                    <a:pt x="1803" y="1560"/>
                  </a:cubicBezTo>
                  <a:cubicBezTo>
                    <a:pt x="676" y="2026"/>
                    <a:pt x="180" y="2364"/>
                    <a:pt x="0" y="2649"/>
                  </a:cubicBezTo>
                  <a:lnTo>
                    <a:pt x="796" y="4565"/>
                  </a:lnTo>
                  <a:cubicBezTo>
                    <a:pt x="861" y="4581"/>
                    <a:pt x="936" y="4590"/>
                    <a:pt x="1022" y="4590"/>
                  </a:cubicBezTo>
                  <a:cubicBezTo>
                    <a:pt x="1378" y="4590"/>
                    <a:pt x="1934" y="4444"/>
                    <a:pt x="2840" y="4069"/>
                  </a:cubicBezTo>
                  <a:cubicBezTo>
                    <a:pt x="4764" y="3273"/>
                    <a:pt x="7528" y="1289"/>
                    <a:pt x="8753" y="373"/>
                  </a:cubicBezTo>
                  <a:cubicBezTo>
                    <a:pt x="8976" y="206"/>
                    <a:pt x="8909" y="0"/>
                    <a:pt x="8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3547200" y="991425"/>
              <a:ext cx="62400" cy="54925"/>
            </a:xfrm>
            <a:custGeom>
              <a:avLst/>
              <a:gdLst/>
              <a:ahLst/>
              <a:cxnLst/>
              <a:rect l="l" t="t" r="r" b="b"/>
              <a:pathLst>
                <a:path w="2496" h="2197" extrusionOk="0">
                  <a:moveTo>
                    <a:pt x="1247" y="0"/>
                  </a:moveTo>
                  <a:cubicBezTo>
                    <a:pt x="1107" y="0"/>
                    <a:pt x="965" y="27"/>
                    <a:pt x="827" y="84"/>
                  </a:cubicBezTo>
                  <a:cubicBezTo>
                    <a:pt x="271" y="317"/>
                    <a:pt x="1" y="955"/>
                    <a:pt x="234" y="1519"/>
                  </a:cubicBezTo>
                  <a:cubicBezTo>
                    <a:pt x="410" y="1939"/>
                    <a:pt x="817" y="2196"/>
                    <a:pt x="1249" y="2196"/>
                  </a:cubicBezTo>
                  <a:cubicBezTo>
                    <a:pt x="1389" y="2196"/>
                    <a:pt x="1531" y="2169"/>
                    <a:pt x="1669" y="2112"/>
                  </a:cubicBezTo>
                  <a:cubicBezTo>
                    <a:pt x="2225" y="1880"/>
                    <a:pt x="2495" y="1241"/>
                    <a:pt x="2262" y="677"/>
                  </a:cubicBezTo>
                  <a:cubicBezTo>
                    <a:pt x="2086" y="257"/>
                    <a:pt x="1679" y="0"/>
                    <a:pt x="1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3552475" y="996075"/>
              <a:ext cx="51850" cy="45725"/>
            </a:xfrm>
            <a:custGeom>
              <a:avLst/>
              <a:gdLst/>
              <a:ahLst/>
              <a:cxnLst/>
              <a:rect l="l" t="t" r="r" b="b"/>
              <a:pathLst>
                <a:path w="2074" h="1829" extrusionOk="0">
                  <a:moveTo>
                    <a:pt x="1037" y="0"/>
                  </a:moveTo>
                  <a:cubicBezTo>
                    <a:pt x="919" y="0"/>
                    <a:pt x="800" y="23"/>
                    <a:pt x="684" y="71"/>
                  </a:cubicBezTo>
                  <a:cubicBezTo>
                    <a:pt x="218" y="258"/>
                    <a:pt x="0" y="792"/>
                    <a:pt x="188" y="1265"/>
                  </a:cubicBezTo>
                  <a:cubicBezTo>
                    <a:pt x="336" y="1618"/>
                    <a:pt x="678" y="1828"/>
                    <a:pt x="1037" y="1828"/>
                  </a:cubicBezTo>
                  <a:cubicBezTo>
                    <a:pt x="1152" y="1828"/>
                    <a:pt x="1269" y="1807"/>
                    <a:pt x="1383" y="1761"/>
                  </a:cubicBezTo>
                  <a:cubicBezTo>
                    <a:pt x="1856" y="1566"/>
                    <a:pt x="2074" y="1032"/>
                    <a:pt x="1886" y="567"/>
                  </a:cubicBezTo>
                  <a:cubicBezTo>
                    <a:pt x="1739" y="215"/>
                    <a:pt x="1398" y="0"/>
                    <a:pt x="1037"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3474325" y="1019250"/>
              <a:ext cx="37400" cy="69700"/>
            </a:xfrm>
            <a:custGeom>
              <a:avLst/>
              <a:gdLst/>
              <a:ahLst/>
              <a:cxnLst/>
              <a:rect l="l" t="t" r="r" b="b"/>
              <a:pathLst>
                <a:path w="1496" h="2788" extrusionOk="0">
                  <a:moveTo>
                    <a:pt x="414" y="0"/>
                  </a:moveTo>
                  <a:lnTo>
                    <a:pt x="1" y="165"/>
                  </a:lnTo>
                  <a:lnTo>
                    <a:pt x="1090" y="2788"/>
                  </a:lnTo>
                  <a:lnTo>
                    <a:pt x="1496" y="2622"/>
                  </a:lnTo>
                  <a:lnTo>
                    <a:pt x="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399" name="Google Shape;1399;p53"/>
          <p:cNvSpPr txBox="1">
            <a:spLocks noGrp="1"/>
          </p:cNvSpPr>
          <p:nvPr>
            <p:ph type="title"/>
          </p:nvPr>
        </p:nvSpPr>
        <p:spPr>
          <a:xfrm>
            <a:off x="722375" y="3237125"/>
            <a:ext cx="46398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—SOMEONE FAMOUS</a:t>
            </a:r>
            <a:endParaRPr/>
          </a:p>
        </p:txBody>
      </p:sp>
      <p:sp>
        <p:nvSpPr>
          <p:cNvPr id="1400" name="Google Shape;1400;p53"/>
          <p:cNvSpPr txBox="1">
            <a:spLocks noGrp="1"/>
          </p:cNvSpPr>
          <p:nvPr>
            <p:ph type="subTitle" idx="1"/>
          </p:nvPr>
        </p:nvSpPr>
        <p:spPr>
          <a:xfrm>
            <a:off x="722375" y="1332825"/>
            <a:ext cx="4639800" cy="161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quote. Words full of wisdom that someone important said and can make the reader get inspired.”</a:t>
            </a:r>
            <a:endParaRPr/>
          </a:p>
        </p:txBody>
      </p:sp>
      <p:sp>
        <p:nvSpPr>
          <p:cNvPr id="1401" name="Google Shape;1401;p53"/>
          <p:cNvSpPr/>
          <p:nvPr/>
        </p:nvSpPr>
        <p:spPr>
          <a:xfrm>
            <a:off x="825075" y="3065725"/>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2" name="Google Shape;1402;p53"/>
          <p:cNvGrpSpPr/>
          <p:nvPr/>
        </p:nvGrpSpPr>
        <p:grpSpPr>
          <a:xfrm>
            <a:off x="5980133" y="1585192"/>
            <a:ext cx="2018060" cy="1973115"/>
            <a:chOff x="5864272" y="2218632"/>
            <a:chExt cx="1591153" cy="1555594"/>
          </a:xfrm>
        </p:grpSpPr>
        <p:sp>
          <p:nvSpPr>
            <p:cNvPr id="1403" name="Google Shape;1403;p53"/>
            <p:cNvSpPr/>
            <p:nvPr/>
          </p:nvSpPr>
          <p:spPr>
            <a:xfrm>
              <a:off x="6630125" y="2948926"/>
              <a:ext cx="825300" cy="825300"/>
            </a:xfrm>
            <a:prstGeom prst="ellipse">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4" name="Google Shape;1404;p53"/>
            <p:cNvGrpSpPr/>
            <p:nvPr/>
          </p:nvGrpSpPr>
          <p:grpSpPr>
            <a:xfrm>
              <a:off x="5864272" y="2218632"/>
              <a:ext cx="1492683" cy="1255158"/>
              <a:chOff x="6129004" y="651641"/>
              <a:chExt cx="1722670" cy="1448548"/>
            </a:xfrm>
          </p:grpSpPr>
          <p:sp>
            <p:nvSpPr>
              <p:cNvPr id="1405" name="Google Shape;1405;p53"/>
              <p:cNvSpPr/>
              <p:nvPr/>
            </p:nvSpPr>
            <p:spPr>
              <a:xfrm>
                <a:off x="6262330" y="651641"/>
                <a:ext cx="1589343" cy="1448548"/>
              </a:xfrm>
              <a:custGeom>
                <a:avLst/>
                <a:gdLst/>
                <a:ahLst/>
                <a:cxnLst/>
                <a:rect l="l" t="t" r="r" b="b"/>
                <a:pathLst>
                  <a:path w="36179" h="32974" extrusionOk="0">
                    <a:moveTo>
                      <a:pt x="18082" y="1"/>
                    </a:moveTo>
                    <a:cubicBezTo>
                      <a:pt x="13862" y="1"/>
                      <a:pt x="9644" y="1613"/>
                      <a:pt x="6430" y="4837"/>
                    </a:cubicBezTo>
                    <a:cubicBezTo>
                      <a:pt x="1" y="11266"/>
                      <a:pt x="1" y="21708"/>
                      <a:pt x="6430" y="28137"/>
                    </a:cubicBezTo>
                    <a:cubicBezTo>
                      <a:pt x="9644" y="31361"/>
                      <a:pt x="13862" y="32973"/>
                      <a:pt x="18082" y="32973"/>
                    </a:cubicBezTo>
                    <a:cubicBezTo>
                      <a:pt x="22303" y="32973"/>
                      <a:pt x="26525" y="31361"/>
                      <a:pt x="29749" y="28137"/>
                    </a:cubicBezTo>
                    <a:cubicBezTo>
                      <a:pt x="36178" y="21708"/>
                      <a:pt x="36178" y="11266"/>
                      <a:pt x="29749" y="4837"/>
                    </a:cubicBezTo>
                    <a:cubicBezTo>
                      <a:pt x="26525" y="1613"/>
                      <a:pt x="22303" y="1"/>
                      <a:pt x="180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3"/>
              <p:cNvSpPr/>
              <p:nvPr/>
            </p:nvSpPr>
            <p:spPr>
              <a:xfrm>
                <a:off x="6340876" y="678570"/>
                <a:ext cx="1186593" cy="1131461"/>
              </a:xfrm>
              <a:custGeom>
                <a:avLst/>
                <a:gdLst/>
                <a:ahLst/>
                <a:cxnLst/>
                <a:rect l="l" t="t" r="r" b="b"/>
                <a:pathLst>
                  <a:path w="27011" h="25756" extrusionOk="0">
                    <a:moveTo>
                      <a:pt x="20714" y="1"/>
                    </a:moveTo>
                    <a:cubicBezTo>
                      <a:pt x="20353" y="248"/>
                      <a:pt x="20011" y="515"/>
                      <a:pt x="19706" y="800"/>
                    </a:cubicBezTo>
                    <a:cubicBezTo>
                      <a:pt x="18432" y="1998"/>
                      <a:pt x="17747" y="3577"/>
                      <a:pt x="17120" y="5175"/>
                    </a:cubicBezTo>
                    <a:cubicBezTo>
                      <a:pt x="16815" y="5916"/>
                      <a:pt x="16530" y="6677"/>
                      <a:pt x="16149" y="7381"/>
                    </a:cubicBezTo>
                    <a:cubicBezTo>
                      <a:pt x="15712" y="8180"/>
                      <a:pt x="15141" y="8941"/>
                      <a:pt x="14495" y="9587"/>
                    </a:cubicBezTo>
                    <a:cubicBezTo>
                      <a:pt x="13049" y="11033"/>
                      <a:pt x="11166" y="11718"/>
                      <a:pt x="9245" y="12326"/>
                    </a:cubicBezTo>
                    <a:cubicBezTo>
                      <a:pt x="8731" y="12479"/>
                      <a:pt x="8218" y="12650"/>
                      <a:pt x="7685" y="12802"/>
                    </a:cubicBezTo>
                    <a:cubicBezTo>
                      <a:pt x="7172" y="12935"/>
                      <a:pt x="6639" y="13087"/>
                      <a:pt x="6144" y="13258"/>
                    </a:cubicBezTo>
                    <a:cubicBezTo>
                      <a:pt x="5212" y="13563"/>
                      <a:pt x="4299" y="13943"/>
                      <a:pt x="3482" y="14476"/>
                    </a:cubicBezTo>
                    <a:cubicBezTo>
                      <a:pt x="1998" y="15408"/>
                      <a:pt x="819" y="16796"/>
                      <a:pt x="1" y="18337"/>
                    </a:cubicBezTo>
                    <a:cubicBezTo>
                      <a:pt x="324" y="20486"/>
                      <a:pt x="1066" y="22598"/>
                      <a:pt x="2283" y="24557"/>
                    </a:cubicBezTo>
                    <a:cubicBezTo>
                      <a:pt x="2550" y="24975"/>
                      <a:pt x="2816" y="25375"/>
                      <a:pt x="3101" y="25755"/>
                    </a:cubicBezTo>
                    <a:cubicBezTo>
                      <a:pt x="3253" y="25451"/>
                      <a:pt x="3386" y="25146"/>
                      <a:pt x="3520" y="24823"/>
                    </a:cubicBezTo>
                    <a:cubicBezTo>
                      <a:pt x="3786" y="24081"/>
                      <a:pt x="3995" y="23339"/>
                      <a:pt x="4280" y="22617"/>
                    </a:cubicBezTo>
                    <a:cubicBezTo>
                      <a:pt x="4585" y="21875"/>
                      <a:pt x="4946" y="21171"/>
                      <a:pt x="5403" y="20543"/>
                    </a:cubicBezTo>
                    <a:cubicBezTo>
                      <a:pt x="5403" y="20543"/>
                      <a:pt x="5422" y="20543"/>
                      <a:pt x="5422" y="20524"/>
                    </a:cubicBezTo>
                    <a:cubicBezTo>
                      <a:pt x="5479" y="20448"/>
                      <a:pt x="5536" y="20391"/>
                      <a:pt x="5574" y="20315"/>
                    </a:cubicBezTo>
                    <a:lnTo>
                      <a:pt x="5593" y="20315"/>
                    </a:lnTo>
                    <a:cubicBezTo>
                      <a:pt x="5593" y="20315"/>
                      <a:pt x="5593" y="20296"/>
                      <a:pt x="5612" y="20296"/>
                    </a:cubicBezTo>
                    <a:cubicBezTo>
                      <a:pt x="5992" y="19821"/>
                      <a:pt x="6430" y="19383"/>
                      <a:pt x="6962" y="19022"/>
                    </a:cubicBezTo>
                    <a:cubicBezTo>
                      <a:pt x="7685" y="18527"/>
                      <a:pt x="8465" y="18128"/>
                      <a:pt x="9321" y="17976"/>
                    </a:cubicBezTo>
                    <a:cubicBezTo>
                      <a:pt x="9841" y="17874"/>
                      <a:pt x="10361" y="17849"/>
                      <a:pt x="10881" y="17849"/>
                    </a:cubicBezTo>
                    <a:cubicBezTo>
                      <a:pt x="11141" y="17849"/>
                      <a:pt x="11401" y="17855"/>
                      <a:pt x="11661" y="17861"/>
                    </a:cubicBezTo>
                    <a:cubicBezTo>
                      <a:pt x="11956" y="17868"/>
                      <a:pt x="12252" y="17875"/>
                      <a:pt x="12547" y="17875"/>
                    </a:cubicBezTo>
                    <a:cubicBezTo>
                      <a:pt x="13087" y="17875"/>
                      <a:pt x="13624" y="17852"/>
                      <a:pt x="14152" y="17766"/>
                    </a:cubicBezTo>
                    <a:cubicBezTo>
                      <a:pt x="15084" y="17595"/>
                      <a:pt x="15940" y="17177"/>
                      <a:pt x="16777" y="16739"/>
                    </a:cubicBezTo>
                    <a:cubicBezTo>
                      <a:pt x="18546" y="15788"/>
                      <a:pt x="20182" y="14552"/>
                      <a:pt x="21532" y="13049"/>
                    </a:cubicBezTo>
                    <a:cubicBezTo>
                      <a:pt x="22141" y="12364"/>
                      <a:pt x="22598" y="11566"/>
                      <a:pt x="22902" y="10710"/>
                    </a:cubicBezTo>
                    <a:cubicBezTo>
                      <a:pt x="23168" y="9911"/>
                      <a:pt x="23358" y="9093"/>
                      <a:pt x="23587" y="8294"/>
                    </a:cubicBezTo>
                    <a:cubicBezTo>
                      <a:pt x="23853" y="7400"/>
                      <a:pt x="24176" y="6544"/>
                      <a:pt x="24709" y="5764"/>
                    </a:cubicBezTo>
                    <a:cubicBezTo>
                      <a:pt x="25203" y="5022"/>
                      <a:pt x="25831" y="4357"/>
                      <a:pt x="26497" y="3767"/>
                    </a:cubicBezTo>
                    <a:cubicBezTo>
                      <a:pt x="26668" y="3615"/>
                      <a:pt x="26839" y="3482"/>
                      <a:pt x="27010" y="3349"/>
                    </a:cubicBezTo>
                    <a:cubicBezTo>
                      <a:pt x="25146" y="1770"/>
                      <a:pt x="22997" y="629"/>
                      <a:pt x="20714" y="1"/>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3"/>
              <p:cNvSpPr/>
              <p:nvPr/>
            </p:nvSpPr>
            <p:spPr>
              <a:xfrm>
                <a:off x="6734441" y="1415575"/>
                <a:ext cx="1045358" cy="684385"/>
              </a:xfrm>
              <a:custGeom>
                <a:avLst/>
                <a:gdLst/>
                <a:ahLst/>
                <a:cxnLst/>
                <a:rect l="l" t="t" r="r" b="b"/>
                <a:pathLst>
                  <a:path w="23796" h="15579" extrusionOk="0">
                    <a:moveTo>
                      <a:pt x="23796" y="0"/>
                    </a:moveTo>
                    <a:cubicBezTo>
                      <a:pt x="23168" y="381"/>
                      <a:pt x="22388" y="533"/>
                      <a:pt x="21665" y="685"/>
                    </a:cubicBezTo>
                    <a:cubicBezTo>
                      <a:pt x="20676" y="875"/>
                      <a:pt x="19668" y="1065"/>
                      <a:pt x="18755" y="1484"/>
                    </a:cubicBezTo>
                    <a:cubicBezTo>
                      <a:pt x="17823" y="1921"/>
                      <a:pt x="17024" y="2606"/>
                      <a:pt x="16378" y="3405"/>
                    </a:cubicBezTo>
                    <a:cubicBezTo>
                      <a:pt x="15883" y="4014"/>
                      <a:pt x="15750" y="4717"/>
                      <a:pt x="15541" y="5459"/>
                    </a:cubicBezTo>
                    <a:cubicBezTo>
                      <a:pt x="15312" y="6315"/>
                      <a:pt x="15008" y="7171"/>
                      <a:pt x="14475" y="7875"/>
                    </a:cubicBezTo>
                    <a:cubicBezTo>
                      <a:pt x="13429" y="9225"/>
                      <a:pt x="11793" y="9815"/>
                      <a:pt x="10177" y="10119"/>
                    </a:cubicBezTo>
                    <a:cubicBezTo>
                      <a:pt x="8408" y="10462"/>
                      <a:pt x="6582" y="10500"/>
                      <a:pt x="4794" y="10766"/>
                    </a:cubicBezTo>
                    <a:cubicBezTo>
                      <a:pt x="4166" y="10861"/>
                      <a:pt x="3615" y="10994"/>
                      <a:pt x="3063" y="11280"/>
                    </a:cubicBezTo>
                    <a:cubicBezTo>
                      <a:pt x="2530" y="11565"/>
                      <a:pt x="2017" y="11926"/>
                      <a:pt x="1560" y="12326"/>
                    </a:cubicBezTo>
                    <a:cubicBezTo>
                      <a:pt x="1009" y="12782"/>
                      <a:pt x="476" y="13296"/>
                      <a:pt x="1" y="13866"/>
                    </a:cubicBezTo>
                    <a:cubicBezTo>
                      <a:pt x="2285" y="14990"/>
                      <a:pt x="4809" y="15579"/>
                      <a:pt x="7354" y="15579"/>
                    </a:cubicBezTo>
                    <a:cubicBezTo>
                      <a:pt x="7395" y="15579"/>
                      <a:pt x="7435" y="15579"/>
                      <a:pt x="7476" y="15578"/>
                    </a:cubicBezTo>
                    <a:cubicBezTo>
                      <a:pt x="8027" y="15464"/>
                      <a:pt x="8598" y="15369"/>
                      <a:pt x="9150" y="15274"/>
                    </a:cubicBezTo>
                    <a:cubicBezTo>
                      <a:pt x="10234" y="15084"/>
                      <a:pt x="11356" y="14951"/>
                      <a:pt x="12402" y="14608"/>
                    </a:cubicBezTo>
                    <a:cubicBezTo>
                      <a:pt x="13524" y="14247"/>
                      <a:pt x="14513" y="13657"/>
                      <a:pt x="15331" y="12820"/>
                    </a:cubicBezTo>
                    <a:cubicBezTo>
                      <a:pt x="17043" y="11070"/>
                      <a:pt x="17633" y="8579"/>
                      <a:pt x="19269" y="6772"/>
                    </a:cubicBezTo>
                    <a:cubicBezTo>
                      <a:pt x="20277" y="5649"/>
                      <a:pt x="21589" y="4889"/>
                      <a:pt x="22978" y="4299"/>
                    </a:cubicBezTo>
                    <a:cubicBezTo>
                      <a:pt x="23434" y="2910"/>
                      <a:pt x="23720" y="1465"/>
                      <a:pt x="23796" y="0"/>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3"/>
              <p:cNvSpPr/>
              <p:nvPr/>
            </p:nvSpPr>
            <p:spPr>
              <a:xfrm>
                <a:off x="7069491" y="1606098"/>
                <a:ext cx="674369" cy="493861"/>
              </a:xfrm>
              <a:custGeom>
                <a:avLst/>
                <a:gdLst/>
                <a:ahLst/>
                <a:cxnLst/>
                <a:rect l="l" t="t" r="r" b="b"/>
                <a:pathLst>
                  <a:path w="15351" h="11242" extrusionOk="0">
                    <a:moveTo>
                      <a:pt x="15351" y="0"/>
                    </a:moveTo>
                    <a:lnTo>
                      <a:pt x="15351" y="0"/>
                    </a:lnTo>
                    <a:cubicBezTo>
                      <a:pt x="14875" y="209"/>
                      <a:pt x="14400" y="438"/>
                      <a:pt x="13943" y="685"/>
                    </a:cubicBezTo>
                    <a:cubicBezTo>
                      <a:pt x="12764" y="1351"/>
                      <a:pt x="11737" y="2206"/>
                      <a:pt x="10957" y="3329"/>
                    </a:cubicBezTo>
                    <a:cubicBezTo>
                      <a:pt x="10310" y="4261"/>
                      <a:pt x="9835" y="5307"/>
                      <a:pt x="9283" y="6315"/>
                    </a:cubicBezTo>
                    <a:cubicBezTo>
                      <a:pt x="8693" y="7399"/>
                      <a:pt x="7971" y="8388"/>
                      <a:pt x="7001" y="9149"/>
                    </a:cubicBezTo>
                    <a:cubicBezTo>
                      <a:pt x="5213" y="10538"/>
                      <a:pt x="2949" y="10690"/>
                      <a:pt x="800" y="11089"/>
                    </a:cubicBezTo>
                    <a:cubicBezTo>
                      <a:pt x="534" y="11127"/>
                      <a:pt x="267" y="11184"/>
                      <a:pt x="1" y="11241"/>
                    </a:cubicBezTo>
                    <a:cubicBezTo>
                      <a:pt x="2873" y="11203"/>
                      <a:pt x="5764" y="10404"/>
                      <a:pt x="8389" y="8769"/>
                    </a:cubicBezTo>
                    <a:cubicBezTo>
                      <a:pt x="11794" y="6676"/>
                      <a:pt x="14171" y="3519"/>
                      <a:pt x="153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3"/>
              <p:cNvSpPr/>
              <p:nvPr/>
            </p:nvSpPr>
            <p:spPr>
              <a:xfrm>
                <a:off x="6129004" y="651861"/>
                <a:ext cx="1324929" cy="1151010"/>
              </a:xfrm>
              <a:custGeom>
                <a:avLst/>
                <a:gdLst/>
                <a:ahLst/>
                <a:cxnLst/>
                <a:rect l="l" t="t" r="r" b="b"/>
                <a:pathLst>
                  <a:path w="30160" h="26201" extrusionOk="0">
                    <a:moveTo>
                      <a:pt x="21117" y="1"/>
                    </a:moveTo>
                    <a:cubicBezTo>
                      <a:pt x="18080" y="1"/>
                      <a:pt x="15003" y="836"/>
                      <a:pt x="12242" y="2587"/>
                    </a:cubicBezTo>
                    <a:cubicBezTo>
                      <a:pt x="4748" y="7380"/>
                      <a:pt x="2408" y="17404"/>
                      <a:pt x="7011" y="25013"/>
                    </a:cubicBezTo>
                    <a:cubicBezTo>
                      <a:pt x="7258" y="25412"/>
                      <a:pt x="7525" y="25812"/>
                      <a:pt x="7791" y="26192"/>
                    </a:cubicBezTo>
                    <a:cubicBezTo>
                      <a:pt x="7796" y="26198"/>
                      <a:pt x="7798" y="26201"/>
                      <a:pt x="7800" y="26201"/>
                    </a:cubicBezTo>
                    <a:cubicBezTo>
                      <a:pt x="7886" y="26201"/>
                      <a:pt x="1" y="11808"/>
                      <a:pt x="13992" y="3443"/>
                    </a:cubicBezTo>
                    <a:cubicBezTo>
                      <a:pt x="16780" y="1781"/>
                      <a:pt x="19837" y="965"/>
                      <a:pt x="22846" y="965"/>
                    </a:cubicBezTo>
                    <a:cubicBezTo>
                      <a:pt x="25381" y="965"/>
                      <a:pt x="27881" y="1543"/>
                      <a:pt x="30160" y="2682"/>
                    </a:cubicBezTo>
                    <a:cubicBezTo>
                      <a:pt x="27467" y="926"/>
                      <a:pt x="24315" y="1"/>
                      <a:pt x="21117" y="1"/>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3"/>
              <p:cNvSpPr/>
              <p:nvPr/>
            </p:nvSpPr>
            <p:spPr>
              <a:xfrm>
                <a:off x="6417753" y="883852"/>
                <a:ext cx="577460" cy="952358"/>
              </a:xfrm>
              <a:custGeom>
                <a:avLst/>
                <a:gdLst/>
                <a:ahLst/>
                <a:cxnLst/>
                <a:rect l="l" t="t" r="r" b="b"/>
                <a:pathLst>
                  <a:path w="13145" h="21679" extrusionOk="0">
                    <a:moveTo>
                      <a:pt x="8743" y="1"/>
                    </a:moveTo>
                    <a:cubicBezTo>
                      <a:pt x="5710" y="1"/>
                      <a:pt x="2859" y="2631"/>
                      <a:pt x="1427" y="5999"/>
                    </a:cubicBezTo>
                    <a:cubicBezTo>
                      <a:pt x="457" y="8281"/>
                      <a:pt x="1" y="10963"/>
                      <a:pt x="286" y="13588"/>
                    </a:cubicBezTo>
                    <a:cubicBezTo>
                      <a:pt x="730" y="17750"/>
                      <a:pt x="3476" y="21679"/>
                      <a:pt x="6731" y="21679"/>
                    </a:cubicBezTo>
                    <a:cubicBezTo>
                      <a:pt x="7522" y="21679"/>
                      <a:pt x="8343" y="21447"/>
                      <a:pt x="9169" y="20930"/>
                    </a:cubicBezTo>
                    <a:cubicBezTo>
                      <a:pt x="11052" y="19751"/>
                      <a:pt x="12269" y="17164"/>
                      <a:pt x="12174" y="14520"/>
                    </a:cubicBezTo>
                    <a:cubicBezTo>
                      <a:pt x="12098" y="11933"/>
                      <a:pt x="10919" y="9213"/>
                      <a:pt x="11756" y="6893"/>
                    </a:cubicBezTo>
                    <a:cubicBezTo>
                      <a:pt x="12136" y="5827"/>
                      <a:pt x="12897" y="4972"/>
                      <a:pt x="13011" y="3811"/>
                    </a:cubicBezTo>
                    <a:cubicBezTo>
                      <a:pt x="13144" y="2061"/>
                      <a:pt x="11679" y="654"/>
                      <a:pt x="10291" y="235"/>
                    </a:cubicBezTo>
                    <a:cubicBezTo>
                      <a:pt x="9774" y="76"/>
                      <a:pt x="9256" y="1"/>
                      <a:pt x="8743" y="1"/>
                    </a:cubicBezTo>
                    <a:close/>
                  </a:path>
                </a:pathLst>
              </a:custGeom>
              <a:gradFill>
                <a:gsLst>
                  <a:gs pos="0">
                    <a:srgbClr val="370672">
                      <a:alpha val="34117"/>
                      <a:alpha val="9730"/>
                    </a:srgbClr>
                  </a:gs>
                  <a:gs pos="100000">
                    <a:srgbClr val="370672">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3"/>
              <p:cNvSpPr/>
              <p:nvPr/>
            </p:nvSpPr>
            <p:spPr>
              <a:xfrm>
                <a:off x="7213228" y="910210"/>
                <a:ext cx="561557" cy="958772"/>
              </a:xfrm>
              <a:custGeom>
                <a:avLst/>
                <a:gdLst/>
                <a:ahLst/>
                <a:cxnLst/>
                <a:rect l="l" t="t" r="r" b="b"/>
                <a:pathLst>
                  <a:path w="12783" h="21825" extrusionOk="0">
                    <a:moveTo>
                      <a:pt x="5454" y="1"/>
                    </a:moveTo>
                    <a:cubicBezTo>
                      <a:pt x="4536" y="1"/>
                      <a:pt x="3602" y="309"/>
                      <a:pt x="2701" y="1005"/>
                    </a:cubicBezTo>
                    <a:cubicBezTo>
                      <a:pt x="952" y="2355"/>
                      <a:pt x="1" y="5056"/>
                      <a:pt x="343" y="7681"/>
                    </a:cubicBezTo>
                    <a:cubicBezTo>
                      <a:pt x="666" y="10249"/>
                      <a:pt x="2112" y="12836"/>
                      <a:pt x="1503" y="15232"/>
                    </a:cubicBezTo>
                    <a:cubicBezTo>
                      <a:pt x="1237" y="16336"/>
                      <a:pt x="552" y="17249"/>
                      <a:pt x="571" y="18409"/>
                    </a:cubicBezTo>
                    <a:cubicBezTo>
                      <a:pt x="590" y="20159"/>
                      <a:pt x="2188" y="21433"/>
                      <a:pt x="3614" y="21718"/>
                    </a:cubicBezTo>
                    <a:cubicBezTo>
                      <a:pt x="3967" y="21790"/>
                      <a:pt x="4317" y="21824"/>
                      <a:pt x="4662" y="21824"/>
                    </a:cubicBezTo>
                    <a:cubicBezTo>
                      <a:pt x="7890" y="21824"/>
                      <a:pt x="10718" y="18813"/>
                      <a:pt x="11870" y="15118"/>
                    </a:cubicBezTo>
                    <a:cubicBezTo>
                      <a:pt x="12592" y="12741"/>
                      <a:pt x="12783" y="10040"/>
                      <a:pt x="12269" y="7453"/>
                    </a:cubicBezTo>
                    <a:cubicBezTo>
                      <a:pt x="11462" y="3506"/>
                      <a:pt x="8550" y="1"/>
                      <a:pt x="5454" y="1"/>
                    </a:cubicBezTo>
                    <a:close/>
                  </a:path>
                </a:pathLst>
              </a:custGeom>
              <a:gradFill>
                <a:gsLst>
                  <a:gs pos="0">
                    <a:srgbClr val="370672">
                      <a:alpha val="34117"/>
                      <a:alpha val="9730"/>
                    </a:srgbClr>
                  </a:gs>
                  <a:gs pos="100000">
                    <a:srgbClr val="370672">
                      <a:alpha val="0"/>
                      <a:alpha val="973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5"/>
        <p:cNvGrpSpPr/>
        <p:nvPr/>
      </p:nvGrpSpPr>
      <p:grpSpPr>
        <a:xfrm>
          <a:off x="0" y="0"/>
          <a:ext cx="0" cy="0"/>
          <a:chOff x="0" y="0"/>
          <a:chExt cx="0" cy="0"/>
        </a:xfrm>
      </p:grpSpPr>
      <p:sp>
        <p:nvSpPr>
          <p:cNvPr id="1416" name="Google Shape;1416;p54"/>
          <p:cNvSpPr txBox="1">
            <a:spLocks noGrp="1"/>
          </p:cNvSpPr>
          <p:nvPr>
            <p:ph type="title"/>
          </p:nvPr>
        </p:nvSpPr>
        <p:spPr>
          <a:xfrm>
            <a:off x="0" y="3228150"/>
            <a:ext cx="5214900" cy="1380300"/>
          </a:xfrm>
          <a:prstGeom prst="rect">
            <a:avLst/>
          </a:prstGeom>
        </p:spPr>
        <p:txBody>
          <a:bodyPr spcFirstLastPara="1" wrap="square" lIns="822950" tIns="91425" rIns="91425" bIns="91425" anchor="t" anchorCtr="0">
            <a:noAutofit/>
          </a:bodyPr>
          <a:lstStyle/>
          <a:p>
            <a:pPr marL="0" lvl="0" indent="0" algn="l" rtl="0">
              <a:spcBef>
                <a:spcPts val="0"/>
              </a:spcBef>
              <a:spcAft>
                <a:spcPts val="0"/>
              </a:spcAft>
              <a:buNone/>
            </a:pPr>
            <a:r>
              <a:rPr lang="en"/>
              <a:t>A PICTURE IS WORTH A THOUSANDS WORDS</a:t>
            </a:r>
            <a:endParaRPr/>
          </a:p>
        </p:txBody>
      </p:sp>
      <p:sp>
        <p:nvSpPr>
          <p:cNvPr id="1417" name="Google Shape;1417;p54"/>
          <p:cNvSpPr/>
          <p:nvPr/>
        </p:nvSpPr>
        <p:spPr>
          <a:xfrm>
            <a:off x="-151449" y="4212801"/>
            <a:ext cx="1351800" cy="1351800"/>
          </a:xfrm>
          <a:prstGeom prst="ellipse">
            <a:avLst/>
          </a:prstGeom>
          <a:gradFill>
            <a:gsLst>
              <a:gs pos="0">
                <a:srgbClr val="FFAB0C">
                  <a:alpha val="54117"/>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54"/>
          <p:cNvGrpSpPr/>
          <p:nvPr/>
        </p:nvGrpSpPr>
        <p:grpSpPr>
          <a:xfrm>
            <a:off x="365653" y="4155119"/>
            <a:ext cx="930560" cy="761631"/>
            <a:chOff x="385284" y="4155119"/>
            <a:chExt cx="930560" cy="761631"/>
          </a:xfrm>
        </p:grpSpPr>
        <p:grpSp>
          <p:nvGrpSpPr>
            <p:cNvPr id="1419" name="Google Shape;1419;p54"/>
            <p:cNvGrpSpPr/>
            <p:nvPr/>
          </p:nvGrpSpPr>
          <p:grpSpPr>
            <a:xfrm>
              <a:off x="463508" y="4762600"/>
              <a:ext cx="852336" cy="154151"/>
              <a:chOff x="463508" y="4762598"/>
              <a:chExt cx="852336" cy="154151"/>
            </a:xfrm>
          </p:grpSpPr>
          <p:sp>
            <p:nvSpPr>
              <p:cNvPr id="1420" name="Google Shape;1420;p54"/>
              <p:cNvSpPr/>
              <p:nvPr/>
            </p:nvSpPr>
            <p:spPr>
              <a:xfrm rot="10800000">
                <a:off x="1238870" y="48261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4"/>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2" name="Google Shape;1422;p54"/>
            <p:cNvSpPr/>
            <p:nvPr/>
          </p:nvSpPr>
          <p:spPr>
            <a:xfrm rot="10800000">
              <a:off x="385284" y="4155119"/>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3" name="Google Shape;1423;p54"/>
          <p:cNvSpPr/>
          <p:nvPr/>
        </p:nvSpPr>
        <p:spPr>
          <a:xfrm>
            <a:off x="825075" y="43599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55"/>
          <p:cNvSpPr txBox="1">
            <a:spLocks noGrp="1"/>
          </p:cNvSpPr>
          <p:nvPr>
            <p:ph type="title"/>
          </p:nvPr>
        </p:nvSpPr>
        <p:spPr>
          <a:xfrm>
            <a:off x="833907" y="1220025"/>
            <a:ext cx="3552300" cy="14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PICTURE REINFORCES THE CONCEPT</a:t>
            </a:r>
            <a:endParaRPr/>
          </a:p>
        </p:txBody>
      </p:sp>
      <p:sp>
        <p:nvSpPr>
          <p:cNvPr id="1429" name="Google Shape;1429;p55"/>
          <p:cNvSpPr txBox="1">
            <a:spLocks noGrp="1"/>
          </p:cNvSpPr>
          <p:nvPr>
            <p:ph type="subTitle" idx="1"/>
          </p:nvPr>
        </p:nvSpPr>
        <p:spPr>
          <a:xfrm>
            <a:off x="833907" y="2860084"/>
            <a:ext cx="3552300" cy="115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reveal large amounts of data, so remember: use an image instead of a long text. Your audience will appreciate that</a:t>
            </a:r>
            <a:endParaRPr/>
          </a:p>
        </p:txBody>
      </p:sp>
      <p:sp>
        <p:nvSpPr>
          <p:cNvPr id="1430" name="Google Shape;1430;p55"/>
          <p:cNvSpPr/>
          <p:nvPr/>
        </p:nvSpPr>
        <p:spPr>
          <a:xfrm>
            <a:off x="1019907" y="271727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1" name="Google Shape;1431;p55"/>
          <p:cNvPicPr preferRelativeResize="0">
            <a:picLocks noGrp="1"/>
          </p:cNvPicPr>
          <p:nvPr>
            <p:ph type="pic" idx="2"/>
          </p:nvPr>
        </p:nvPicPr>
        <p:blipFill rotWithShape="1">
          <a:blip r:embed="rId3">
            <a:alphaModFix/>
          </a:blip>
          <a:srcRect/>
          <a:stretch/>
        </p:blipFill>
        <p:spPr>
          <a:xfrm>
            <a:off x="5165052" y="993275"/>
            <a:ext cx="3156900" cy="31569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56"/>
          <p:cNvSpPr txBox="1">
            <a:spLocks noGrp="1"/>
          </p:cNvSpPr>
          <p:nvPr>
            <p:ph type="title"/>
          </p:nvPr>
        </p:nvSpPr>
        <p:spPr>
          <a:xfrm>
            <a:off x="1146563" y="1481200"/>
            <a:ext cx="6850800" cy="138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489,300.00</a:t>
            </a:r>
            <a:endParaRPr/>
          </a:p>
        </p:txBody>
      </p:sp>
      <p:sp>
        <p:nvSpPr>
          <p:cNvPr id="1437" name="Google Shape;1437;p56"/>
          <p:cNvSpPr txBox="1">
            <a:spLocks noGrp="1"/>
          </p:cNvSpPr>
          <p:nvPr>
            <p:ph type="subTitle" idx="1"/>
          </p:nvPr>
        </p:nvSpPr>
        <p:spPr>
          <a:xfrm flipH="1">
            <a:off x="1146638" y="3038772"/>
            <a:ext cx="6850800" cy="45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 numbers catch your audience’s attention</a:t>
            </a:r>
            <a:endParaRPr/>
          </a:p>
        </p:txBody>
      </p:sp>
      <p:grpSp>
        <p:nvGrpSpPr>
          <p:cNvPr id="1438" name="Google Shape;1438;p56"/>
          <p:cNvGrpSpPr/>
          <p:nvPr/>
        </p:nvGrpSpPr>
        <p:grpSpPr>
          <a:xfrm>
            <a:off x="7287793" y="3934654"/>
            <a:ext cx="1703873" cy="1003449"/>
            <a:chOff x="6449247" y="3296925"/>
            <a:chExt cx="1032713" cy="608151"/>
          </a:xfrm>
        </p:grpSpPr>
        <p:sp>
          <p:nvSpPr>
            <p:cNvPr id="1439" name="Google Shape;1439;p56"/>
            <p:cNvSpPr/>
            <p:nvPr/>
          </p:nvSpPr>
          <p:spPr>
            <a:xfrm>
              <a:off x="6472051" y="3319729"/>
              <a:ext cx="986795" cy="560970"/>
            </a:xfrm>
            <a:custGeom>
              <a:avLst/>
              <a:gdLst/>
              <a:ahLst/>
              <a:cxnLst/>
              <a:rect l="l" t="t" r="r" b="b"/>
              <a:pathLst>
                <a:path w="18780" h="10676" extrusionOk="0">
                  <a:moveTo>
                    <a:pt x="284" y="1483"/>
                  </a:moveTo>
                  <a:lnTo>
                    <a:pt x="284" y="1483"/>
                  </a:lnTo>
                  <a:cubicBezTo>
                    <a:pt x="2758" y="1916"/>
                    <a:pt x="5257" y="2260"/>
                    <a:pt x="7703" y="2862"/>
                  </a:cubicBezTo>
                  <a:cubicBezTo>
                    <a:pt x="8180" y="2984"/>
                    <a:pt x="8742" y="3228"/>
                    <a:pt x="9238" y="3237"/>
                  </a:cubicBezTo>
                  <a:cubicBezTo>
                    <a:pt x="9791" y="3246"/>
                    <a:pt x="10334" y="3256"/>
                    <a:pt x="10886" y="3265"/>
                  </a:cubicBezTo>
                  <a:cubicBezTo>
                    <a:pt x="12532" y="3302"/>
                    <a:pt x="14187" y="3339"/>
                    <a:pt x="15834" y="3367"/>
                  </a:cubicBezTo>
                  <a:lnTo>
                    <a:pt x="15834" y="3367"/>
                  </a:lnTo>
                  <a:cubicBezTo>
                    <a:pt x="15640" y="4153"/>
                    <a:pt x="15438" y="4937"/>
                    <a:pt x="15240" y="5718"/>
                  </a:cubicBezTo>
                  <a:cubicBezTo>
                    <a:pt x="15034" y="6523"/>
                    <a:pt x="14837" y="7328"/>
                    <a:pt x="14631" y="8124"/>
                  </a:cubicBezTo>
                  <a:cubicBezTo>
                    <a:pt x="14613" y="8207"/>
                    <a:pt x="14531" y="8499"/>
                    <a:pt x="14546" y="8499"/>
                  </a:cubicBezTo>
                  <a:cubicBezTo>
                    <a:pt x="14547" y="8499"/>
                    <a:pt x="14547" y="8499"/>
                    <a:pt x="14547" y="8499"/>
                  </a:cubicBezTo>
                  <a:lnTo>
                    <a:pt x="14547" y="8499"/>
                  </a:lnTo>
                  <a:cubicBezTo>
                    <a:pt x="14332" y="8667"/>
                    <a:pt x="14126" y="8836"/>
                    <a:pt x="13920" y="9014"/>
                  </a:cubicBezTo>
                  <a:cubicBezTo>
                    <a:pt x="13302" y="9510"/>
                    <a:pt x="12684" y="10016"/>
                    <a:pt x="12066" y="10521"/>
                  </a:cubicBezTo>
                  <a:cubicBezTo>
                    <a:pt x="12055" y="10530"/>
                    <a:pt x="12047" y="10537"/>
                    <a:pt x="12040" y="10543"/>
                  </a:cubicBezTo>
                  <a:lnTo>
                    <a:pt x="12040" y="10543"/>
                  </a:lnTo>
                  <a:cubicBezTo>
                    <a:pt x="11997" y="10526"/>
                    <a:pt x="11948" y="10510"/>
                    <a:pt x="11907" y="10493"/>
                  </a:cubicBezTo>
                  <a:cubicBezTo>
                    <a:pt x="11654" y="10399"/>
                    <a:pt x="11392" y="10306"/>
                    <a:pt x="11139" y="10212"/>
                  </a:cubicBezTo>
                  <a:cubicBezTo>
                    <a:pt x="9632" y="9650"/>
                    <a:pt x="8115" y="9089"/>
                    <a:pt x="6608" y="8527"/>
                  </a:cubicBezTo>
                  <a:cubicBezTo>
                    <a:pt x="6130" y="8349"/>
                    <a:pt x="5653" y="8180"/>
                    <a:pt x="5184" y="8003"/>
                  </a:cubicBezTo>
                  <a:cubicBezTo>
                    <a:pt x="5134" y="7982"/>
                    <a:pt x="5112" y="7978"/>
                    <a:pt x="5104" y="7978"/>
                  </a:cubicBezTo>
                  <a:cubicBezTo>
                    <a:pt x="5103" y="7978"/>
                    <a:pt x="5102" y="7978"/>
                    <a:pt x="5102" y="7978"/>
                  </a:cubicBezTo>
                  <a:lnTo>
                    <a:pt x="5102" y="7978"/>
                  </a:lnTo>
                  <a:cubicBezTo>
                    <a:pt x="5101" y="7975"/>
                    <a:pt x="5099" y="7968"/>
                    <a:pt x="5091" y="7956"/>
                  </a:cubicBezTo>
                  <a:cubicBezTo>
                    <a:pt x="4988" y="7815"/>
                    <a:pt x="4885" y="7684"/>
                    <a:pt x="4782" y="7544"/>
                  </a:cubicBezTo>
                  <a:cubicBezTo>
                    <a:pt x="3283" y="5523"/>
                    <a:pt x="1783" y="3503"/>
                    <a:pt x="284" y="1483"/>
                  </a:cubicBezTo>
                  <a:close/>
                  <a:moveTo>
                    <a:pt x="18686" y="1"/>
                  </a:moveTo>
                  <a:cubicBezTo>
                    <a:pt x="18677" y="1"/>
                    <a:pt x="18668" y="3"/>
                    <a:pt x="18657" y="7"/>
                  </a:cubicBezTo>
                  <a:lnTo>
                    <a:pt x="18667" y="7"/>
                  </a:lnTo>
                  <a:cubicBezTo>
                    <a:pt x="17993" y="250"/>
                    <a:pt x="17318" y="494"/>
                    <a:pt x="16644" y="737"/>
                  </a:cubicBezTo>
                  <a:cubicBezTo>
                    <a:pt x="16223" y="887"/>
                    <a:pt x="16242" y="1655"/>
                    <a:pt x="16148" y="2048"/>
                  </a:cubicBezTo>
                  <a:cubicBezTo>
                    <a:pt x="16059" y="2439"/>
                    <a:pt x="15965" y="2830"/>
                    <a:pt x="15870" y="3220"/>
                  </a:cubicBezTo>
                  <a:lnTo>
                    <a:pt x="15870" y="3220"/>
                  </a:lnTo>
                  <a:cubicBezTo>
                    <a:pt x="14644" y="3194"/>
                    <a:pt x="13424" y="3169"/>
                    <a:pt x="12197" y="3143"/>
                  </a:cubicBezTo>
                  <a:cubicBezTo>
                    <a:pt x="12101" y="3142"/>
                    <a:pt x="12004" y="3141"/>
                    <a:pt x="11906" y="3141"/>
                  </a:cubicBezTo>
                  <a:cubicBezTo>
                    <a:pt x="11509" y="3141"/>
                    <a:pt x="11099" y="3152"/>
                    <a:pt x="10691" y="3152"/>
                  </a:cubicBezTo>
                  <a:cubicBezTo>
                    <a:pt x="10024" y="3152"/>
                    <a:pt x="9361" y="3123"/>
                    <a:pt x="8761" y="2975"/>
                  </a:cubicBezTo>
                  <a:cubicBezTo>
                    <a:pt x="7431" y="2647"/>
                    <a:pt x="6121" y="2329"/>
                    <a:pt x="4763" y="2104"/>
                  </a:cubicBezTo>
                  <a:cubicBezTo>
                    <a:pt x="3387" y="1870"/>
                    <a:pt x="2010" y="1636"/>
                    <a:pt x="625" y="1393"/>
                  </a:cubicBezTo>
                  <a:cubicBezTo>
                    <a:pt x="456" y="1364"/>
                    <a:pt x="288" y="1336"/>
                    <a:pt x="129" y="1308"/>
                  </a:cubicBezTo>
                  <a:cubicBezTo>
                    <a:pt x="124" y="1308"/>
                    <a:pt x="120" y="1307"/>
                    <a:pt x="116" y="1307"/>
                  </a:cubicBezTo>
                  <a:cubicBezTo>
                    <a:pt x="62" y="1307"/>
                    <a:pt x="1" y="1359"/>
                    <a:pt x="44" y="1411"/>
                  </a:cubicBezTo>
                  <a:cubicBezTo>
                    <a:pt x="1673" y="3602"/>
                    <a:pt x="3303" y="5793"/>
                    <a:pt x="4932" y="7984"/>
                  </a:cubicBezTo>
                  <a:cubicBezTo>
                    <a:pt x="5063" y="8162"/>
                    <a:pt x="5287" y="8199"/>
                    <a:pt x="5493" y="8274"/>
                  </a:cubicBezTo>
                  <a:cubicBezTo>
                    <a:pt x="6214" y="8536"/>
                    <a:pt x="6945" y="8808"/>
                    <a:pt x="7666" y="9079"/>
                  </a:cubicBezTo>
                  <a:cubicBezTo>
                    <a:pt x="9098" y="9604"/>
                    <a:pt x="10531" y="10137"/>
                    <a:pt x="11954" y="10662"/>
                  </a:cubicBezTo>
                  <a:cubicBezTo>
                    <a:pt x="11979" y="10671"/>
                    <a:pt x="12005" y="10676"/>
                    <a:pt x="12032" y="10676"/>
                  </a:cubicBezTo>
                  <a:cubicBezTo>
                    <a:pt x="12258" y="10676"/>
                    <a:pt x="12514" y="10347"/>
                    <a:pt x="12665" y="10222"/>
                  </a:cubicBezTo>
                  <a:cubicBezTo>
                    <a:pt x="13264" y="9725"/>
                    <a:pt x="13873" y="9238"/>
                    <a:pt x="14472" y="8742"/>
                  </a:cubicBezTo>
                  <a:cubicBezTo>
                    <a:pt x="14725" y="8536"/>
                    <a:pt x="14725" y="8358"/>
                    <a:pt x="14800" y="8031"/>
                  </a:cubicBezTo>
                  <a:lnTo>
                    <a:pt x="15408" y="5643"/>
                  </a:lnTo>
                  <a:cubicBezTo>
                    <a:pt x="15600" y="4888"/>
                    <a:pt x="15797" y="4129"/>
                    <a:pt x="15985" y="3368"/>
                  </a:cubicBezTo>
                  <a:lnTo>
                    <a:pt x="15985" y="3368"/>
                  </a:lnTo>
                  <a:cubicBezTo>
                    <a:pt x="16068" y="3369"/>
                    <a:pt x="16150" y="3371"/>
                    <a:pt x="16232" y="3377"/>
                  </a:cubicBezTo>
                  <a:cubicBezTo>
                    <a:pt x="16326" y="3377"/>
                    <a:pt x="16326" y="3228"/>
                    <a:pt x="16232" y="3228"/>
                  </a:cubicBezTo>
                  <a:cubicBezTo>
                    <a:pt x="16162" y="3226"/>
                    <a:pt x="16092" y="3225"/>
                    <a:pt x="16021" y="3223"/>
                  </a:cubicBezTo>
                  <a:lnTo>
                    <a:pt x="16021" y="3223"/>
                  </a:lnTo>
                  <a:cubicBezTo>
                    <a:pt x="16096" y="2919"/>
                    <a:pt x="16170" y="2615"/>
                    <a:pt x="16242" y="2310"/>
                  </a:cubicBezTo>
                  <a:cubicBezTo>
                    <a:pt x="16326" y="1926"/>
                    <a:pt x="16410" y="1552"/>
                    <a:pt x="16504" y="1177"/>
                  </a:cubicBezTo>
                  <a:cubicBezTo>
                    <a:pt x="16579" y="859"/>
                    <a:pt x="16476" y="952"/>
                    <a:pt x="16747" y="849"/>
                  </a:cubicBezTo>
                  <a:cubicBezTo>
                    <a:pt x="17403" y="615"/>
                    <a:pt x="18049" y="381"/>
                    <a:pt x="18704" y="147"/>
                  </a:cubicBezTo>
                  <a:cubicBezTo>
                    <a:pt x="18779" y="122"/>
                    <a:pt x="18758" y="1"/>
                    <a:pt x="1868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6"/>
            <p:cNvSpPr/>
            <p:nvPr/>
          </p:nvSpPr>
          <p:spPr>
            <a:xfrm>
              <a:off x="6449247" y="3364812"/>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2" y="103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6"/>
            <p:cNvSpPr/>
            <p:nvPr/>
          </p:nvSpPr>
          <p:spPr>
            <a:xfrm>
              <a:off x="6602730" y="3391873"/>
              <a:ext cx="56644" cy="54174"/>
            </a:xfrm>
            <a:custGeom>
              <a:avLst/>
              <a:gdLst/>
              <a:ahLst/>
              <a:cxnLst/>
              <a:rect l="l" t="t" r="r" b="b"/>
              <a:pathLst>
                <a:path w="1078" h="1031" extrusionOk="0">
                  <a:moveTo>
                    <a:pt x="535" y="1"/>
                  </a:moveTo>
                  <a:lnTo>
                    <a:pt x="366" y="338"/>
                  </a:lnTo>
                  <a:lnTo>
                    <a:pt x="1" y="394"/>
                  </a:lnTo>
                  <a:lnTo>
                    <a:pt x="263" y="656"/>
                  </a:lnTo>
                  <a:lnTo>
                    <a:pt x="207" y="1031"/>
                  </a:lnTo>
                  <a:lnTo>
                    <a:pt x="535" y="853"/>
                  </a:lnTo>
                  <a:lnTo>
                    <a:pt x="872" y="1031"/>
                  </a:lnTo>
                  <a:lnTo>
                    <a:pt x="806" y="656"/>
                  </a:lnTo>
                  <a:lnTo>
                    <a:pt x="1078" y="394"/>
                  </a:lnTo>
                  <a:lnTo>
                    <a:pt x="703" y="338"/>
                  </a:lnTo>
                  <a:lnTo>
                    <a:pt x="5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6"/>
            <p:cNvSpPr/>
            <p:nvPr/>
          </p:nvSpPr>
          <p:spPr>
            <a:xfrm>
              <a:off x="6766091" y="341893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6"/>
            <p:cNvSpPr/>
            <p:nvPr/>
          </p:nvSpPr>
          <p:spPr>
            <a:xfrm>
              <a:off x="6923042" y="34588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80"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6"/>
            <p:cNvSpPr/>
            <p:nvPr/>
          </p:nvSpPr>
          <p:spPr>
            <a:xfrm>
              <a:off x="7282658" y="3458814"/>
              <a:ext cx="56591" cy="54174"/>
            </a:xfrm>
            <a:custGeom>
              <a:avLst/>
              <a:gdLst/>
              <a:ahLst/>
              <a:cxnLst/>
              <a:rect l="l" t="t" r="r" b="b"/>
              <a:pathLst>
                <a:path w="1077" h="1031" extrusionOk="0">
                  <a:moveTo>
                    <a:pt x="534" y="0"/>
                  </a:moveTo>
                  <a:lnTo>
                    <a:pt x="375" y="337"/>
                  </a:lnTo>
                  <a:lnTo>
                    <a:pt x="0" y="393"/>
                  </a:lnTo>
                  <a:lnTo>
                    <a:pt x="272" y="656"/>
                  </a:lnTo>
                  <a:lnTo>
                    <a:pt x="206" y="1030"/>
                  </a:lnTo>
                  <a:lnTo>
                    <a:pt x="534" y="852"/>
                  </a:lnTo>
                  <a:lnTo>
                    <a:pt x="871" y="1030"/>
                  </a:lnTo>
                  <a:lnTo>
                    <a:pt x="805" y="656"/>
                  </a:lnTo>
                  <a:lnTo>
                    <a:pt x="1077" y="393"/>
                  </a:lnTo>
                  <a:lnTo>
                    <a:pt x="702"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6"/>
            <p:cNvSpPr/>
            <p:nvPr/>
          </p:nvSpPr>
          <p:spPr>
            <a:xfrm>
              <a:off x="7310664" y="3338277"/>
              <a:ext cx="57116" cy="53648"/>
            </a:xfrm>
            <a:custGeom>
              <a:avLst/>
              <a:gdLst/>
              <a:ahLst/>
              <a:cxnLst/>
              <a:rect l="l" t="t" r="r" b="b"/>
              <a:pathLst>
                <a:path w="1087" h="1021" extrusionOk="0">
                  <a:moveTo>
                    <a:pt x="544" y="0"/>
                  </a:moveTo>
                  <a:lnTo>
                    <a:pt x="375" y="337"/>
                  </a:lnTo>
                  <a:lnTo>
                    <a:pt x="1" y="393"/>
                  </a:lnTo>
                  <a:lnTo>
                    <a:pt x="272" y="656"/>
                  </a:lnTo>
                  <a:lnTo>
                    <a:pt x="207" y="1021"/>
                  </a:lnTo>
                  <a:lnTo>
                    <a:pt x="207" y="1021"/>
                  </a:lnTo>
                  <a:lnTo>
                    <a:pt x="544" y="843"/>
                  </a:lnTo>
                  <a:lnTo>
                    <a:pt x="881" y="1021"/>
                  </a:lnTo>
                  <a:lnTo>
                    <a:pt x="815" y="656"/>
                  </a:lnTo>
                  <a:lnTo>
                    <a:pt x="1087" y="393"/>
                  </a:lnTo>
                  <a:lnTo>
                    <a:pt x="712"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6"/>
            <p:cNvSpPr/>
            <p:nvPr/>
          </p:nvSpPr>
          <p:spPr>
            <a:xfrm>
              <a:off x="7425316" y="3296925"/>
              <a:ext cx="56644" cy="53701"/>
            </a:xfrm>
            <a:custGeom>
              <a:avLst/>
              <a:gdLst/>
              <a:ahLst/>
              <a:cxnLst/>
              <a:rect l="l" t="t" r="r" b="b"/>
              <a:pathLst>
                <a:path w="1078" h="1022" extrusionOk="0">
                  <a:moveTo>
                    <a:pt x="543" y="1"/>
                  </a:moveTo>
                  <a:lnTo>
                    <a:pt x="375" y="338"/>
                  </a:lnTo>
                  <a:lnTo>
                    <a:pt x="0" y="394"/>
                  </a:lnTo>
                  <a:lnTo>
                    <a:pt x="272" y="656"/>
                  </a:lnTo>
                  <a:lnTo>
                    <a:pt x="206" y="1021"/>
                  </a:lnTo>
                  <a:lnTo>
                    <a:pt x="206" y="1021"/>
                  </a:lnTo>
                  <a:lnTo>
                    <a:pt x="543" y="853"/>
                  </a:lnTo>
                  <a:lnTo>
                    <a:pt x="871" y="102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6"/>
            <p:cNvSpPr/>
            <p:nvPr/>
          </p:nvSpPr>
          <p:spPr>
            <a:xfrm>
              <a:off x="7210829" y="3741662"/>
              <a:ext cx="56591" cy="54174"/>
            </a:xfrm>
            <a:custGeom>
              <a:avLst/>
              <a:gdLst/>
              <a:ahLst/>
              <a:cxnLst/>
              <a:rect l="l" t="t" r="r" b="b"/>
              <a:pathLst>
                <a:path w="1077"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6"/>
            <p:cNvSpPr/>
            <p:nvPr/>
          </p:nvSpPr>
          <p:spPr>
            <a:xfrm>
              <a:off x="7077471" y="3850902"/>
              <a:ext cx="56644" cy="54174"/>
            </a:xfrm>
            <a:custGeom>
              <a:avLst/>
              <a:gdLst/>
              <a:ahLst/>
              <a:cxnLst/>
              <a:rect l="l" t="t" r="r" b="b"/>
              <a:pathLst>
                <a:path w="1078" h="1031" extrusionOk="0">
                  <a:moveTo>
                    <a:pt x="535" y="0"/>
                  </a:moveTo>
                  <a:lnTo>
                    <a:pt x="366" y="337"/>
                  </a:lnTo>
                  <a:lnTo>
                    <a:pt x="1" y="393"/>
                  </a:lnTo>
                  <a:lnTo>
                    <a:pt x="263" y="656"/>
                  </a:lnTo>
                  <a:lnTo>
                    <a:pt x="207" y="1030"/>
                  </a:lnTo>
                  <a:lnTo>
                    <a:pt x="535" y="852"/>
                  </a:lnTo>
                  <a:lnTo>
                    <a:pt x="872" y="1030"/>
                  </a:lnTo>
                  <a:lnTo>
                    <a:pt x="806" y="656"/>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6"/>
            <p:cNvSpPr/>
            <p:nvPr/>
          </p:nvSpPr>
          <p:spPr>
            <a:xfrm>
              <a:off x="6709501" y="3714601"/>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0" name="Google Shape;1450;p56"/>
          <p:cNvSpPr/>
          <p:nvPr/>
        </p:nvSpPr>
        <p:spPr>
          <a:xfrm>
            <a:off x="2981850" y="2830325"/>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1" name="Google Shape;1451;p56"/>
          <p:cNvGrpSpPr/>
          <p:nvPr/>
        </p:nvGrpSpPr>
        <p:grpSpPr>
          <a:xfrm>
            <a:off x="496716" y="506728"/>
            <a:ext cx="1703833" cy="802009"/>
            <a:chOff x="4769825" y="756450"/>
            <a:chExt cx="1075041" cy="506031"/>
          </a:xfrm>
        </p:grpSpPr>
        <p:sp>
          <p:nvSpPr>
            <p:cNvPr id="1452" name="Google Shape;1452;p56"/>
            <p:cNvSpPr/>
            <p:nvPr/>
          </p:nvSpPr>
          <p:spPr>
            <a:xfrm>
              <a:off x="5033166" y="756737"/>
              <a:ext cx="555190" cy="505744"/>
            </a:xfrm>
            <a:custGeom>
              <a:avLst/>
              <a:gdLst/>
              <a:ahLst/>
              <a:cxnLst/>
              <a:rect l="l" t="t" r="r" b="b"/>
              <a:pathLst>
                <a:path w="11610" h="10576" extrusionOk="0">
                  <a:moveTo>
                    <a:pt x="5805" y="1"/>
                  </a:moveTo>
                  <a:cubicBezTo>
                    <a:pt x="4453" y="1"/>
                    <a:pt x="3100" y="517"/>
                    <a:pt x="2067" y="1550"/>
                  </a:cubicBezTo>
                  <a:cubicBezTo>
                    <a:pt x="1" y="3616"/>
                    <a:pt x="1" y="6960"/>
                    <a:pt x="2067" y="9026"/>
                  </a:cubicBezTo>
                  <a:cubicBezTo>
                    <a:pt x="3100" y="10059"/>
                    <a:pt x="4453" y="10576"/>
                    <a:pt x="5805" y="10576"/>
                  </a:cubicBezTo>
                  <a:cubicBezTo>
                    <a:pt x="7157" y="10576"/>
                    <a:pt x="8510" y="10059"/>
                    <a:pt x="9543" y="9026"/>
                  </a:cubicBezTo>
                  <a:cubicBezTo>
                    <a:pt x="11609" y="6960"/>
                    <a:pt x="11609" y="3616"/>
                    <a:pt x="9543" y="1550"/>
                  </a:cubicBezTo>
                  <a:cubicBezTo>
                    <a:pt x="8510" y="517"/>
                    <a:pt x="7157" y="1"/>
                    <a:pt x="5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6"/>
            <p:cNvSpPr/>
            <p:nvPr/>
          </p:nvSpPr>
          <p:spPr>
            <a:xfrm>
              <a:off x="5362642" y="861748"/>
              <a:ext cx="197688" cy="395280"/>
            </a:xfrm>
            <a:custGeom>
              <a:avLst/>
              <a:gdLst/>
              <a:ahLst/>
              <a:cxnLst/>
              <a:rect l="l" t="t" r="r" b="b"/>
              <a:pathLst>
                <a:path w="4134" h="8266" extrusionOk="0">
                  <a:moveTo>
                    <a:pt x="3201" y="0"/>
                  </a:moveTo>
                  <a:cubicBezTo>
                    <a:pt x="1240" y="1954"/>
                    <a:pt x="639" y="4846"/>
                    <a:pt x="158" y="7574"/>
                  </a:cubicBezTo>
                  <a:cubicBezTo>
                    <a:pt x="113" y="7784"/>
                    <a:pt x="61" y="8025"/>
                    <a:pt x="1" y="8265"/>
                  </a:cubicBezTo>
                  <a:cubicBezTo>
                    <a:pt x="219" y="8220"/>
                    <a:pt x="436" y="8160"/>
                    <a:pt x="662" y="8085"/>
                  </a:cubicBezTo>
                  <a:cubicBezTo>
                    <a:pt x="1195" y="7897"/>
                    <a:pt x="1684" y="7634"/>
                    <a:pt x="2112" y="7303"/>
                  </a:cubicBezTo>
                  <a:cubicBezTo>
                    <a:pt x="1601" y="6590"/>
                    <a:pt x="1714" y="5545"/>
                    <a:pt x="1962" y="4651"/>
                  </a:cubicBezTo>
                  <a:cubicBezTo>
                    <a:pt x="2345" y="3464"/>
                    <a:pt x="3216" y="2833"/>
                    <a:pt x="4133" y="2209"/>
                  </a:cubicBezTo>
                  <a:cubicBezTo>
                    <a:pt x="4080" y="1924"/>
                    <a:pt x="4005" y="1631"/>
                    <a:pt x="3908" y="1345"/>
                  </a:cubicBezTo>
                  <a:cubicBezTo>
                    <a:pt x="3735" y="857"/>
                    <a:pt x="3494" y="399"/>
                    <a:pt x="3201"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6"/>
            <p:cNvSpPr/>
            <p:nvPr/>
          </p:nvSpPr>
          <p:spPr>
            <a:xfrm>
              <a:off x="5168974" y="765823"/>
              <a:ext cx="308343" cy="487573"/>
            </a:xfrm>
            <a:custGeom>
              <a:avLst/>
              <a:gdLst/>
              <a:ahLst/>
              <a:cxnLst/>
              <a:rect l="l" t="t" r="r" b="b"/>
              <a:pathLst>
                <a:path w="6448" h="10196" extrusionOk="0">
                  <a:moveTo>
                    <a:pt x="4374" y="0"/>
                  </a:moveTo>
                  <a:cubicBezTo>
                    <a:pt x="3915" y="669"/>
                    <a:pt x="3540" y="1405"/>
                    <a:pt x="3179" y="2127"/>
                  </a:cubicBezTo>
                  <a:cubicBezTo>
                    <a:pt x="1954" y="4568"/>
                    <a:pt x="1406" y="7100"/>
                    <a:pt x="1" y="9475"/>
                  </a:cubicBezTo>
                  <a:cubicBezTo>
                    <a:pt x="474" y="9798"/>
                    <a:pt x="1008" y="10046"/>
                    <a:pt x="1564" y="10196"/>
                  </a:cubicBezTo>
                  <a:cubicBezTo>
                    <a:pt x="1564" y="10166"/>
                    <a:pt x="1564" y="10136"/>
                    <a:pt x="1571" y="10113"/>
                  </a:cubicBezTo>
                  <a:cubicBezTo>
                    <a:pt x="1879" y="6717"/>
                    <a:pt x="3592" y="3291"/>
                    <a:pt x="6447" y="1120"/>
                  </a:cubicBezTo>
                  <a:cubicBezTo>
                    <a:pt x="5846" y="594"/>
                    <a:pt x="5140" y="211"/>
                    <a:pt x="4374"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6"/>
            <p:cNvSpPr/>
            <p:nvPr/>
          </p:nvSpPr>
          <p:spPr>
            <a:xfrm>
              <a:off x="5061571" y="756450"/>
              <a:ext cx="250481" cy="358267"/>
            </a:xfrm>
            <a:custGeom>
              <a:avLst/>
              <a:gdLst/>
              <a:ahLst/>
              <a:cxnLst/>
              <a:rect l="l" t="t" r="r" b="b"/>
              <a:pathLst>
                <a:path w="5238" h="7492" extrusionOk="0">
                  <a:moveTo>
                    <a:pt x="5237" y="1"/>
                  </a:moveTo>
                  <a:cubicBezTo>
                    <a:pt x="4651" y="1"/>
                    <a:pt x="4050" y="99"/>
                    <a:pt x="3464" y="301"/>
                  </a:cubicBezTo>
                  <a:cubicBezTo>
                    <a:pt x="3284" y="362"/>
                    <a:pt x="3111" y="437"/>
                    <a:pt x="2946" y="512"/>
                  </a:cubicBezTo>
                  <a:cubicBezTo>
                    <a:pt x="2848" y="677"/>
                    <a:pt x="2750" y="842"/>
                    <a:pt x="2660" y="993"/>
                  </a:cubicBezTo>
                  <a:cubicBezTo>
                    <a:pt x="1713" y="2751"/>
                    <a:pt x="917" y="4516"/>
                    <a:pt x="0" y="6199"/>
                  </a:cubicBezTo>
                  <a:cubicBezTo>
                    <a:pt x="53" y="6485"/>
                    <a:pt x="121" y="6763"/>
                    <a:pt x="218" y="7041"/>
                  </a:cubicBezTo>
                  <a:cubicBezTo>
                    <a:pt x="271" y="7199"/>
                    <a:pt x="331" y="7349"/>
                    <a:pt x="399" y="7492"/>
                  </a:cubicBezTo>
                  <a:cubicBezTo>
                    <a:pt x="1593" y="4712"/>
                    <a:pt x="3179" y="2225"/>
                    <a:pt x="5237" y="8"/>
                  </a:cubicBezTo>
                  <a:lnTo>
                    <a:pt x="5237" y="1"/>
                  </a:ln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6"/>
            <p:cNvSpPr/>
            <p:nvPr/>
          </p:nvSpPr>
          <p:spPr>
            <a:xfrm>
              <a:off x="4769825" y="810438"/>
              <a:ext cx="1075041" cy="434827"/>
            </a:xfrm>
            <a:custGeom>
              <a:avLst/>
              <a:gdLst/>
              <a:ahLst/>
              <a:cxnLst/>
              <a:rect l="l" t="t" r="r" b="b"/>
              <a:pathLst>
                <a:path w="22481" h="9093" extrusionOk="0">
                  <a:moveTo>
                    <a:pt x="20553" y="0"/>
                  </a:moveTo>
                  <a:cubicBezTo>
                    <a:pt x="19965" y="0"/>
                    <a:pt x="19235" y="71"/>
                    <a:pt x="18371" y="209"/>
                  </a:cubicBezTo>
                  <a:cubicBezTo>
                    <a:pt x="17477" y="352"/>
                    <a:pt x="16477" y="562"/>
                    <a:pt x="15418" y="825"/>
                  </a:cubicBezTo>
                  <a:cubicBezTo>
                    <a:pt x="15546" y="983"/>
                    <a:pt x="15666" y="1148"/>
                    <a:pt x="15779" y="1329"/>
                  </a:cubicBezTo>
                  <a:cubicBezTo>
                    <a:pt x="16740" y="1088"/>
                    <a:pt x="17650" y="901"/>
                    <a:pt x="18461" y="773"/>
                  </a:cubicBezTo>
                  <a:cubicBezTo>
                    <a:pt x="19380" y="625"/>
                    <a:pt x="20067" y="570"/>
                    <a:pt x="20572" y="570"/>
                  </a:cubicBezTo>
                  <a:cubicBezTo>
                    <a:pt x="21427" y="570"/>
                    <a:pt x="21757" y="728"/>
                    <a:pt x="21804" y="855"/>
                  </a:cubicBezTo>
                  <a:cubicBezTo>
                    <a:pt x="21872" y="1058"/>
                    <a:pt x="21429" y="1765"/>
                    <a:pt x="19242" y="2997"/>
                  </a:cubicBezTo>
                  <a:cubicBezTo>
                    <a:pt x="18468" y="3433"/>
                    <a:pt x="17582" y="3883"/>
                    <a:pt x="16598" y="4327"/>
                  </a:cubicBezTo>
                  <a:cubicBezTo>
                    <a:pt x="15163" y="4980"/>
                    <a:pt x="13540" y="5626"/>
                    <a:pt x="11827" y="6228"/>
                  </a:cubicBezTo>
                  <a:cubicBezTo>
                    <a:pt x="10256" y="6776"/>
                    <a:pt x="8724" y="7242"/>
                    <a:pt x="7304" y="7610"/>
                  </a:cubicBezTo>
                  <a:cubicBezTo>
                    <a:pt x="6109" y="7926"/>
                    <a:pt x="4997" y="8166"/>
                    <a:pt x="4013" y="8316"/>
                  </a:cubicBezTo>
                  <a:cubicBezTo>
                    <a:pt x="3082" y="8466"/>
                    <a:pt x="2390" y="8521"/>
                    <a:pt x="1884" y="8521"/>
                  </a:cubicBezTo>
                  <a:cubicBezTo>
                    <a:pt x="1043" y="8521"/>
                    <a:pt x="719" y="8368"/>
                    <a:pt x="677" y="8241"/>
                  </a:cubicBezTo>
                  <a:cubicBezTo>
                    <a:pt x="609" y="8038"/>
                    <a:pt x="1052" y="7332"/>
                    <a:pt x="3239" y="6092"/>
                  </a:cubicBezTo>
                  <a:cubicBezTo>
                    <a:pt x="4058" y="5634"/>
                    <a:pt x="5004" y="5161"/>
                    <a:pt x="6049" y="4687"/>
                  </a:cubicBezTo>
                  <a:cubicBezTo>
                    <a:pt x="6026" y="4484"/>
                    <a:pt x="6019" y="4282"/>
                    <a:pt x="6026" y="4071"/>
                  </a:cubicBezTo>
                  <a:lnTo>
                    <a:pt x="6026" y="4071"/>
                  </a:lnTo>
                  <a:cubicBezTo>
                    <a:pt x="4877" y="4582"/>
                    <a:pt x="3840" y="5093"/>
                    <a:pt x="2953" y="5596"/>
                  </a:cubicBezTo>
                  <a:cubicBezTo>
                    <a:pt x="2007" y="6130"/>
                    <a:pt x="1278" y="6626"/>
                    <a:pt x="797" y="7062"/>
                  </a:cubicBezTo>
                  <a:cubicBezTo>
                    <a:pt x="218" y="7595"/>
                    <a:pt x="1" y="8038"/>
                    <a:pt x="136" y="8429"/>
                  </a:cubicBezTo>
                  <a:cubicBezTo>
                    <a:pt x="271" y="8812"/>
                    <a:pt x="714" y="9023"/>
                    <a:pt x="1503" y="9083"/>
                  </a:cubicBezTo>
                  <a:cubicBezTo>
                    <a:pt x="1619" y="9089"/>
                    <a:pt x="1741" y="9093"/>
                    <a:pt x="1871" y="9093"/>
                  </a:cubicBezTo>
                  <a:cubicBezTo>
                    <a:pt x="2470" y="9093"/>
                    <a:pt x="3220" y="9022"/>
                    <a:pt x="4103" y="8880"/>
                  </a:cubicBezTo>
                  <a:cubicBezTo>
                    <a:pt x="5192" y="8707"/>
                    <a:pt x="6432" y="8436"/>
                    <a:pt x="7762" y="8083"/>
                  </a:cubicBezTo>
                  <a:cubicBezTo>
                    <a:pt x="9107" y="7723"/>
                    <a:pt x="10549" y="7279"/>
                    <a:pt x="12014" y="6761"/>
                  </a:cubicBezTo>
                  <a:cubicBezTo>
                    <a:pt x="13622" y="6197"/>
                    <a:pt x="15163" y="5596"/>
                    <a:pt x="16538" y="4980"/>
                  </a:cubicBezTo>
                  <a:cubicBezTo>
                    <a:pt x="17650" y="4484"/>
                    <a:pt x="18656" y="3981"/>
                    <a:pt x="19520" y="3493"/>
                  </a:cubicBezTo>
                  <a:cubicBezTo>
                    <a:pt x="20475" y="2959"/>
                    <a:pt x="21196" y="2463"/>
                    <a:pt x="21677" y="2028"/>
                  </a:cubicBezTo>
                  <a:cubicBezTo>
                    <a:pt x="22263" y="1494"/>
                    <a:pt x="22481" y="1051"/>
                    <a:pt x="22345" y="660"/>
                  </a:cubicBezTo>
                  <a:cubicBezTo>
                    <a:pt x="22210" y="277"/>
                    <a:pt x="21759" y="59"/>
                    <a:pt x="20978" y="14"/>
                  </a:cubicBezTo>
                  <a:lnTo>
                    <a:pt x="20970" y="14"/>
                  </a:lnTo>
                  <a:cubicBezTo>
                    <a:pt x="20840" y="5"/>
                    <a:pt x="20701" y="0"/>
                    <a:pt x="20553" y="0"/>
                  </a:cubicBezTo>
                  <a:close/>
                </a:path>
              </a:pathLst>
            </a:cu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56"/>
          <p:cNvGrpSpPr/>
          <p:nvPr/>
        </p:nvGrpSpPr>
        <p:grpSpPr>
          <a:xfrm>
            <a:off x="496716" y="3714864"/>
            <a:ext cx="1291752" cy="1093095"/>
            <a:chOff x="575162" y="3714864"/>
            <a:chExt cx="1291752" cy="1093095"/>
          </a:xfrm>
        </p:grpSpPr>
        <p:sp>
          <p:nvSpPr>
            <p:cNvPr id="1458" name="Google Shape;1458;p56"/>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9" name="Google Shape;1459;p56"/>
            <p:cNvGrpSpPr/>
            <p:nvPr/>
          </p:nvGrpSpPr>
          <p:grpSpPr>
            <a:xfrm flipH="1">
              <a:off x="575162" y="3714864"/>
              <a:ext cx="1291752" cy="1093095"/>
              <a:chOff x="5341900" y="1228588"/>
              <a:chExt cx="717600" cy="607275"/>
            </a:xfrm>
          </p:grpSpPr>
          <p:sp>
            <p:nvSpPr>
              <p:cNvPr id="1460" name="Google Shape;1460;p56"/>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6"/>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6"/>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6"/>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6"/>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6"/>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6"/>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6"/>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6"/>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6"/>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6"/>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6"/>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7"/>
          <p:cNvSpPr txBox="1">
            <a:spLocks noGrp="1"/>
          </p:cNvSpPr>
          <p:nvPr>
            <p:ph type="title"/>
          </p:nvPr>
        </p:nvSpPr>
        <p:spPr>
          <a:xfrm>
            <a:off x="1162850" y="1740828"/>
            <a:ext cx="2853300" cy="91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33.300</a:t>
            </a:r>
            <a:endParaRPr/>
          </a:p>
        </p:txBody>
      </p:sp>
      <p:sp>
        <p:nvSpPr>
          <p:cNvPr id="1477" name="Google Shape;1477;p57"/>
          <p:cNvSpPr txBox="1">
            <a:spLocks noGrp="1"/>
          </p:cNvSpPr>
          <p:nvPr>
            <p:ph type="subTitle" idx="1"/>
          </p:nvPr>
        </p:nvSpPr>
        <p:spPr>
          <a:xfrm>
            <a:off x="1162850" y="2630726"/>
            <a:ext cx="2853300" cy="6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and has several rings</a:t>
            </a:r>
            <a:endParaRPr/>
          </a:p>
        </p:txBody>
      </p:sp>
      <p:sp>
        <p:nvSpPr>
          <p:cNvPr id="1478" name="Google Shape;1478;p57"/>
          <p:cNvSpPr txBox="1">
            <a:spLocks noGrp="1"/>
          </p:cNvSpPr>
          <p:nvPr>
            <p:ph type="title" idx="2"/>
          </p:nvPr>
        </p:nvSpPr>
        <p:spPr>
          <a:xfrm>
            <a:off x="5127850" y="794273"/>
            <a:ext cx="2853300" cy="91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24.000</a:t>
            </a:r>
            <a:endParaRPr/>
          </a:p>
        </p:txBody>
      </p:sp>
      <p:sp>
        <p:nvSpPr>
          <p:cNvPr id="1479" name="Google Shape;1479;p57"/>
          <p:cNvSpPr txBox="1">
            <a:spLocks noGrp="1"/>
          </p:cNvSpPr>
          <p:nvPr>
            <p:ph type="subTitle" idx="3"/>
          </p:nvPr>
        </p:nvSpPr>
        <p:spPr>
          <a:xfrm>
            <a:off x="5127850" y="1684169"/>
            <a:ext cx="2853300" cy="6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a gas giant and the biggest planet</a:t>
            </a:r>
            <a:endParaRPr/>
          </a:p>
        </p:txBody>
      </p:sp>
      <p:sp>
        <p:nvSpPr>
          <p:cNvPr id="1480" name="Google Shape;1480;p57"/>
          <p:cNvSpPr txBox="1">
            <a:spLocks noGrp="1"/>
          </p:cNvSpPr>
          <p:nvPr>
            <p:ph type="title" idx="4"/>
          </p:nvPr>
        </p:nvSpPr>
        <p:spPr>
          <a:xfrm>
            <a:off x="5127850" y="2687384"/>
            <a:ext cx="2853300" cy="91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38.600</a:t>
            </a:r>
            <a:endParaRPr/>
          </a:p>
        </p:txBody>
      </p:sp>
      <p:sp>
        <p:nvSpPr>
          <p:cNvPr id="1481" name="Google Shape;1481;p57"/>
          <p:cNvSpPr txBox="1">
            <a:spLocks noGrp="1"/>
          </p:cNvSpPr>
          <p:nvPr>
            <p:ph type="subTitle" idx="5"/>
          </p:nvPr>
        </p:nvSpPr>
        <p:spPr>
          <a:xfrm>
            <a:off x="5127850" y="3577282"/>
            <a:ext cx="2853300" cy="60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farthest planet from the Sun</a:t>
            </a:r>
            <a:endParaRPr/>
          </a:p>
        </p:txBody>
      </p:sp>
      <p:grpSp>
        <p:nvGrpSpPr>
          <p:cNvPr id="1482" name="Google Shape;1482;p57"/>
          <p:cNvGrpSpPr/>
          <p:nvPr/>
        </p:nvGrpSpPr>
        <p:grpSpPr>
          <a:xfrm flipH="1">
            <a:off x="1449436" y="380812"/>
            <a:ext cx="1114164" cy="1020775"/>
            <a:chOff x="2972050" y="2772000"/>
            <a:chExt cx="907300" cy="831250"/>
          </a:xfrm>
        </p:grpSpPr>
        <p:sp>
          <p:nvSpPr>
            <p:cNvPr id="1483" name="Google Shape;1483;p57"/>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7"/>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7"/>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7"/>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7"/>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7"/>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7"/>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7"/>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7"/>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7"/>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7"/>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57"/>
          <p:cNvSpPr/>
          <p:nvPr/>
        </p:nvSpPr>
        <p:spPr>
          <a:xfrm>
            <a:off x="4958800" y="2524525"/>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C483-2B37-5637-7C3C-8655CE18D164}"/>
              </a:ext>
            </a:extLst>
          </p:cNvPr>
          <p:cNvSpPr>
            <a:spLocks noGrp="1"/>
          </p:cNvSpPr>
          <p:nvPr>
            <p:ph type="title"/>
          </p:nvPr>
        </p:nvSpPr>
        <p:spPr/>
        <p:txBody>
          <a:bodyPr/>
          <a:lstStyle/>
          <a:p>
            <a:endParaRPr lang="en-US"/>
          </a:p>
        </p:txBody>
      </p:sp>
      <p:sp>
        <p:nvSpPr>
          <p:cNvPr id="3" name="Title 2">
            <a:extLst>
              <a:ext uri="{FF2B5EF4-FFF2-40B4-BE49-F238E27FC236}">
                <a16:creationId xmlns:a16="http://schemas.microsoft.com/office/drawing/2014/main" id="{F62AF4CE-645B-F1F8-8061-DC95E484C23F}"/>
              </a:ext>
            </a:extLst>
          </p:cNvPr>
          <p:cNvSpPr>
            <a:spLocks noGrp="1"/>
          </p:cNvSpPr>
          <p:nvPr>
            <p:ph type="title" idx="2"/>
          </p:nvPr>
        </p:nvSpPr>
        <p:spPr/>
        <p:txBody>
          <a:bodyPr/>
          <a:lstStyle/>
          <a:p>
            <a:endParaRPr lang="en-US"/>
          </a:p>
        </p:txBody>
      </p:sp>
      <p:sp>
        <p:nvSpPr>
          <p:cNvPr id="4" name="Subtitle 3">
            <a:extLst>
              <a:ext uri="{FF2B5EF4-FFF2-40B4-BE49-F238E27FC236}">
                <a16:creationId xmlns:a16="http://schemas.microsoft.com/office/drawing/2014/main" id="{A11E8569-75C7-23B3-EC13-7FDBA2113610}"/>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4D5F6562-AB1C-EC0B-E817-79F16E742409}"/>
              </a:ext>
            </a:extLst>
          </p:cNvPr>
          <p:cNvPicPr>
            <a:picLocks noChangeAspect="1"/>
          </p:cNvPicPr>
          <p:nvPr/>
        </p:nvPicPr>
        <p:blipFill>
          <a:blip r:embed="rId2"/>
          <a:stretch>
            <a:fillRect/>
          </a:stretch>
        </p:blipFill>
        <p:spPr>
          <a:xfrm>
            <a:off x="216324" y="0"/>
            <a:ext cx="8711351" cy="5143500"/>
          </a:xfrm>
          <a:prstGeom prst="rect">
            <a:avLst/>
          </a:prstGeom>
        </p:spPr>
      </p:pic>
    </p:spTree>
    <p:extLst>
      <p:ext uri="{BB962C8B-B14F-4D97-AF65-F5344CB8AC3E}">
        <p14:creationId xmlns:p14="http://schemas.microsoft.com/office/powerpoint/2010/main" val="324110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58"/>
          <p:cNvSpPr txBox="1">
            <a:spLocks noGrp="1"/>
          </p:cNvSpPr>
          <p:nvPr>
            <p:ph type="title"/>
          </p:nvPr>
        </p:nvSpPr>
        <p:spPr>
          <a:xfrm flipH="1">
            <a:off x="3507025" y="2067875"/>
            <a:ext cx="4914600" cy="1759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OUR TELESCOPES</a:t>
            </a:r>
            <a:endParaRPr/>
          </a:p>
        </p:txBody>
      </p:sp>
      <p:sp>
        <p:nvSpPr>
          <p:cNvPr id="1500" name="Google Shape;1500;p58"/>
          <p:cNvSpPr txBox="1">
            <a:spLocks noGrp="1"/>
          </p:cNvSpPr>
          <p:nvPr>
            <p:ph type="title" idx="2"/>
          </p:nvPr>
        </p:nvSpPr>
        <p:spPr>
          <a:xfrm>
            <a:off x="7005825" y="615688"/>
            <a:ext cx="1313100" cy="1316700"/>
          </a:xfrm>
          <a:prstGeom prst="rect">
            <a:avLst/>
          </a:prstGeom>
          <a:gradFill>
            <a:gsLst>
              <a:gs pos="0">
                <a:srgbClr val="6384FF">
                  <a:alpha val="58431"/>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02</a:t>
            </a:r>
            <a:endParaRPr/>
          </a:p>
        </p:txBody>
      </p:sp>
      <p:sp>
        <p:nvSpPr>
          <p:cNvPr id="1501" name="Google Shape;1501;p58"/>
          <p:cNvSpPr txBox="1">
            <a:spLocks noGrp="1"/>
          </p:cNvSpPr>
          <p:nvPr>
            <p:ph type="subTitle" idx="1"/>
          </p:nvPr>
        </p:nvSpPr>
        <p:spPr>
          <a:xfrm flipH="1">
            <a:off x="3507025" y="4158949"/>
            <a:ext cx="4914600" cy="42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 could enter a subtitle here if you need it</a:t>
            </a:r>
            <a:endParaRPr/>
          </a:p>
        </p:txBody>
      </p:sp>
      <p:sp>
        <p:nvSpPr>
          <p:cNvPr id="1502" name="Google Shape;1502;p58"/>
          <p:cNvSpPr/>
          <p:nvPr/>
        </p:nvSpPr>
        <p:spPr>
          <a:xfrm>
            <a:off x="5241225" y="39159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3" name="Google Shape;1503;p58"/>
          <p:cNvGrpSpPr/>
          <p:nvPr/>
        </p:nvGrpSpPr>
        <p:grpSpPr>
          <a:xfrm>
            <a:off x="2390946" y="538991"/>
            <a:ext cx="2426711" cy="939640"/>
            <a:chOff x="1517450" y="2662050"/>
            <a:chExt cx="776175" cy="300550"/>
          </a:xfrm>
        </p:grpSpPr>
        <p:sp>
          <p:nvSpPr>
            <p:cNvPr id="1504" name="Google Shape;1504;p58"/>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8"/>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8"/>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solidFill>
              <a:srgbClr val="FF3FEA">
                <a:alpha val="1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58"/>
          <p:cNvGrpSpPr/>
          <p:nvPr/>
        </p:nvGrpSpPr>
        <p:grpSpPr>
          <a:xfrm>
            <a:off x="-488333" y="320089"/>
            <a:ext cx="1836370" cy="1081414"/>
            <a:chOff x="6449247" y="3296925"/>
            <a:chExt cx="1032713" cy="608151"/>
          </a:xfrm>
        </p:grpSpPr>
        <p:sp>
          <p:nvSpPr>
            <p:cNvPr id="1513" name="Google Shape;1513;p58"/>
            <p:cNvSpPr/>
            <p:nvPr/>
          </p:nvSpPr>
          <p:spPr>
            <a:xfrm>
              <a:off x="6472051" y="3319729"/>
              <a:ext cx="986795" cy="560970"/>
            </a:xfrm>
            <a:custGeom>
              <a:avLst/>
              <a:gdLst/>
              <a:ahLst/>
              <a:cxnLst/>
              <a:rect l="l" t="t" r="r" b="b"/>
              <a:pathLst>
                <a:path w="18780" h="10676" extrusionOk="0">
                  <a:moveTo>
                    <a:pt x="284" y="1483"/>
                  </a:moveTo>
                  <a:lnTo>
                    <a:pt x="284" y="1483"/>
                  </a:lnTo>
                  <a:cubicBezTo>
                    <a:pt x="2758" y="1916"/>
                    <a:pt x="5257" y="2260"/>
                    <a:pt x="7703" y="2862"/>
                  </a:cubicBezTo>
                  <a:cubicBezTo>
                    <a:pt x="8180" y="2984"/>
                    <a:pt x="8742" y="3228"/>
                    <a:pt x="9238" y="3237"/>
                  </a:cubicBezTo>
                  <a:cubicBezTo>
                    <a:pt x="9791" y="3246"/>
                    <a:pt x="10334" y="3256"/>
                    <a:pt x="10886" y="3265"/>
                  </a:cubicBezTo>
                  <a:cubicBezTo>
                    <a:pt x="12532" y="3302"/>
                    <a:pt x="14187" y="3339"/>
                    <a:pt x="15834" y="3367"/>
                  </a:cubicBezTo>
                  <a:lnTo>
                    <a:pt x="15834" y="3367"/>
                  </a:lnTo>
                  <a:cubicBezTo>
                    <a:pt x="15640" y="4153"/>
                    <a:pt x="15438" y="4937"/>
                    <a:pt x="15240" y="5718"/>
                  </a:cubicBezTo>
                  <a:cubicBezTo>
                    <a:pt x="15034" y="6523"/>
                    <a:pt x="14837" y="7328"/>
                    <a:pt x="14631" y="8124"/>
                  </a:cubicBezTo>
                  <a:cubicBezTo>
                    <a:pt x="14613" y="8207"/>
                    <a:pt x="14531" y="8499"/>
                    <a:pt x="14546" y="8499"/>
                  </a:cubicBezTo>
                  <a:cubicBezTo>
                    <a:pt x="14547" y="8499"/>
                    <a:pt x="14547" y="8499"/>
                    <a:pt x="14547" y="8499"/>
                  </a:cubicBezTo>
                  <a:lnTo>
                    <a:pt x="14547" y="8499"/>
                  </a:lnTo>
                  <a:cubicBezTo>
                    <a:pt x="14332" y="8667"/>
                    <a:pt x="14126" y="8836"/>
                    <a:pt x="13920" y="9014"/>
                  </a:cubicBezTo>
                  <a:cubicBezTo>
                    <a:pt x="13302" y="9510"/>
                    <a:pt x="12684" y="10016"/>
                    <a:pt x="12066" y="10521"/>
                  </a:cubicBezTo>
                  <a:cubicBezTo>
                    <a:pt x="12055" y="10530"/>
                    <a:pt x="12047" y="10537"/>
                    <a:pt x="12040" y="10543"/>
                  </a:cubicBezTo>
                  <a:lnTo>
                    <a:pt x="12040" y="10543"/>
                  </a:lnTo>
                  <a:cubicBezTo>
                    <a:pt x="11997" y="10526"/>
                    <a:pt x="11948" y="10510"/>
                    <a:pt x="11907" y="10493"/>
                  </a:cubicBezTo>
                  <a:cubicBezTo>
                    <a:pt x="11654" y="10399"/>
                    <a:pt x="11392" y="10306"/>
                    <a:pt x="11139" y="10212"/>
                  </a:cubicBezTo>
                  <a:cubicBezTo>
                    <a:pt x="9632" y="9650"/>
                    <a:pt x="8115" y="9089"/>
                    <a:pt x="6608" y="8527"/>
                  </a:cubicBezTo>
                  <a:cubicBezTo>
                    <a:pt x="6130" y="8349"/>
                    <a:pt x="5653" y="8180"/>
                    <a:pt x="5184" y="8003"/>
                  </a:cubicBezTo>
                  <a:cubicBezTo>
                    <a:pt x="5134" y="7982"/>
                    <a:pt x="5112" y="7978"/>
                    <a:pt x="5104" y="7978"/>
                  </a:cubicBezTo>
                  <a:cubicBezTo>
                    <a:pt x="5103" y="7978"/>
                    <a:pt x="5102" y="7978"/>
                    <a:pt x="5102" y="7978"/>
                  </a:cubicBezTo>
                  <a:lnTo>
                    <a:pt x="5102" y="7978"/>
                  </a:lnTo>
                  <a:cubicBezTo>
                    <a:pt x="5101" y="7975"/>
                    <a:pt x="5099" y="7968"/>
                    <a:pt x="5091" y="7956"/>
                  </a:cubicBezTo>
                  <a:cubicBezTo>
                    <a:pt x="4988" y="7815"/>
                    <a:pt x="4885" y="7684"/>
                    <a:pt x="4782" y="7544"/>
                  </a:cubicBezTo>
                  <a:cubicBezTo>
                    <a:pt x="3283" y="5523"/>
                    <a:pt x="1783" y="3503"/>
                    <a:pt x="284" y="1483"/>
                  </a:cubicBezTo>
                  <a:close/>
                  <a:moveTo>
                    <a:pt x="18686" y="1"/>
                  </a:moveTo>
                  <a:cubicBezTo>
                    <a:pt x="18677" y="1"/>
                    <a:pt x="18668" y="3"/>
                    <a:pt x="18657" y="7"/>
                  </a:cubicBezTo>
                  <a:lnTo>
                    <a:pt x="18667" y="7"/>
                  </a:lnTo>
                  <a:cubicBezTo>
                    <a:pt x="17993" y="250"/>
                    <a:pt x="17318" y="494"/>
                    <a:pt x="16644" y="737"/>
                  </a:cubicBezTo>
                  <a:cubicBezTo>
                    <a:pt x="16223" y="887"/>
                    <a:pt x="16242" y="1655"/>
                    <a:pt x="16148" y="2048"/>
                  </a:cubicBezTo>
                  <a:cubicBezTo>
                    <a:pt x="16059" y="2439"/>
                    <a:pt x="15965" y="2830"/>
                    <a:pt x="15870" y="3220"/>
                  </a:cubicBezTo>
                  <a:lnTo>
                    <a:pt x="15870" y="3220"/>
                  </a:lnTo>
                  <a:cubicBezTo>
                    <a:pt x="14644" y="3194"/>
                    <a:pt x="13424" y="3169"/>
                    <a:pt x="12197" y="3143"/>
                  </a:cubicBezTo>
                  <a:cubicBezTo>
                    <a:pt x="12101" y="3142"/>
                    <a:pt x="12004" y="3141"/>
                    <a:pt x="11906" y="3141"/>
                  </a:cubicBezTo>
                  <a:cubicBezTo>
                    <a:pt x="11509" y="3141"/>
                    <a:pt x="11099" y="3152"/>
                    <a:pt x="10691" y="3152"/>
                  </a:cubicBezTo>
                  <a:cubicBezTo>
                    <a:pt x="10024" y="3152"/>
                    <a:pt x="9361" y="3123"/>
                    <a:pt x="8761" y="2975"/>
                  </a:cubicBezTo>
                  <a:cubicBezTo>
                    <a:pt x="7431" y="2647"/>
                    <a:pt x="6121" y="2329"/>
                    <a:pt x="4763" y="2104"/>
                  </a:cubicBezTo>
                  <a:cubicBezTo>
                    <a:pt x="3387" y="1870"/>
                    <a:pt x="2010" y="1636"/>
                    <a:pt x="625" y="1393"/>
                  </a:cubicBezTo>
                  <a:cubicBezTo>
                    <a:pt x="456" y="1364"/>
                    <a:pt x="288" y="1336"/>
                    <a:pt x="129" y="1308"/>
                  </a:cubicBezTo>
                  <a:cubicBezTo>
                    <a:pt x="124" y="1308"/>
                    <a:pt x="120" y="1307"/>
                    <a:pt x="116" y="1307"/>
                  </a:cubicBezTo>
                  <a:cubicBezTo>
                    <a:pt x="62" y="1307"/>
                    <a:pt x="1" y="1359"/>
                    <a:pt x="44" y="1411"/>
                  </a:cubicBezTo>
                  <a:cubicBezTo>
                    <a:pt x="1673" y="3602"/>
                    <a:pt x="3303" y="5793"/>
                    <a:pt x="4932" y="7984"/>
                  </a:cubicBezTo>
                  <a:cubicBezTo>
                    <a:pt x="5063" y="8162"/>
                    <a:pt x="5287" y="8199"/>
                    <a:pt x="5493" y="8274"/>
                  </a:cubicBezTo>
                  <a:cubicBezTo>
                    <a:pt x="6214" y="8536"/>
                    <a:pt x="6945" y="8808"/>
                    <a:pt x="7666" y="9079"/>
                  </a:cubicBezTo>
                  <a:cubicBezTo>
                    <a:pt x="9098" y="9604"/>
                    <a:pt x="10531" y="10137"/>
                    <a:pt x="11954" y="10662"/>
                  </a:cubicBezTo>
                  <a:cubicBezTo>
                    <a:pt x="11979" y="10671"/>
                    <a:pt x="12005" y="10676"/>
                    <a:pt x="12032" y="10676"/>
                  </a:cubicBezTo>
                  <a:cubicBezTo>
                    <a:pt x="12258" y="10676"/>
                    <a:pt x="12514" y="10347"/>
                    <a:pt x="12665" y="10222"/>
                  </a:cubicBezTo>
                  <a:cubicBezTo>
                    <a:pt x="13264" y="9725"/>
                    <a:pt x="13873" y="9238"/>
                    <a:pt x="14472" y="8742"/>
                  </a:cubicBezTo>
                  <a:cubicBezTo>
                    <a:pt x="14725" y="8536"/>
                    <a:pt x="14725" y="8358"/>
                    <a:pt x="14800" y="8031"/>
                  </a:cubicBezTo>
                  <a:lnTo>
                    <a:pt x="15408" y="5643"/>
                  </a:lnTo>
                  <a:cubicBezTo>
                    <a:pt x="15600" y="4888"/>
                    <a:pt x="15797" y="4129"/>
                    <a:pt x="15985" y="3368"/>
                  </a:cubicBezTo>
                  <a:lnTo>
                    <a:pt x="15985" y="3368"/>
                  </a:lnTo>
                  <a:cubicBezTo>
                    <a:pt x="16068" y="3369"/>
                    <a:pt x="16150" y="3371"/>
                    <a:pt x="16232" y="3377"/>
                  </a:cubicBezTo>
                  <a:cubicBezTo>
                    <a:pt x="16326" y="3377"/>
                    <a:pt x="16326" y="3228"/>
                    <a:pt x="16232" y="3228"/>
                  </a:cubicBezTo>
                  <a:cubicBezTo>
                    <a:pt x="16162" y="3226"/>
                    <a:pt x="16092" y="3225"/>
                    <a:pt x="16021" y="3223"/>
                  </a:cubicBezTo>
                  <a:lnTo>
                    <a:pt x="16021" y="3223"/>
                  </a:lnTo>
                  <a:cubicBezTo>
                    <a:pt x="16096" y="2919"/>
                    <a:pt x="16170" y="2615"/>
                    <a:pt x="16242" y="2310"/>
                  </a:cubicBezTo>
                  <a:cubicBezTo>
                    <a:pt x="16326" y="1926"/>
                    <a:pt x="16410" y="1552"/>
                    <a:pt x="16504" y="1177"/>
                  </a:cubicBezTo>
                  <a:cubicBezTo>
                    <a:pt x="16579" y="859"/>
                    <a:pt x="16476" y="952"/>
                    <a:pt x="16747" y="849"/>
                  </a:cubicBezTo>
                  <a:cubicBezTo>
                    <a:pt x="17403" y="615"/>
                    <a:pt x="18049" y="381"/>
                    <a:pt x="18704" y="147"/>
                  </a:cubicBezTo>
                  <a:cubicBezTo>
                    <a:pt x="18779" y="122"/>
                    <a:pt x="18758" y="1"/>
                    <a:pt x="1868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8"/>
            <p:cNvSpPr/>
            <p:nvPr/>
          </p:nvSpPr>
          <p:spPr>
            <a:xfrm>
              <a:off x="6449247" y="3364812"/>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2" y="103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8"/>
            <p:cNvSpPr/>
            <p:nvPr/>
          </p:nvSpPr>
          <p:spPr>
            <a:xfrm>
              <a:off x="6602730" y="3391873"/>
              <a:ext cx="56644" cy="54174"/>
            </a:xfrm>
            <a:custGeom>
              <a:avLst/>
              <a:gdLst/>
              <a:ahLst/>
              <a:cxnLst/>
              <a:rect l="l" t="t" r="r" b="b"/>
              <a:pathLst>
                <a:path w="1078" h="1031" extrusionOk="0">
                  <a:moveTo>
                    <a:pt x="535" y="1"/>
                  </a:moveTo>
                  <a:lnTo>
                    <a:pt x="366" y="338"/>
                  </a:lnTo>
                  <a:lnTo>
                    <a:pt x="1" y="394"/>
                  </a:lnTo>
                  <a:lnTo>
                    <a:pt x="263" y="656"/>
                  </a:lnTo>
                  <a:lnTo>
                    <a:pt x="207" y="1031"/>
                  </a:lnTo>
                  <a:lnTo>
                    <a:pt x="535" y="853"/>
                  </a:lnTo>
                  <a:lnTo>
                    <a:pt x="872" y="1031"/>
                  </a:lnTo>
                  <a:lnTo>
                    <a:pt x="806" y="656"/>
                  </a:lnTo>
                  <a:lnTo>
                    <a:pt x="1078" y="394"/>
                  </a:lnTo>
                  <a:lnTo>
                    <a:pt x="703" y="338"/>
                  </a:lnTo>
                  <a:lnTo>
                    <a:pt x="5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8"/>
            <p:cNvSpPr/>
            <p:nvPr/>
          </p:nvSpPr>
          <p:spPr>
            <a:xfrm>
              <a:off x="6766091" y="341893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8"/>
            <p:cNvSpPr/>
            <p:nvPr/>
          </p:nvSpPr>
          <p:spPr>
            <a:xfrm>
              <a:off x="6923042" y="34588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80"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8"/>
            <p:cNvSpPr/>
            <p:nvPr/>
          </p:nvSpPr>
          <p:spPr>
            <a:xfrm>
              <a:off x="7282658" y="3458814"/>
              <a:ext cx="56591" cy="54174"/>
            </a:xfrm>
            <a:custGeom>
              <a:avLst/>
              <a:gdLst/>
              <a:ahLst/>
              <a:cxnLst/>
              <a:rect l="l" t="t" r="r" b="b"/>
              <a:pathLst>
                <a:path w="1077" h="1031" extrusionOk="0">
                  <a:moveTo>
                    <a:pt x="534" y="0"/>
                  </a:moveTo>
                  <a:lnTo>
                    <a:pt x="375" y="337"/>
                  </a:lnTo>
                  <a:lnTo>
                    <a:pt x="0" y="393"/>
                  </a:lnTo>
                  <a:lnTo>
                    <a:pt x="272" y="656"/>
                  </a:lnTo>
                  <a:lnTo>
                    <a:pt x="206" y="1030"/>
                  </a:lnTo>
                  <a:lnTo>
                    <a:pt x="534" y="852"/>
                  </a:lnTo>
                  <a:lnTo>
                    <a:pt x="871" y="1030"/>
                  </a:lnTo>
                  <a:lnTo>
                    <a:pt x="805" y="656"/>
                  </a:lnTo>
                  <a:lnTo>
                    <a:pt x="1077" y="393"/>
                  </a:lnTo>
                  <a:lnTo>
                    <a:pt x="702"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8"/>
            <p:cNvSpPr/>
            <p:nvPr/>
          </p:nvSpPr>
          <p:spPr>
            <a:xfrm>
              <a:off x="7310664" y="3338277"/>
              <a:ext cx="57116" cy="53648"/>
            </a:xfrm>
            <a:custGeom>
              <a:avLst/>
              <a:gdLst/>
              <a:ahLst/>
              <a:cxnLst/>
              <a:rect l="l" t="t" r="r" b="b"/>
              <a:pathLst>
                <a:path w="1087" h="1021" extrusionOk="0">
                  <a:moveTo>
                    <a:pt x="544" y="0"/>
                  </a:moveTo>
                  <a:lnTo>
                    <a:pt x="375" y="337"/>
                  </a:lnTo>
                  <a:lnTo>
                    <a:pt x="1" y="393"/>
                  </a:lnTo>
                  <a:lnTo>
                    <a:pt x="272" y="656"/>
                  </a:lnTo>
                  <a:lnTo>
                    <a:pt x="207" y="1021"/>
                  </a:lnTo>
                  <a:lnTo>
                    <a:pt x="207" y="1021"/>
                  </a:lnTo>
                  <a:lnTo>
                    <a:pt x="544" y="843"/>
                  </a:lnTo>
                  <a:lnTo>
                    <a:pt x="881" y="1021"/>
                  </a:lnTo>
                  <a:lnTo>
                    <a:pt x="815" y="656"/>
                  </a:lnTo>
                  <a:lnTo>
                    <a:pt x="1087" y="393"/>
                  </a:lnTo>
                  <a:lnTo>
                    <a:pt x="712"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8"/>
            <p:cNvSpPr/>
            <p:nvPr/>
          </p:nvSpPr>
          <p:spPr>
            <a:xfrm>
              <a:off x="7425316" y="3296925"/>
              <a:ext cx="56644" cy="53701"/>
            </a:xfrm>
            <a:custGeom>
              <a:avLst/>
              <a:gdLst/>
              <a:ahLst/>
              <a:cxnLst/>
              <a:rect l="l" t="t" r="r" b="b"/>
              <a:pathLst>
                <a:path w="1078" h="1022" extrusionOk="0">
                  <a:moveTo>
                    <a:pt x="543" y="1"/>
                  </a:moveTo>
                  <a:lnTo>
                    <a:pt x="375" y="338"/>
                  </a:lnTo>
                  <a:lnTo>
                    <a:pt x="0" y="394"/>
                  </a:lnTo>
                  <a:lnTo>
                    <a:pt x="272" y="656"/>
                  </a:lnTo>
                  <a:lnTo>
                    <a:pt x="206" y="1021"/>
                  </a:lnTo>
                  <a:lnTo>
                    <a:pt x="206" y="1021"/>
                  </a:lnTo>
                  <a:lnTo>
                    <a:pt x="543" y="853"/>
                  </a:lnTo>
                  <a:lnTo>
                    <a:pt x="871" y="102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8"/>
            <p:cNvSpPr/>
            <p:nvPr/>
          </p:nvSpPr>
          <p:spPr>
            <a:xfrm>
              <a:off x="7210829" y="3741662"/>
              <a:ext cx="56591" cy="54174"/>
            </a:xfrm>
            <a:custGeom>
              <a:avLst/>
              <a:gdLst/>
              <a:ahLst/>
              <a:cxnLst/>
              <a:rect l="l" t="t" r="r" b="b"/>
              <a:pathLst>
                <a:path w="1077"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8"/>
            <p:cNvSpPr/>
            <p:nvPr/>
          </p:nvSpPr>
          <p:spPr>
            <a:xfrm>
              <a:off x="7077471" y="3850902"/>
              <a:ext cx="56644" cy="54174"/>
            </a:xfrm>
            <a:custGeom>
              <a:avLst/>
              <a:gdLst/>
              <a:ahLst/>
              <a:cxnLst/>
              <a:rect l="l" t="t" r="r" b="b"/>
              <a:pathLst>
                <a:path w="1078" h="1031" extrusionOk="0">
                  <a:moveTo>
                    <a:pt x="535" y="0"/>
                  </a:moveTo>
                  <a:lnTo>
                    <a:pt x="366" y="337"/>
                  </a:lnTo>
                  <a:lnTo>
                    <a:pt x="1" y="393"/>
                  </a:lnTo>
                  <a:lnTo>
                    <a:pt x="263" y="656"/>
                  </a:lnTo>
                  <a:lnTo>
                    <a:pt x="207" y="1030"/>
                  </a:lnTo>
                  <a:lnTo>
                    <a:pt x="535" y="852"/>
                  </a:lnTo>
                  <a:lnTo>
                    <a:pt x="872" y="1030"/>
                  </a:lnTo>
                  <a:lnTo>
                    <a:pt x="806" y="656"/>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8"/>
            <p:cNvSpPr/>
            <p:nvPr/>
          </p:nvSpPr>
          <p:spPr>
            <a:xfrm>
              <a:off x="6709501" y="3714601"/>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58"/>
          <p:cNvGrpSpPr/>
          <p:nvPr/>
        </p:nvGrpSpPr>
        <p:grpSpPr>
          <a:xfrm flipH="1">
            <a:off x="986763" y="2085168"/>
            <a:ext cx="2133069" cy="2999567"/>
            <a:chOff x="232300" y="2577931"/>
            <a:chExt cx="1045468" cy="1470160"/>
          </a:xfrm>
        </p:grpSpPr>
        <p:sp>
          <p:nvSpPr>
            <p:cNvPr id="1525" name="Google Shape;1525;p58"/>
            <p:cNvSpPr/>
            <p:nvPr/>
          </p:nvSpPr>
          <p:spPr>
            <a:xfrm>
              <a:off x="678723" y="3251462"/>
              <a:ext cx="599045" cy="796629"/>
            </a:xfrm>
            <a:custGeom>
              <a:avLst/>
              <a:gdLst/>
              <a:ahLst/>
              <a:cxnLst/>
              <a:rect l="l" t="t" r="r" b="b"/>
              <a:pathLst>
                <a:path w="7995" h="10632" extrusionOk="0">
                  <a:moveTo>
                    <a:pt x="1864" y="0"/>
                  </a:moveTo>
                  <a:lnTo>
                    <a:pt x="0" y="1210"/>
                  </a:lnTo>
                  <a:lnTo>
                    <a:pt x="6131" y="10632"/>
                  </a:lnTo>
                  <a:lnTo>
                    <a:pt x="7994" y="9422"/>
                  </a:lnTo>
                  <a:lnTo>
                    <a:pt x="1864" y="0"/>
                  </a:lnTo>
                  <a:close/>
                </a:path>
              </a:pathLst>
            </a:custGeom>
            <a:gradFill>
              <a:gsLst>
                <a:gs pos="0">
                  <a:srgbClr val="FFAB0C">
                    <a:alpha val="31372"/>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8"/>
            <p:cNvSpPr/>
            <p:nvPr/>
          </p:nvSpPr>
          <p:spPr>
            <a:xfrm>
              <a:off x="660665" y="3212050"/>
              <a:ext cx="166714" cy="141913"/>
            </a:xfrm>
            <a:custGeom>
              <a:avLst/>
              <a:gdLst/>
              <a:ahLst/>
              <a:cxnLst/>
              <a:rect l="l" t="t" r="r" b="b"/>
              <a:pathLst>
                <a:path w="2225" h="1894" extrusionOk="0">
                  <a:moveTo>
                    <a:pt x="1466" y="0"/>
                  </a:moveTo>
                  <a:lnTo>
                    <a:pt x="1" y="954"/>
                  </a:lnTo>
                  <a:lnTo>
                    <a:pt x="241" y="1894"/>
                  </a:lnTo>
                  <a:lnTo>
                    <a:pt x="2225" y="601"/>
                  </a:lnTo>
                  <a:lnTo>
                    <a:pt x="14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8"/>
            <p:cNvSpPr/>
            <p:nvPr/>
          </p:nvSpPr>
          <p:spPr>
            <a:xfrm>
              <a:off x="663513" y="3218194"/>
              <a:ext cx="148656" cy="116662"/>
            </a:xfrm>
            <a:custGeom>
              <a:avLst/>
              <a:gdLst/>
              <a:ahLst/>
              <a:cxnLst/>
              <a:rect l="l" t="t" r="r" b="b"/>
              <a:pathLst>
                <a:path w="1984" h="1557" extrusionOk="0">
                  <a:moveTo>
                    <a:pt x="1541" y="1"/>
                  </a:moveTo>
                  <a:lnTo>
                    <a:pt x="0" y="1008"/>
                  </a:lnTo>
                  <a:lnTo>
                    <a:pt x="143" y="1556"/>
                  </a:lnTo>
                  <a:lnTo>
                    <a:pt x="1984" y="354"/>
                  </a:lnTo>
                  <a:lnTo>
                    <a:pt x="1541" y="1"/>
                  </a:ln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8"/>
            <p:cNvSpPr/>
            <p:nvPr/>
          </p:nvSpPr>
          <p:spPr>
            <a:xfrm>
              <a:off x="257026" y="2640047"/>
              <a:ext cx="509582" cy="622123"/>
            </a:xfrm>
            <a:custGeom>
              <a:avLst/>
              <a:gdLst/>
              <a:ahLst/>
              <a:cxnLst/>
              <a:rect l="l" t="t" r="r" b="b"/>
              <a:pathLst>
                <a:path w="6801" h="8303" extrusionOk="0">
                  <a:moveTo>
                    <a:pt x="2878" y="1"/>
                  </a:moveTo>
                  <a:lnTo>
                    <a:pt x="1" y="1879"/>
                  </a:lnTo>
                  <a:cubicBezTo>
                    <a:pt x="309" y="3487"/>
                    <a:pt x="1481" y="5718"/>
                    <a:pt x="4862" y="8303"/>
                  </a:cubicBezTo>
                  <a:lnTo>
                    <a:pt x="6800" y="7041"/>
                  </a:lnTo>
                  <a:cubicBezTo>
                    <a:pt x="5794" y="2901"/>
                    <a:pt x="4223" y="932"/>
                    <a:pt x="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8"/>
            <p:cNvSpPr/>
            <p:nvPr/>
          </p:nvSpPr>
          <p:spPr>
            <a:xfrm>
              <a:off x="232300" y="2577931"/>
              <a:ext cx="240442" cy="202904"/>
            </a:xfrm>
            <a:custGeom>
              <a:avLst/>
              <a:gdLst/>
              <a:ahLst/>
              <a:cxnLst/>
              <a:rect l="l" t="t" r="r" b="b"/>
              <a:pathLst>
                <a:path w="3209" h="2708" extrusionOk="0">
                  <a:moveTo>
                    <a:pt x="831" y="0"/>
                  </a:moveTo>
                  <a:cubicBezTo>
                    <a:pt x="698" y="0"/>
                    <a:pt x="624" y="11"/>
                    <a:pt x="624" y="11"/>
                  </a:cubicBezTo>
                  <a:cubicBezTo>
                    <a:pt x="624" y="11"/>
                    <a:pt x="0" y="1010"/>
                    <a:pt x="331" y="2708"/>
                  </a:cubicBezTo>
                  <a:lnTo>
                    <a:pt x="3208" y="830"/>
                  </a:lnTo>
                  <a:cubicBezTo>
                    <a:pt x="2151" y="93"/>
                    <a:pt x="1228" y="0"/>
                    <a:pt x="831" y="0"/>
                  </a:cubicBez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8"/>
            <p:cNvSpPr/>
            <p:nvPr/>
          </p:nvSpPr>
          <p:spPr>
            <a:xfrm>
              <a:off x="463679" y="2676912"/>
              <a:ext cx="261797" cy="450614"/>
            </a:xfrm>
            <a:custGeom>
              <a:avLst/>
              <a:gdLst/>
              <a:ahLst/>
              <a:cxnLst/>
              <a:rect l="l" t="t" r="r" b="b"/>
              <a:pathLst>
                <a:path w="3494" h="6014" extrusionOk="0">
                  <a:moveTo>
                    <a:pt x="155" y="1"/>
                  </a:moveTo>
                  <a:cubicBezTo>
                    <a:pt x="114" y="1"/>
                    <a:pt x="72" y="21"/>
                    <a:pt x="45" y="57"/>
                  </a:cubicBezTo>
                  <a:cubicBezTo>
                    <a:pt x="0" y="125"/>
                    <a:pt x="15" y="207"/>
                    <a:pt x="75" y="252"/>
                  </a:cubicBezTo>
                  <a:cubicBezTo>
                    <a:pt x="1465" y="1214"/>
                    <a:pt x="2547" y="3175"/>
                    <a:pt x="3216" y="5910"/>
                  </a:cubicBezTo>
                  <a:cubicBezTo>
                    <a:pt x="3234" y="5972"/>
                    <a:pt x="3289" y="6014"/>
                    <a:pt x="3349" y="6014"/>
                  </a:cubicBezTo>
                  <a:cubicBezTo>
                    <a:pt x="3362" y="6014"/>
                    <a:pt x="3375" y="6012"/>
                    <a:pt x="3389" y="6008"/>
                  </a:cubicBezTo>
                  <a:cubicBezTo>
                    <a:pt x="3419" y="6000"/>
                    <a:pt x="3449" y="5978"/>
                    <a:pt x="3471" y="5948"/>
                  </a:cubicBezTo>
                  <a:cubicBezTo>
                    <a:pt x="3486" y="5918"/>
                    <a:pt x="3494" y="5880"/>
                    <a:pt x="3486" y="5842"/>
                  </a:cubicBezTo>
                  <a:cubicBezTo>
                    <a:pt x="2795" y="3002"/>
                    <a:pt x="1706" y="1041"/>
                    <a:pt x="233" y="27"/>
                  </a:cubicBezTo>
                  <a:cubicBezTo>
                    <a:pt x="209" y="9"/>
                    <a:pt x="182" y="1"/>
                    <a:pt x="155" y="1"/>
                  </a:cubicBezTo>
                  <a:close/>
                </a:path>
              </a:pathLst>
            </a:custGeom>
            <a:solidFill>
              <a:srgbClr val="9663D4">
                <a:alpha val="41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8"/>
            <p:cNvSpPr/>
            <p:nvPr/>
          </p:nvSpPr>
          <p:spPr>
            <a:xfrm>
              <a:off x="232300" y="2577931"/>
              <a:ext cx="439150" cy="684238"/>
            </a:xfrm>
            <a:custGeom>
              <a:avLst/>
              <a:gdLst/>
              <a:ahLst/>
              <a:cxnLst/>
              <a:rect l="l" t="t" r="r" b="b"/>
              <a:pathLst>
                <a:path w="5861" h="9132" extrusionOk="0">
                  <a:moveTo>
                    <a:pt x="844" y="1"/>
                  </a:moveTo>
                  <a:cubicBezTo>
                    <a:pt x="704" y="1"/>
                    <a:pt x="624" y="11"/>
                    <a:pt x="624" y="11"/>
                  </a:cubicBezTo>
                  <a:cubicBezTo>
                    <a:pt x="624" y="11"/>
                    <a:pt x="0" y="1010"/>
                    <a:pt x="331" y="2708"/>
                  </a:cubicBezTo>
                  <a:cubicBezTo>
                    <a:pt x="639" y="4316"/>
                    <a:pt x="1811" y="6547"/>
                    <a:pt x="5192" y="9132"/>
                  </a:cubicBezTo>
                  <a:lnTo>
                    <a:pt x="5861" y="8696"/>
                  </a:lnTo>
                  <a:cubicBezTo>
                    <a:pt x="2480" y="6112"/>
                    <a:pt x="1307" y="3880"/>
                    <a:pt x="992" y="2272"/>
                  </a:cubicBezTo>
                  <a:cubicBezTo>
                    <a:pt x="797" y="1235"/>
                    <a:pt x="947" y="462"/>
                    <a:pt x="1097" y="11"/>
                  </a:cubicBezTo>
                  <a:cubicBezTo>
                    <a:pt x="999" y="3"/>
                    <a:pt x="914" y="1"/>
                    <a:pt x="84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8"/>
            <p:cNvSpPr/>
            <p:nvPr/>
          </p:nvSpPr>
          <p:spPr>
            <a:xfrm>
              <a:off x="418647" y="2818976"/>
              <a:ext cx="157647" cy="152253"/>
            </a:xfrm>
            <a:custGeom>
              <a:avLst/>
              <a:gdLst/>
              <a:ahLst/>
              <a:cxnLst/>
              <a:rect l="l" t="t" r="r" b="b"/>
              <a:pathLst>
                <a:path w="2104" h="2032" extrusionOk="0">
                  <a:moveTo>
                    <a:pt x="907" y="0"/>
                  </a:moveTo>
                  <a:cubicBezTo>
                    <a:pt x="758" y="0"/>
                    <a:pt x="607" y="42"/>
                    <a:pt x="473" y="130"/>
                  </a:cubicBezTo>
                  <a:cubicBezTo>
                    <a:pt x="105" y="370"/>
                    <a:pt x="0" y="866"/>
                    <a:pt x="240" y="1234"/>
                  </a:cubicBezTo>
                  <a:lnTo>
                    <a:pt x="526" y="1670"/>
                  </a:lnTo>
                  <a:cubicBezTo>
                    <a:pt x="679" y="1904"/>
                    <a:pt x="935" y="2032"/>
                    <a:pt x="1197" y="2032"/>
                  </a:cubicBezTo>
                  <a:cubicBezTo>
                    <a:pt x="1346" y="2032"/>
                    <a:pt x="1497" y="1990"/>
                    <a:pt x="1630" y="1903"/>
                  </a:cubicBezTo>
                  <a:cubicBezTo>
                    <a:pt x="1999" y="1662"/>
                    <a:pt x="2104" y="1167"/>
                    <a:pt x="1863" y="798"/>
                  </a:cubicBezTo>
                  <a:lnTo>
                    <a:pt x="1578" y="363"/>
                  </a:lnTo>
                  <a:cubicBezTo>
                    <a:pt x="1425" y="128"/>
                    <a:pt x="1168" y="0"/>
                    <a:pt x="9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8"/>
            <p:cNvSpPr/>
            <p:nvPr/>
          </p:nvSpPr>
          <p:spPr>
            <a:xfrm>
              <a:off x="401188" y="2810359"/>
              <a:ext cx="157123" cy="151878"/>
            </a:xfrm>
            <a:custGeom>
              <a:avLst/>
              <a:gdLst/>
              <a:ahLst/>
              <a:cxnLst/>
              <a:rect l="l" t="t" r="r" b="b"/>
              <a:pathLst>
                <a:path w="2097" h="2027" extrusionOk="0">
                  <a:moveTo>
                    <a:pt x="912" y="1"/>
                  </a:moveTo>
                  <a:cubicBezTo>
                    <a:pt x="762" y="1"/>
                    <a:pt x="609" y="43"/>
                    <a:pt x="473" y="132"/>
                  </a:cubicBezTo>
                  <a:cubicBezTo>
                    <a:pt x="105" y="365"/>
                    <a:pt x="0" y="861"/>
                    <a:pt x="241" y="1229"/>
                  </a:cubicBezTo>
                  <a:lnTo>
                    <a:pt x="526" y="1665"/>
                  </a:lnTo>
                  <a:cubicBezTo>
                    <a:pt x="679" y="1899"/>
                    <a:pt x="935" y="2027"/>
                    <a:pt x="1197" y="2027"/>
                  </a:cubicBezTo>
                  <a:cubicBezTo>
                    <a:pt x="1346" y="2027"/>
                    <a:pt x="1497" y="1985"/>
                    <a:pt x="1631" y="1898"/>
                  </a:cubicBezTo>
                  <a:cubicBezTo>
                    <a:pt x="1999" y="1657"/>
                    <a:pt x="2096" y="1169"/>
                    <a:pt x="1856" y="801"/>
                  </a:cubicBezTo>
                  <a:lnTo>
                    <a:pt x="1570" y="357"/>
                  </a:lnTo>
                  <a:cubicBezTo>
                    <a:pt x="1419" y="125"/>
                    <a:pt x="1168" y="1"/>
                    <a:pt x="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8"/>
            <p:cNvSpPr/>
            <p:nvPr/>
          </p:nvSpPr>
          <p:spPr>
            <a:xfrm>
              <a:off x="408457" y="2817102"/>
              <a:ext cx="142512" cy="138316"/>
            </a:xfrm>
            <a:custGeom>
              <a:avLst/>
              <a:gdLst/>
              <a:ahLst/>
              <a:cxnLst/>
              <a:rect l="l" t="t" r="r" b="b"/>
              <a:pathLst>
                <a:path w="1902" h="1846" extrusionOk="0">
                  <a:moveTo>
                    <a:pt x="811" y="0"/>
                  </a:moveTo>
                  <a:cubicBezTo>
                    <a:pt x="677" y="0"/>
                    <a:pt x="542" y="38"/>
                    <a:pt x="422" y="117"/>
                  </a:cubicBezTo>
                  <a:cubicBezTo>
                    <a:pt x="98" y="327"/>
                    <a:pt x="1" y="771"/>
                    <a:pt x="219" y="1101"/>
                  </a:cubicBezTo>
                  <a:lnTo>
                    <a:pt x="497" y="1522"/>
                  </a:lnTo>
                  <a:cubicBezTo>
                    <a:pt x="631" y="1733"/>
                    <a:pt x="859" y="1846"/>
                    <a:pt x="1093" y="1846"/>
                  </a:cubicBezTo>
                  <a:cubicBezTo>
                    <a:pt x="1226" y="1846"/>
                    <a:pt x="1361" y="1809"/>
                    <a:pt x="1481" y="1732"/>
                  </a:cubicBezTo>
                  <a:cubicBezTo>
                    <a:pt x="1812" y="1515"/>
                    <a:pt x="1902" y="1079"/>
                    <a:pt x="1684" y="748"/>
                  </a:cubicBezTo>
                  <a:lnTo>
                    <a:pt x="1406" y="320"/>
                  </a:lnTo>
                  <a:cubicBezTo>
                    <a:pt x="1272" y="115"/>
                    <a:pt x="1044" y="0"/>
                    <a:pt x="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8"/>
            <p:cNvSpPr/>
            <p:nvPr/>
          </p:nvSpPr>
          <p:spPr>
            <a:xfrm>
              <a:off x="443373" y="2824745"/>
              <a:ext cx="31020" cy="12663"/>
            </a:xfrm>
            <a:custGeom>
              <a:avLst/>
              <a:gdLst/>
              <a:ahLst/>
              <a:cxnLst/>
              <a:rect l="l" t="t" r="r" b="b"/>
              <a:pathLst>
                <a:path w="414" h="169" extrusionOk="0">
                  <a:moveTo>
                    <a:pt x="384" y="0"/>
                  </a:moveTo>
                  <a:cubicBezTo>
                    <a:pt x="249" y="0"/>
                    <a:pt x="128" y="30"/>
                    <a:pt x="16" y="105"/>
                  </a:cubicBezTo>
                  <a:cubicBezTo>
                    <a:pt x="1" y="113"/>
                    <a:pt x="1" y="135"/>
                    <a:pt x="8" y="150"/>
                  </a:cubicBezTo>
                  <a:cubicBezTo>
                    <a:pt x="14" y="161"/>
                    <a:pt x="27" y="168"/>
                    <a:pt x="40" y="168"/>
                  </a:cubicBezTo>
                  <a:cubicBezTo>
                    <a:pt x="45" y="168"/>
                    <a:pt x="49" y="167"/>
                    <a:pt x="53" y="165"/>
                  </a:cubicBezTo>
                  <a:cubicBezTo>
                    <a:pt x="151" y="98"/>
                    <a:pt x="264" y="68"/>
                    <a:pt x="376" y="68"/>
                  </a:cubicBezTo>
                  <a:cubicBezTo>
                    <a:pt x="391" y="68"/>
                    <a:pt x="399" y="60"/>
                    <a:pt x="406" y="53"/>
                  </a:cubicBezTo>
                  <a:cubicBezTo>
                    <a:pt x="414" y="45"/>
                    <a:pt x="414" y="45"/>
                    <a:pt x="414" y="38"/>
                  </a:cubicBezTo>
                  <a:cubicBezTo>
                    <a:pt x="414" y="15"/>
                    <a:pt x="399" y="0"/>
                    <a:pt x="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8"/>
            <p:cNvSpPr/>
            <p:nvPr/>
          </p:nvSpPr>
          <p:spPr>
            <a:xfrm>
              <a:off x="485633" y="2828417"/>
              <a:ext cx="53498" cy="112092"/>
            </a:xfrm>
            <a:custGeom>
              <a:avLst/>
              <a:gdLst/>
              <a:ahLst/>
              <a:cxnLst/>
              <a:rect l="l" t="t" r="r" b="b"/>
              <a:pathLst>
                <a:path w="714" h="1496" extrusionOk="0">
                  <a:moveTo>
                    <a:pt x="44" y="1"/>
                  </a:moveTo>
                  <a:cubicBezTo>
                    <a:pt x="30" y="1"/>
                    <a:pt x="19" y="8"/>
                    <a:pt x="8" y="19"/>
                  </a:cubicBezTo>
                  <a:cubicBezTo>
                    <a:pt x="0" y="41"/>
                    <a:pt x="8" y="56"/>
                    <a:pt x="30" y="71"/>
                  </a:cubicBezTo>
                  <a:cubicBezTo>
                    <a:pt x="135" y="109"/>
                    <a:pt x="218" y="184"/>
                    <a:pt x="278" y="282"/>
                  </a:cubicBezTo>
                  <a:lnTo>
                    <a:pt x="519" y="642"/>
                  </a:lnTo>
                  <a:cubicBezTo>
                    <a:pt x="646" y="845"/>
                    <a:pt x="639" y="1108"/>
                    <a:pt x="496" y="1296"/>
                  </a:cubicBezTo>
                  <a:cubicBezTo>
                    <a:pt x="458" y="1349"/>
                    <a:pt x="406" y="1394"/>
                    <a:pt x="353" y="1431"/>
                  </a:cubicBezTo>
                  <a:cubicBezTo>
                    <a:pt x="338" y="1439"/>
                    <a:pt x="331" y="1461"/>
                    <a:pt x="338" y="1476"/>
                  </a:cubicBezTo>
                  <a:cubicBezTo>
                    <a:pt x="348" y="1491"/>
                    <a:pt x="360" y="1496"/>
                    <a:pt x="372" y="1496"/>
                  </a:cubicBezTo>
                  <a:cubicBezTo>
                    <a:pt x="379" y="1496"/>
                    <a:pt x="385" y="1494"/>
                    <a:pt x="391" y="1491"/>
                  </a:cubicBezTo>
                  <a:cubicBezTo>
                    <a:pt x="451" y="1446"/>
                    <a:pt x="504" y="1401"/>
                    <a:pt x="549" y="1341"/>
                  </a:cubicBezTo>
                  <a:cubicBezTo>
                    <a:pt x="564" y="1326"/>
                    <a:pt x="571" y="1311"/>
                    <a:pt x="579" y="1296"/>
                  </a:cubicBezTo>
                  <a:cubicBezTo>
                    <a:pt x="714" y="1086"/>
                    <a:pt x="714" y="815"/>
                    <a:pt x="579" y="605"/>
                  </a:cubicBezTo>
                  <a:lnTo>
                    <a:pt x="338" y="244"/>
                  </a:lnTo>
                  <a:cubicBezTo>
                    <a:pt x="271" y="139"/>
                    <a:pt x="173" y="56"/>
                    <a:pt x="60" y="4"/>
                  </a:cubicBezTo>
                  <a:cubicBezTo>
                    <a:pt x="54" y="2"/>
                    <a:pt x="4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8"/>
            <p:cNvSpPr/>
            <p:nvPr/>
          </p:nvSpPr>
          <p:spPr>
            <a:xfrm>
              <a:off x="621253" y="3167542"/>
              <a:ext cx="214592" cy="177953"/>
            </a:xfrm>
            <a:custGeom>
              <a:avLst/>
              <a:gdLst/>
              <a:ahLst/>
              <a:cxnLst/>
              <a:rect l="l" t="t" r="r" b="b"/>
              <a:pathLst>
                <a:path w="2864" h="2375" extrusionOk="0">
                  <a:moveTo>
                    <a:pt x="1939" y="1"/>
                  </a:moveTo>
                  <a:lnTo>
                    <a:pt x="1" y="1263"/>
                  </a:lnTo>
                  <a:lnTo>
                    <a:pt x="234" y="2375"/>
                  </a:lnTo>
                  <a:lnTo>
                    <a:pt x="2863" y="662"/>
                  </a:lnTo>
                  <a:lnTo>
                    <a:pt x="1939" y="1"/>
                  </a:ln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8"/>
            <p:cNvSpPr/>
            <p:nvPr/>
          </p:nvSpPr>
          <p:spPr>
            <a:xfrm>
              <a:off x="584688" y="3122510"/>
              <a:ext cx="181924" cy="139665"/>
            </a:xfrm>
            <a:custGeom>
              <a:avLst/>
              <a:gdLst/>
              <a:ahLst/>
              <a:cxnLst/>
              <a:rect l="l" t="t" r="r" b="b"/>
              <a:pathLst>
                <a:path w="2428" h="1864" extrusionOk="0">
                  <a:moveTo>
                    <a:pt x="2277" y="1"/>
                  </a:moveTo>
                  <a:lnTo>
                    <a:pt x="0" y="1481"/>
                  </a:lnTo>
                  <a:cubicBezTo>
                    <a:pt x="158" y="1609"/>
                    <a:pt x="324" y="1736"/>
                    <a:pt x="489" y="1864"/>
                  </a:cubicBezTo>
                  <a:lnTo>
                    <a:pt x="2427" y="602"/>
                  </a:lnTo>
                  <a:cubicBezTo>
                    <a:pt x="2382" y="391"/>
                    <a:pt x="2330" y="196"/>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8"/>
            <p:cNvSpPr/>
            <p:nvPr/>
          </p:nvSpPr>
          <p:spPr>
            <a:xfrm>
              <a:off x="557114" y="3088193"/>
              <a:ext cx="191440" cy="129550"/>
            </a:xfrm>
            <a:custGeom>
              <a:avLst/>
              <a:gdLst/>
              <a:ahLst/>
              <a:cxnLst/>
              <a:rect l="l" t="t" r="r" b="b"/>
              <a:pathLst>
                <a:path w="2555" h="1729" extrusionOk="0">
                  <a:moveTo>
                    <a:pt x="2517" y="0"/>
                  </a:moveTo>
                  <a:lnTo>
                    <a:pt x="0" y="1638"/>
                  </a:lnTo>
                  <a:cubicBezTo>
                    <a:pt x="38" y="1668"/>
                    <a:pt x="75" y="1698"/>
                    <a:pt x="113" y="1728"/>
                  </a:cubicBezTo>
                  <a:lnTo>
                    <a:pt x="2555" y="136"/>
                  </a:lnTo>
                  <a:cubicBezTo>
                    <a:pt x="2540" y="90"/>
                    <a:pt x="2525" y="45"/>
                    <a:pt x="2517" y="0"/>
                  </a:cubicBez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8"/>
            <p:cNvSpPr/>
            <p:nvPr/>
          </p:nvSpPr>
          <p:spPr>
            <a:xfrm>
              <a:off x="327983" y="2606629"/>
              <a:ext cx="126178" cy="63763"/>
            </a:xfrm>
            <a:custGeom>
              <a:avLst/>
              <a:gdLst/>
              <a:ahLst/>
              <a:cxnLst/>
              <a:rect l="l" t="t" r="r" b="b"/>
              <a:pathLst>
                <a:path w="1684" h="851" extrusionOk="0">
                  <a:moveTo>
                    <a:pt x="152" y="0"/>
                  </a:moveTo>
                  <a:cubicBezTo>
                    <a:pt x="87" y="0"/>
                    <a:pt x="28" y="43"/>
                    <a:pt x="15" y="109"/>
                  </a:cubicBezTo>
                  <a:cubicBezTo>
                    <a:pt x="0" y="184"/>
                    <a:pt x="53" y="259"/>
                    <a:pt x="128" y="274"/>
                  </a:cubicBezTo>
                  <a:cubicBezTo>
                    <a:pt x="549" y="357"/>
                    <a:pt x="1450" y="830"/>
                    <a:pt x="1458" y="837"/>
                  </a:cubicBezTo>
                  <a:cubicBezTo>
                    <a:pt x="1478" y="846"/>
                    <a:pt x="1499" y="851"/>
                    <a:pt x="1520" y="851"/>
                  </a:cubicBezTo>
                  <a:cubicBezTo>
                    <a:pt x="1568" y="851"/>
                    <a:pt x="1614" y="827"/>
                    <a:pt x="1646" y="785"/>
                  </a:cubicBezTo>
                  <a:lnTo>
                    <a:pt x="1638" y="785"/>
                  </a:lnTo>
                  <a:cubicBezTo>
                    <a:pt x="1638" y="785"/>
                    <a:pt x="1646" y="777"/>
                    <a:pt x="1646" y="777"/>
                  </a:cubicBezTo>
                  <a:cubicBezTo>
                    <a:pt x="1683" y="710"/>
                    <a:pt x="1653" y="627"/>
                    <a:pt x="1586" y="589"/>
                  </a:cubicBezTo>
                  <a:cubicBezTo>
                    <a:pt x="1548" y="567"/>
                    <a:pt x="639" y="94"/>
                    <a:pt x="181" y="3"/>
                  </a:cubicBezTo>
                  <a:cubicBezTo>
                    <a:pt x="171" y="1"/>
                    <a:pt x="161" y="0"/>
                    <a:pt x="152" y="0"/>
                  </a:cubicBezTo>
                  <a:close/>
                </a:path>
              </a:pathLst>
            </a:custGeom>
            <a:solidFill>
              <a:srgbClr val="9663D4">
                <a:alpha val="41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59"/>
          <p:cNvSpPr txBox="1">
            <a:spLocks noGrp="1"/>
          </p:cNvSpPr>
          <p:nvPr>
            <p:ph type="title"/>
          </p:nvPr>
        </p:nvSpPr>
        <p:spPr>
          <a:xfrm>
            <a:off x="1496363" y="1679248"/>
            <a:ext cx="22941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40%</a:t>
            </a:r>
            <a:endParaRPr/>
          </a:p>
        </p:txBody>
      </p:sp>
      <p:sp>
        <p:nvSpPr>
          <p:cNvPr id="1546" name="Google Shape;1546;p59"/>
          <p:cNvSpPr txBox="1">
            <a:spLocks noGrp="1"/>
          </p:cNvSpPr>
          <p:nvPr>
            <p:ph type="title" idx="2"/>
          </p:nvPr>
        </p:nvSpPr>
        <p:spPr>
          <a:xfrm>
            <a:off x="5353522" y="1679248"/>
            <a:ext cx="22941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80%</a:t>
            </a:r>
            <a:endParaRPr/>
          </a:p>
        </p:txBody>
      </p:sp>
      <p:sp>
        <p:nvSpPr>
          <p:cNvPr id="1547" name="Google Shape;1547;p59"/>
          <p:cNvSpPr txBox="1">
            <a:spLocks noGrp="1"/>
          </p:cNvSpPr>
          <p:nvPr>
            <p:ph type="title" idx="3"/>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OPTICAL TELESCOPE</a:t>
            </a:r>
            <a:endParaRPr/>
          </a:p>
        </p:txBody>
      </p:sp>
      <p:sp>
        <p:nvSpPr>
          <p:cNvPr id="1548" name="Google Shape;1548;p59"/>
          <p:cNvSpPr txBox="1">
            <a:spLocks noGrp="1"/>
          </p:cNvSpPr>
          <p:nvPr>
            <p:ph type="subTitle" idx="1"/>
          </p:nvPr>
        </p:nvSpPr>
        <p:spPr>
          <a:xfrm flipH="1">
            <a:off x="1216763" y="3088120"/>
            <a:ext cx="28533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549" name="Google Shape;1549;p59"/>
          <p:cNvSpPr txBox="1">
            <a:spLocks noGrp="1"/>
          </p:cNvSpPr>
          <p:nvPr>
            <p:ph type="subTitle" idx="4"/>
          </p:nvPr>
        </p:nvSpPr>
        <p:spPr>
          <a:xfrm flipH="1">
            <a:off x="1216771" y="3527987"/>
            <a:ext cx="28533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 and the smallest one</a:t>
            </a:r>
            <a:endParaRPr/>
          </a:p>
        </p:txBody>
      </p:sp>
      <p:sp>
        <p:nvSpPr>
          <p:cNvPr id="1550" name="Google Shape;1550;p59"/>
          <p:cNvSpPr txBox="1">
            <a:spLocks noGrp="1"/>
          </p:cNvSpPr>
          <p:nvPr>
            <p:ph type="subTitle" idx="5"/>
          </p:nvPr>
        </p:nvSpPr>
        <p:spPr>
          <a:xfrm flipH="1">
            <a:off x="5073922" y="3088120"/>
            <a:ext cx="28533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551" name="Google Shape;1551;p59"/>
          <p:cNvSpPr txBox="1">
            <a:spLocks noGrp="1"/>
          </p:cNvSpPr>
          <p:nvPr>
            <p:ph type="subTitle" idx="6"/>
          </p:nvPr>
        </p:nvSpPr>
        <p:spPr>
          <a:xfrm flipH="1">
            <a:off x="5073925" y="3527987"/>
            <a:ext cx="28533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a:t>
            </a:r>
            <a:endParaRPr/>
          </a:p>
        </p:txBody>
      </p:sp>
      <p:grpSp>
        <p:nvGrpSpPr>
          <p:cNvPr id="1552" name="Google Shape;1552;p59"/>
          <p:cNvGrpSpPr/>
          <p:nvPr/>
        </p:nvGrpSpPr>
        <p:grpSpPr>
          <a:xfrm>
            <a:off x="1597613" y="2338115"/>
            <a:ext cx="2091600" cy="1390800"/>
            <a:chOff x="1570325" y="2433862"/>
            <a:chExt cx="2091600" cy="1390800"/>
          </a:xfrm>
        </p:grpSpPr>
        <p:grpSp>
          <p:nvGrpSpPr>
            <p:cNvPr id="1553" name="Google Shape;1553;p59"/>
            <p:cNvGrpSpPr/>
            <p:nvPr/>
          </p:nvGrpSpPr>
          <p:grpSpPr>
            <a:xfrm>
              <a:off x="1920725" y="2433862"/>
              <a:ext cx="1390800" cy="1390800"/>
              <a:chOff x="1920725" y="2433862"/>
              <a:chExt cx="1390800" cy="1390800"/>
            </a:xfrm>
          </p:grpSpPr>
          <p:sp>
            <p:nvSpPr>
              <p:cNvPr id="1554" name="Google Shape;1554;p59"/>
              <p:cNvSpPr/>
              <p:nvPr/>
            </p:nvSpPr>
            <p:spPr>
              <a:xfrm>
                <a:off x="1920725" y="2433862"/>
                <a:ext cx="1390800" cy="1390800"/>
              </a:xfrm>
              <a:prstGeom prst="blockArc">
                <a:avLst>
                  <a:gd name="adj1" fmla="val 10800000"/>
                  <a:gd name="adj2" fmla="val 0"/>
                  <a:gd name="adj3"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9"/>
              <p:cNvSpPr/>
              <p:nvPr/>
            </p:nvSpPr>
            <p:spPr>
              <a:xfrm flipH="1">
                <a:off x="1920725" y="2433862"/>
                <a:ext cx="1390800" cy="1390800"/>
              </a:xfrm>
              <a:prstGeom prst="blockArc">
                <a:avLst>
                  <a:gd name="adj1" fmla="val 17231474"/>
                  <a:gd name="adj2" fmla="val 0"/>
                  <a:gd name="adj3" fmla="val 25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56" name="Google Shape;1556;p59"/>
            <p:cNvCxnSpPr/>
            <p:nvPr/>
          </p:nvCxnSpPr>
          <p:spPr>
            <a:xfrm>
              <a:off x="1570325" y="3129250"/>
              <a:ext cx="20916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557" name="Google Shape;1557;p59"/>
          <p:cNvGrpSpPr/>
          <p:nvPr/>
        </p:nvGrpSpPr>
        <p:grpSpPr>
          <a:xfrm>
            <a:off x="5454772" y="2338115"/>
            <a:ext cx="2091600" cy="1390800"/>
            <a:chOff x="5482075" y="2433862"/>
            <a:chExt cx="2091600" cy="1390800"/>
          </a:xfrm>
        </p:grpSpPr>
        <p:grpSp>
          <p:nvGrpSpPr>
            <p:cNvPr id="1558" name="Google Shape;1558;p59"/>
            <p:cNvGrpSpPr/>
            <p:nvPr/>
          </p:nvGrpSpPr>
          <p:grpSpPr>
            <a:xfrm>
              <a:off x="5832475" y="2433862"/>
              <a:ext cx="1390800" cy="1390800"/>
              <a:chOff x="1920725" y="2433862"/>
              <a:chExt cx="1390800" cy="1390800"/>
            </a:xfrm>
          </p:grpSpPr>
          <p:sp>
            <p:nvSpPr>
              <p:cNvPr id="1559" name="Google Shape;1559;p59"/>
              <p:cNvSpPr/>
              <p:nvPr/>
            </p:nvSpPr>
            <p:spPr>
              <a:xfrm>
                <a:off x="1920725" y="2433862"/>
                <a:ext cx="1390800" cy="1390800"/>
              </a:xfrm>
              <a:prstGeom prst="blockArc">
                <a:avLst>
                  <a:gd name="adj1" fmla="val 10800000"/>
                  <a:gd name="adj2" fmla="val 0"/>
                  <a:gd name="adj3"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9"/>
              <p:cNvSpPr/>
              <p:nvPr/>
            </p:nvSpPr>
            <p:spPr>
              <a:xfrm flipH="1">
                <a:off x="1920725" y="2433862"/>
                <a:ext cx="1390800" cy="1390800"/>
              </a:xfrm>
              <a:prstGeom prst="blockArc">
                <a:avLst>
                  <a:gd name="adj1" fmla="val 12915315"/>
                  <a:gd name="adj2" fmla="val 0"/>
                  <a:gd name="adj3"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61" name="Google Shape;1561;p59"/>
            <p:cNvCxnSpPr/>
            <p:nvPr/>
          </p:nvCxnSpPr>
          <p:spPr>
            <a:xfrm>
              <a:off x="5482075" y="3129250"/>
              <a:ext cx="2091600" cy="0"/>
            </a:xfrm>
            <a:prstGeom prst="straightConnector1">
              <a:avLst/>
            </a:prstGeom>
            <a:noFill/>
            <a:ln w="19050" cap="flat" cmpd="sng">
              <a:solidFill>
                <a:schemeClr val="accent1"/>
              </a:solidFill>
              <a:prstDash val="solid"/>
              <a:round/>
              <a:headEnd type="none" w="med" len="med"/>
              <a:tailEnd type="none" w="med" len="med"/>
            </a:ln>
          </p:spPr>
        </p:cxnSp>
      </p:grpSp>
      <p:sp>
        <p:nvSpPr>
          <p:cNvPr id="1562" name="Google Shape;1562;p59"/>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grpSp>
        <p:nvGrpSpPr>
          <p:cNvPr id="1567" name="Google Shape;1567;p60"/>
          <p:cNvGrpSpPr/>
          <p:nvPr/>
        </p:nvGrpSpPr>
        <p:grpSpPr>
          <a:xfrm>
            <a:off x="5098542" y="1519129"/>
            <a:ext cx="2901543" cy="2105175"/>
            <a:chOff x="5090863" y="1719877"/>
            <a:chExt cx="2814300" cy="2041877"/>
          </a:xfrm>
        </p:grpSpPr>
        <p:sp>
          <p:nvSpPr>
            <p:cNvPr id="1568" name="Google Shape;1568;p60"/>
            <p:cNvSpPr/>
            <p:nvPr/>
          </p:nvSpPr>
          <p:spPr>
            <a:xfrm>
              <a:off x="5983950" y="3355103"/>
              <a:ext cx="1028100" cy="364800"/>
            </a:xfrm>
            <a:prstGeom prst="trapezoid">
              <a:avLst>
                <a:gd name="adj" fmla="val 184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0"/>
            <p:cNvSpPr/>
            <p:nvPr/>
          </p:nvSpPr>
          <p:spPr>
            <a:xfrm>
              <a:off x="5090863" y="1719877"/>
              <a:ext cx="2814300" cy="1683000"/>
            </a:xfrm>
            <a:prstGeom prst="roundRect">
              <a:avLst>
                <a:gd name="adj" fmla="val 581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0"/>
            <p:cNvSpPr/>
            <p:nvPr/>
          </p:nvSpPr>
          <p:spPr>
            <a:xfrm>
              <a:off x="5929800" y="3694853"/>
              <a:ext cx="1136400" cy="66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1" name="Google Shape;1571;p60"/>
          <p:cNvSpPr txBox="1">
            <a:spLocks noGrp="1"/>
          </p:cNvSpPr>
          <p:nvPr>
            <p:ph type="subTitle" idx="1"/>
          </p:nvPr>
        </p:nvSpPr>
        <p:spPr>
          <a:xfrm>
            <a:off x="1254602" y="2663207"/>
            <a:ext cx="2958900" cy="116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sp>
        <p:nvSpPr>
          <p:cNvPr id="1572" name="Google Shape;1572;p60"/>
          <p:cNvSpPr txBox="1">
            <a:spLocks noGrp="1"/>
          </p:cNvSpPr>
          <p:nvPr>
            <p:ph type="title"/>
          </p:nvPr>
        </p:nvSpPr>
        <p:spPr>
          <a:xfrm>
            <a:off x="1254602" y="1288530"/>
            <a:ext cx="2958900" cy="11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TELESCOPE SOFTWARE</a:t>
            </a:r>
            <a:endParaRPr/>
          </a:p>
        </p:txBody>
      </p:sp>
      <p:sp>
        <p:nvSpPr>
          <p:cNvPr id="1573" name="Google Shape;1573;p60"/>
          <p:cNvSpPr/>
          <p:nvPr/>
        </p:nvSpPr>
        <p:spPr>
          <a:xfrm>
            <a:off x="1143915" y="251610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74" name="Google Shape;1574;p60"/>
          <p:cNvPicPr preferRelativeResize="0"/>
          <p:nvPr/>
        </p:nvPicPr>
        <p:blipFill rotWithShape="1">
          <a:blip r:embed="rId3">
            <a:alphaModFix/>
          </a:blip>
          <a:srcRect/>
          <a:stretch/>
        </p:blipFill>
        <p:spPr>
          <a:xfrm>
            <a:off x="5187023" y="1621613"/>
            <a:ext cx="2724581" cy="15325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grpSp>
        <p:nvGrpSpPr>
          <p:cNvPr id="1579" name="Google Shape;1579;p61"/>
          <p:cNvGrpSpPr/>
          <p:nvPr/>
        </p:nvGrpSpPr>
        <p:grpSpPr>
          <a:xfrm>
            <a:off x="1654153" y="1163998"/>
            <a:ext cx="1747800" cy="2815471"/>
            <a:chOff x="1772117" y="1163998"/>
            <a:chExt cx="1747800" cy="2815471"/>
          </a:xfrm>
        </p:grpSpPr>
        <p:sp>
          <p:nvSpPr>
            <p:cNvPr id="1580" name="Google Shape;1580;p61"/>
            <p:cNvSpPr/>
            <p:nvPr/>
          </p:nvSpPr>
          <p:spPr>
            <a:xfrm>
              <a:off x="1772117" y="1164869"/>
              <a:ext cx="1747800" cy="2814600"/>
            </a:xfrm>
            <a:prstGeom prst="roundRect">
              <a:avLst>
                <a:gd name="adj" fmla="val 659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1" name="Google Shape;1581;p61"/>
            <p:cNvGrpSpPr/>
            <p:nvPr/>
          </p:nvGrpSpPr>
          <p:grpSpPr>
            <a:xfrm>
              <a:off x="2121134" y="1163998"/>
              <a:ext cx="1049700" cy="193800"/>
              <a:chOff x="2121134" y="1164071"/>
              <a:chExt cx="1049700" cy="193800"/>
            </a:xfrm>
          </p:grpSpPr>
          <p:sp>
            <p:nvSpPr>
              <p:cNvPr id="1582" name="Google Shape;1582;p61"/>
              <p:cNvSpPr/>
              <p:nvPr/>
            </p:nvSpPr>
            <p:spPr>
              <a:xfrm rot="10800000">
                <a:off x="2121134" y="1164071"/>
                <a:ext cx="1049700" cy="1938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1"/>
              <p:cNvSpPr/>
              <p:nvPr/>
            </p:nvSpPr>
            <p:spPr>
              <a:xfrm>
                <a:off x="2605778" y="1220764"/>
                <a:ext cx="80400" cy="80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4" name="Google Shape;1584;p61"/>
          <p:cNvSpPr txBox="1">
            <a:spLocks noGrp="1"/>
          </p:cNvSpPr>
          <p:nvPr>
            <p:ph type="subTitle" idx="1"/>
          </p:nvPr>
        </p:nvSpPr>
        <p:spPr>
          <a:xfrm>
            <a:off x="4420247" y="2663207"/>
            <a:ext cx="2958900" cy="116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sp>
        <p:nvSpPr>
          <p:cNvPr id="1585" name="Google Shape;1585;p61"/>
          <p:cNvSpPr txBox="1">
            <a:spLocks noGrp="1"/>
          </p:cNvSpPr>
          <p:nvPr>
            <p:ph type="title"/>
          </p:nvPr>
        </p:nvSpPr>
        <p:spPr>
          <a:xfrm>
            <a:off x="4420247" y="1288530"/>
            <a:ext cx="2958900" cy="11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ASTRONOMIC WEBSITE</a:t>
            </a:r>
            <a:endParaRPr/>
          </a:p>
        </p:txBody>
      </p:sp>
      <p:sp>
        <p:nvSpPr>
          <p:cNvPr id="1586" name="Google Shape;1586;p61"/>
          <p:cNvSpPr/>
          <p:nvPr/>
        </p:nvSpPr>
        <p:spPr>
          <a:xfrm>
            <a:off x="4309547" y="251610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7" name="Google Shape;1587;p61"/>
          <p:cNvPicPr preferRelativeResize="0"/>
          <p:nvPr/>
        </p:nvPicPr>
        <p:blipFill rotWithShape="1">
          <a:blip r:embed="rId3">
            <a:alphaModFix/>
          </a:blip>
          <a:srcRect l="59785" r="3761"/>
          <a:stretch/>
        </p:blipFill>
        <p:spPr>
          <a:xfrm>
            <a:off x="1742411" y="1431023"/>
            <a:ext cx="1571299" cy="24247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62"/>
          <p:cNvSpPr txBox="1">
            <a:spLocks noGrp="1"/>
          </p:cNvSpPr>
          <p:nvPr>
            <p:ph type="subTitle" idx="1"/>
          </p:nvPr>
        </p:nvSpPr>
        <p:spPr>
          <a:xfrm>
            <a:off x="1692846" y="2663207"/>
            <a:ext cx="2958900" cy="116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grpSp>
        <p:nvGrpSpPr>
          <p:cNvPr id="1593" name="Google Shape;1593;p62"/>
          <p:cNvGrpSpPr/>
          <p:nvPr/>
        </p:nvGrpSpPr>
        <p:grpSpPr>
          <a:xfrm>
            <a:off x="5526925" y="1164462"/>
            <a:ext cx="2034929" cy="2814576"/>
            <a:chOff x="2392475" y="2383050"/>
            <a:chExt cx="1664700" cy="2302500"/>
          </a:xfrm>
        </p:grpSpPr>
        <p:sp>
          <p:nvSpPr>
            <p:cNvPr id="1594" name="Google Shape;1594;p62"/>
            <p:cNvSpPr/>
            <p:nvPr/>
          </p:nvSpPr>
          <p:spPr>
            <a:xfrm>
              <a:off x="2392475" y="2383050"/>
              <a:ext cx="1664700" cy="2302500"/>
            </a:xfrm>
            <a:prstGeom prst="roundRect">
              <a:avLst>
                <a:gd name="adj" fmla="val 6586"/>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2"/>
            <p:cNvSpPr/>
            <p:nvPr/>
          </p:nvSpPr>
          <p:spPr>
            <a:xfrm>
              <a:off x="3101225" y="4511721"/>
              <a:ext cx="247200" cy="1185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62"/>
          <p:cNvSpPr/>
          <p:nvPr/>
        </p:nvSpPr>
        <p:spPr>
          <a:xfrm>
            <a:off x="1582146" y="251610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2"/>
          <p:cNvSpPr txBox="1">
            <a:spLocks noGrp="1"/>
          </p:cNvSpPr>
          <p:nvPr>
            <p:ph type="title"/>
          </p:nvPr>
        </p:nvSpPr>
        <p:spPr>
          <a:xfrm>
            <a:off x="1692846" y="1288530"/>
            <a:ext cx="2958900" cy="11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TABLET APP ABOUT STARS</a:t>
            </a:r>
            <a:endParaRPr/>
          </a:p>
        </p:txBody>
      </p:sp>
      <p:pic>
        <p:nvPicPr>
          <p:cNvPr id="1598" name="Google Shape;1598;p62"/>
          <p:cNvPicPr preferRelativeResize="0"/>
          <p:nvPr/>
        </p:nvPicPr>
        <p:blipFill rotWithShape="1">
          <a:blip r:embed="rId3">
            <a:alphaModFix/>
          </a:blip>
          <a:srcRect l="6678" r="50915"/>
          <a:stretch/>
        </p:blipFill>
        <p:spPr>
          <a:xfrm>
            <a:off x="5630439" y="1288525"/>
            <a:ext cx="1827900" cy="24247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63"/>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TELESCOPE MAP</a:t>
            </a:r>
            <a:endParaRPr/>
          </a:p>
        </p:txBody>
      </p:sp>
      <p:grpSp>
        <p:nvGrpSpPr>
          <p:cNvPr id="1604" name="Google Shape;1604;p63"/>
          <p:cNvGrpSpPr/>
          <p:nvPr/>
        </p:nvGrpSpPr>
        <p:grpSpPr>
          <a:xfrm>
            <a:off x="722372" y="1401562"/>
            <a:ext cx="5135386" cy="3054674"/>
            <a:chOff x="238125" y="732525"/>
            <a:chExt cx="7130500" cy="4241425"/>
          </a:xfrm>
        </p:grpSpPr>
        <p:sp>
          <p:nvSpPr>
            <p:cNvPr id="1605" name="Google Shape;1605;p63"/>
            <p:cNvSpPr/>
            <p:nvPr/>
          </p:nvSpPr>
          <p:spPr>
            <a:xfrm>
              <a:off x="3175800" y="1003350"/>
              <a:ext cx="3741725" cy="3331975"/>
            </a:xfrm>
            <a:custGeom>
              <a:avLst/>
              <a:gdLst/>
              <a:ahLst/>
              <a:cxnLst/>
              <a:rect l="l" t="t" r="r" b="b"/>
              <a:pathLst>
                <a:path w="149669" h="133279" extrusionOk="0">
                  <a:moveTo>
                    <a:pt x="81445" y="1"/>
                  </a:moveTo>
                  <a:lnTo>
                    <a:pt x="79450" y="1466"/>
                  </a:lnTo>
                  <a:lnTo>
                    <a:pt x="78288" y="3145"/>
                  </a:lnTo>
                  <a:lnTo>
                    <a:pt x="77341" y="834"/>
                  </a:lnTo>
                  <a:lnTo>
                    <a:pt x="75131" y="834"/>
                  </a:lnTo>
                  <a:lnTo>
                    <a:pt x="73868" y="2413"/>
                  </a:lnTo>
                  <a:lnTo>
                    <a:pt x="73161" y="4888"/>
                  </a:lnTo>
                  <a:lnTo>
                    <a:pt x="69891" y="7325"/>
                  </a:lnTo>
                  <a:lnTo>
                    <a:pt x="68313" y="10330"/>
                  </a:lnTo>
                  <a:lnTo>
                    <a:pt x="69474" y="11466"/>
                  </a:lnTo>
                  <a:lnTo>
                    <a:pt x="66318" y="13247"/>
                  </a:lnTo>
                  <a:lnTo>
                    <a:pt x="67782" y="14825"/>
                  </a:lnTo>
                  <a:lnTo>
                    <a:pt x="69790" y="15873"/>
                  </a:lnTo>
                  <a:lnTo>
                    <a:pt x="68729" y="16504"/>
                  </a:lnTo>
                  <a:lnTo>
                    <a:pt x="65888" y="14812"/>
                  </a:lnTo>
                  <a:lnTo>
                    <a:pt x="65257" y="16605"/>
                  </a:lnTo>
                  <a:lnTo>
                    <a:pt x="63994" y="17439"/>
                  </a:lnTo>
                  <a:lnTo>
                    <a:pt x="65358" y="21644"/>
                  </a:lnTo>
                  <a:lnTo>
                    <a:pt x="67050" y="21959"/>
                  </a:lnTo>
                  <a:lnTo>
                    <a:pt x="68199" y="22906"/>
                  </a:lnTo>
                  <a:cubicBezTo>
                    <a:pt x="67252" y="23336"/>
                    <a:pt x="65674" y="23651"/>
                    <a:pt x="65674" y="23651"/>
                  </a:cubicBezTo>
                  <a:lnTo>
                    <a:pt x="66419" y="25230"/>
                  </a:lnTo>
                  <a:lnTo>
                    <a:pt x="65358" y="26593"/>
                  </a:lnTo>
                  <a:lnTo>
                    <a:pt x="63577" y="25962"/>
                  </a:lnTo>
                  <a:lnTo>
                    <a:pt x="64625" y="23967"/>
                  </a:lnTo>
                  <a:lnTo>
                    <a:pt x="63262" y="20394"/>
                  </a:lnTo>
                  <a:lnTo>
                    <a:pt x="62214" y="17439"/>
                  </a:lnTo>
                  <a:lnTo>
                    <a:pt x="61368" y="15343"/>
                  </a:lnTo>
                  <a:lnTo>
                    <a:pt x="59688" y="14711"/>
                  </a:lnTo>
                  <a:lnTo>
                    <a:pt x="58842" y="18386"/>
                  </a:lnTo>
                  <a:lnTo>
                    <a:pt x="58792" y="21012"/>
                  </a:lnTo>
                  <a:lnTo>
                    <a:pt x="60951" y="22906"/>
                  </a:lnTo>
                  <a:lnTo>
                    <a:pt x="60951" y="24485"/>
                  </a:lnTo>
                  <a:lnTo>
                    <a:pt x="58009" y="23020"/>
                  </a:lnTo>
                  <a:lnTo>
                    <a:pt x="55319" y="22389"/>
                  </a:lnTo>
                  <a:lnTo>
                    <a:pt x="54978" y="23437"/>
                  </a:lnTo>
                  <a:lnTo>
                    <a:pt x="55547" y="24598"/>
                  </a:lnTo>
                  <a:lnTo>
                    <a:pt x="52516" y="25230"/>
                  </a:lnTo>
                  <a:lnTo>
                    <a:pt x="48526" y="27326"/>
                  </a:lnTo>
                  <a:lnTo>
                    <a:pt x="46632" y="29535"/>
                  </a:lnTo>
                  <a:lnTo>
                    <a:pt x="46114" y="26909"/>
                  </a:lnTo>
                  <a:lnTo>
                    <a:pt x="44852" y="26391"/>
                  </a:lnTo>
                  <a:lnTo>
                    <a:pt x="44536" y="29119"/>
                  </a:lnTo>
                  <a:lnTo>
                    <a:pt x="42326" y="30381"/>
                  </a:lnTo>
                  <a:lnTo>
                    <a:pt x="43488" y="32162"/>
                  </a:lnTo>
                  <a:lnTo>
                    <a:pt x="41379" y="32061"/>
                  </a:lnTo>
                  <a:lnTo>
                    <a:pt x="40647" y="33223"/>
                  </a:lnTo>
                  <a:lnTo>
                    <a:pt x="39169" y="30381"/>
                  </a:lnTo>
                  <a:lnTo>
                    <a:pt x="37490" y="29119"/>
                  </a:lnTo>
                  <a:lnTo>
                    <a:pt x="37490" y="29119"/>
                  </a:lnTo>
                  <a:lnTo>
                    <a:pt x="40748" y="29750"/>
                  </a:lnTo>
                  <a:lnTo>
                    <a:pt x="42225" y="28803"/>
                  </a:lnTo>
                  <a:lnTo>
                    <a:pt x="41379" y="26593"/>
                  </a:lnTo>
                  <a:lnTo>
                    <a:pt x="37806" y="24699"/>
                  </a:lnTo>
                  <a:lnTo>
                    <a:pt x="35078" y="23538"/>
                  </a:lnTo>
                  <a:lnTo>
                    <a:pt x="32654" y="22906"/>
                  </a:lnTo>
                  <a:lnTo>
                    <a:pt x="29181" y="24068"/>
                  </a:lnTo>
                  <a:lnTo>
                    <a:pt x="25292" y="28172"/>
                  </a:lnTo>
                  <a:lnTo>
                    <a:pt x="22767" y="31745"/>
                  </a:lnTo>
                  <a:lnTo>
                    <a:pt x="21403" y="34586"/>
                  </a:lnTo>
                  <a:lnTo>
                    <a:pt x="18878" y="37112"/>
                  </a:lnTo>
                  <a:lnTo>
                    <a:pt x="18082" y="38892"/>
                  </a:lnTo>
                  <a:lnTo>
                    <a:pt x="19130" y="42680"/>
                  </a:lnTo>
                  <a:lnTo>
                    <a:pt x="20923" y="42364"/>
                  </a:lnTo>
                  <a:lnTo>
                    <a:pt x="22186" y="40786"/>
                  </a:lnTo>
                  <a:lnTo>
                    <a:pt x="23651" y="43311"/>
                  </a:lnTo>
                  <a:lnTo>
                    <a:pt x="23449" y="44776"/>
                  </a:lnTo>
                  <a:lnTo>
                    <a:pt x="26441" y="45092"/>
                  </a:lnTo>
                  <a:cubicBezTo>
                    <a:pt x="26441" y="45092"/>
                    <a:pt x="28058" y="42882"/>
                    <a:pt x="28058" y="42566"/>
                  </a:cubicBezTo>
                  <a:cubicBezTo>
                    <a:pt x="28058" y="42251"/>
                    <a:pt x="28487" y="40256"/>
                    <a:pt x="28487" y="40256"/>
                  </a:cubicBezTo>
                  <a:lnTo>
                    <a:pt x="26909" y="37932"/>
                  </a:lnTo>
                  <a:lnTo>
                    <a:pt x="27111" y="35622"/>
                  </a:lnTo>
                  <a:lnTo>
                    <a:pt x="28904" y="34157"/>
                  </a:lnTo>
                  <a:lnTo>
                    <a:pt x="29535" y="32364"/>
                  </a:lnTo>
                  <a:lnTo>
                    <a:pt x="30899" y="31202"/>
                  </a:lnTo>
                  <a:lnTo>
                    <a:pt x="32376" y="32263"/>
                  </a:lnTo>
                  <a:lnTo>
                    <a:pt x="29535" y="35836"/>
                  </a:lnTo>
                  <a:lnTo>
                    <a:pt x="30684" y="39309"/>
                  </a:lnTo>
                  <a:lnTo>
                    <a:pt x="32477" y="39523"/>
                  </a:lnTo>
                  <a:lnTo>
                    <a:pt x="35002" y="38778"/>
                  </a:lnTo>
                  <a:lnTo>
                    <a:pt x="36467" y="39725"/>
                  </a:lnTo>
                  <a:lnTo>
                    <a:pt x="34257" y="41089"/>
                  </a:lnTo>
                  <a:lnTo>
                    <a:pt x="31416" y="41203"/>
                  </a:lnTo>
                  <a:lnTo>
                    <a:pt x="31101" y="42983"/>
                  </a:lnTo>
                  <a:lnTo>
                    <a:pt x="29952" y="44360"/>
                  </a:lnTo>
                  <a:lnTo>
                    <a:pt x="29219" y="46822"/>
                  </a:lnTo>
                  <a:lnTo>
                    <a:pt x="25532" y="47504"/>
                  </a:lnTo>
                  <a:lnTo>
                    <a:pt x="21555" y="47504"/>
                  </a:lnTo>
                  <a:lnTo>
                    <a:pt x="22287" y="45092"/>
                  </a:lnTo>
                  <a:lnTo>
                    <a:pt x="21239" y="43880"/>
                  </a:lnTo>
                  <a:lnTo>
                    <a:pt x="19976" y="45382"/>
                  </a:lnTo>
                  <a:lnTo>
                    <a:pt x="19762" y="48072"/>
                  </a:lnTo>
                  <a:lnTo>
                    <a:pt x="17022" y="49208"/>
                  </a:lnTo>
                  <a:lnTo>
                    <a:pt x="16075" y="52618"/>
                  </a:lnTo>
                  <a:lnTo>
                    <a:pt x="14294" y="54448"/>
                  </a:lnTo>
                  <a:lnTo>
                    <a:pt x="12716" y="54448"/>
                  </a:lnTo>
                  <a:lnTo>
                    <a:pt x="10822" y="54764"/>
                  </a:lnTo>
                  <a:lnTo>
                    <a:pt x="12501" y="55648"/>
                  </a:lnTo>
                  <a:lnTo>
                    <a:pt x="13448" y="57681"/>
                  </a:lnTo>
                  <a:lnTo>
                    <a:pt x="11971" y="59209"/>
                  </a:lnTo>
                  <a:lnTo>
                    <a:pt x="8460" y="58780"/>
                  </a:lnTo>
                  <a:lnTo>
                    <a:pt x="6087" y="60017"/>
                  </a:lnTo>
                  <a:lnTo>
                    <a:pt x="6087" y="65484"/>
                  </a:lnTo>
                  <a:lnTo>
                    <a:pt x="8612" y="66217"/>
                  </a:lnTo>
                  <a:lnTo>
                    <a:pt x="9723" y="67164"/>
                  </a:lnTo>
                  <a:lnTo>
                    <a:pt x="11150" y="66318"/>
                  </a:lnTo>
                  <a:lnTo>
                    <a:pt x="13233" y="66431"/>
                  </a:lnTo>
                  <a:lnTo>
                    <a:pt x="15115" y="63691"/>
                  </a:lnTo>
                  <a:lnTo>
                    <a:pt x="16176" y="61797"/>
                  </a:lnTo>
                  <a:lnTo>
                    <a:pt x="17123" y="61381"/>
                  </a:lnTo>
                  <a:lnTo>
                    <a:pt x="17438" y="59600"/>
                  </a:lnTo>
                  <a:lnTo>
                    <a:pt x="19850" y="60232"/>
                  </a:lnTo>
                  <a:lnTo>
                    <a:pt x="21226" y="59487"/>
                  </a:lnTo>
                  <a:lnTo>
                    <a:pt x="22805" y="59487"/>
                  </a:lnTo>
                  <a:lnTo>
                    <a:pt x="24699" y="61595"/>
                  </a:lnTo>
                  <a:lnTo>
                    <a:pt x="26113" y="62909"/>
                  </a:lnTo>
                  <a:lnTo>
                    <a:pt x="26896" y="64222"/>
                  </a:lnTo>
                  <a:lnTo>
                    <a:pt x="26896" y="65484"/>
                  </a:lnTo>
                  <a:lnTo>
                    <a:pt x="28159" y="64752"/>
                  </a:lnTo>
                  <a:lnTo>
                    <a:pt x="28159" y="62959"/>
                  </a:lnTo>
                  <a:lnTo>
                    <a:pt x="29421" y="63376"/>
                  </a:lnTo>
                  <a:lnTo>
                    <a:pt x="29787" y="62542"/>
                  </a:lnTo>
                  <a:lnTo>
                    <a:pt x="27035" y="60964"/>
                  </a:lnTo>
                  <a:lnTo>
                    <a:pt x="24661" y="58653"/>
                  </a:lnTo>
                  <a:lnTo>
                    <a:pt x="25103" y="57075"/>
                  </a:lnTo>
                  <a:lnTo>
                    <a:pt x="27527" y="58754"/>
                  </a:lnTo>
                  <a:lnTo>
                    <a:pt x="30368" y="61595"/>
                  </a:lnTo>
                  <a:lnTo>
                    <a:pt x="31846" y="65383"/>
                  </a:lnTo>
                  <a:lnTo>
                    <a:pt x="33525" y="66671"/>
                  </a:lnTo>
                  <a:lnTo>
                    <a:pt x="34889" y="65383"/>
                  </a:lnTo>
                  <a:lnTo>
                    <a:pt x="33740" y="64020"/>
                  </a:lnTo>
                  <a:lnTo>
                    <a:pt x="35002" y="62643"/>
                  </a:lnTo>
                  <a:lnTo>
                    <a:pt x="36366" y="62441"/>
                  </a:lnTo>
                  <a:lnTo>
                    <a:pt x="37945" y="62126"/>
                  </a:lnTo>
                  <a:lnTo>
                    <a:pt x="37831" y="59701"/>
                  </a:lnTo>
                  <a:lnTo>
                    <a:pt x="39409" y="56343"/>
                  </a:lnTo>
                  <a:lnTo>
                    <a:pt x="41101" y="55913"/>
                  </a:lnTo>
                  <a:lnTo>
                    <a:pt x="41733" y="58237"/>
                  </a:lnTo>
                  <a:lnTo>
                    <a:pt x="43627" y="58237"/>
                  </a:lnTo>
                  <a:lnTo>
                    <a:pt x="43513" y="56759"/>
                  </a:lnTo>
                  <a:lnTo>
                    <a:pt x="45407" y="55547"/>
                  </a:lnTo>
                  <a:lnTo>
                    <a:pt x="44776" y="57466"/>
                  </a:lnTo>
                  <a:lnTo>
                    <a:pt x="47402" y="60168"/>
                  </a:lnTo>
                  <a:lnTo>
                    <a:pt x="49195" y="61507"/>
                  </a:lnTo>
                  <a:lnTo>
                    <a:pt x="45306" y="62340"/>
                  </a:lnTo>
                  <a:lnTo>
                    <a:pt x="42149" y="61494"/>
                  </a:lnTo>
                  <a:lnTo>
                    <a:pt x="39624" y="62126"/>
                  </a:lnTo>
                  <a:lnTo>
                    <a:pt x="38147" y="62972"/>
                  </a:lnTo>
                  <a:lnTo>
                    <a:pt x="37099" y="65497"/>
                  </a:lnTo>
                  <a:lnTo>
                    <a:pt x="38892" y="66671"/>
                  </a:lnTo>
                  <a:lnTo>
                    <a:pt x="41619" y="67366"/>
                  </a:lnTo>
                  <a:lnTo>
                    <a:pt x="44031" y="66002"/>
                  </a:lnTo>
                  <a:lnTo>
                    <a:pt x="44978" y="67366"/>
                  </a:lnTo>
                  <a:lnTo>
                    <a:pt x="44144" y="70523"/>
                  </a:lnTo>
                  <a:lnTo>
                    <a:pt x="41404" y="71785"/>
                  </a:lnTo>
                  <a:lnTo>
                    <a:pt x="38046" y="72316"/>
                  </a:lnTo>
                  <a:lnTo>
                    <a:pt x="32578" y="70737"/>
                  </a:lnTo>
                  <a:lnTo>
                    <a:pt x="30684" y="71053"/>
                  </a:lnTo>
                  <a:lnTo>
                    <a:pt x="29005" y="72518"/>
                  </a:lnTo>
                  <a:lnTo>
                    <a:pt x="26441" y="70422"/>
                  </a:lnTo>
                  <a:lnTo>
                    <a:pt x="23966" y="69891"/>
                  </a:lnTo>
                  <a:lnTo>
                    <a:pt x="23600" y="67139"/>
                  </a:lnTo>
                  <a:lnTo>
                    <a:pt x="22186" y="66823"/>
                  </a:lnTo>
                  <a:lnTo>
                    <a:pt x="20077" y="67164"/>
                  </a:lnTo>
                  <a:lnTo>
                    <a:pt x="15948" y="67139"/>
                  </a:lnTo>
                  <a:lnTo>
                    <a:pt x="11554" y="68742"/>
                  </a:lnTo>
                  <a:lnTo>
                    <a:pt x="10291" y="68111"/>
                  </a:lnTo>
                  <a:lnTo>
                    <a:pt x="8511" y="69891"/>
                  </a:lnTo>
                  <a:lnTo>
                    <a:pt x="6718" y="71785"/>
                  </a:lnTo>
                  <a:lnTo>
                    <a:pt x="6087" y="73793"/>
                  </a:lnTo>
                  <a:lnTo>
                    <a:pt x="3460" y="75687"/>
                  </a:lnTo>
                  <a:lnTo>
                    <a:pt x="1048" y="79564"/>
                  </a:lnTo>
                  <a:lnTo>
                    <a:pt x="0" y="82089"/>
                  </a:lnTo>
                  <a:lnTo>
                    <a:pt x="518" y="84501"/>
                  </a:lnTo>
                  <a:lnTo>
                    <a:pt x="0" y="87342"/>
                  </a:lnTo>
                  <a:lnTo>
                    <a:pt x="834" y="90814"/>
                  </a:lnTo>
                  <a:lnTo>
                    <a:pt x="3258" y="93340"/>
                  </a:lnTo>
                  <a:lnTo>
                    <a:pt x="5038" y="95234"/>
                  </a:lnTo>
                  <a:lnTo>
                    <a:pt x="8094" y="97027"/>
                  </a:lnTo>
                  <a:lnTo>
                    <a:pt x="10822" y="96711"/>
                  </a:lnTo>
                  <a:lnTo>
                    <a:pt x="13347" y="96711"/>
                  </a:lnTo>
                  <a:lnTo>
                    <a:pt x="16075" y="95335"/>
                  </a:lnTo>
                  <a:lnTo>
                    <a:pt x="18398" y="95600"/>
                  </a:lnTo>
                  <a:lnTo>
                    <a:pt x="19345" y="97203"/>
                  </a:lnTo>
                  <a:lnTo>
                    <a:pt x="22186" y="97052"/>
                  </a:lnTo>
                  <a:lnTo>
                    <a:pt x="23335" y="98921"/>
                  </a:lnTo>
                  <a:lnTo>
                    <a:pt x="22918" y="103012"/>
                  </a:lnTo>
                  <a:lnTo>
                    <a:pt x="25040" y="106169"/>
                  </a:lnTo>
                  <a:lnTo>
                    <a:pt x="25646" y="109325"/>
                  </a:lnTo>
                  <a:lnTo>
                    <a:pt x="25646" y="112166"/>
                  </a:lnTo>
                  <a:lnTo>
                    <a:pt x="23752" y="114793"/>
                  </a:lnTo>
                  <a:lnTo>
                    <a:pt x="23752" y="117205"/>
                  </a:lnTo>
                  <a:lnTo>
                    <a:pt x="25646" y="119945"/>
                  </a:lnTo>
                  <a:lnTo>
                    <a:pt x="25646" y="123505"/>
                  </a:lnTo>
                  <a:lnTo>
                    <a:pt x="27641" y="126132"/>
                  </a:lnTo>
                  <a:lnTo>
                    <a:pt x="28752" y="128228"/>
                  </a:lnTo>
                  <a:lnTo>
                    <a:pt x="29143" y="130539"/>
                  </a:lnTo>
                  <a:lnTo>
                    <a:pt x="30899" y="133279"/>
                  </a:lnTo>
                  <a:lnTo>
                    <a:pt x="35419" y="133279"/>
                  </a:lnTo>
                  <a:lnTo>
                    <a:pt x="37945" y="131385"/>
                  </a:lnTo>
                  <a:lnTo>
                    <a:pt x="39624" y="129541"/>
                  </a:lnTo>
                  <a:lnTo>
                    <a:pt x="42149" y="126675"/>
                  </a:lnTo>
                  <a:lnTo>
                    <a:pt x="42781" y="123808"/>
                  </a:lnTo>
                  <a:lnTo>
                    <a:pt x="44258" y="123808"/>
                  </a:lnTo>
                  <a:lnTo>
                    <a:pt x="44574" y="119705"/>
                  </a:lnTo>
                  <a:lnTo>
                    <a:pt x="44574" y="118442"/>
                  </a:lnTo>
                  <a:lnTo>
                    <a:pt x="48678" y="115285"/>
                  </a:lnTo>
                  <a:lnTo>
                    <a:pt x="50256" y="112874"/>
                  </a:lnTo>
                  <a:lnTo>
                    <a:pt x="50256" y="110260"/>
                  </a:lnTo>
                  <a:lnTo>
                    <a:pt x="49410" y="108265"/>
                  </a:lnTo>
                  <a:lnTo>
                    <a:pt x="49460" y="105954"/>
                  </a:lnTo>
                  <a:lnTo>
                    <a:pt x="48905" y="104477"/>
                  </a:lnTo>
                  <a:lnTo>
                    <a:pt x="51683" y="101951"/>
                  </a:lnTo>
                  <a:lnTo>
                    <a:pt x="54334" y="99009"/>
                  </a:lnTo>
                  <a:lnTo>
                    <a:pt x="57592" y="97014"/>
                  </a:lnTo>
                  <a:cubicBezTo>
                    <a:pt x="57592" y="97014"/>
                    <a:pt x="59070" y="94388"/>
                    <a:pt x="59070" y="93958"/>
                  </a:cubicBezTo>
                  <a:cubicBezTo>
                    <a:pt x="59070" y="93542"/>
                    <a:pt x="59916" y="91433"/>
                    <a:pt x="59916" y="91433"/>
                  </a:cubicBezTo>
                  <a:lnTo>
                    <a:pt x="59398" y="89754"/>
                  </a:lnTo>
                  <a:lnTo>
                    <a:pt x="57921" y="90498"/>
                  </a:lnTo>
                  <a:lnTo>
                    <a:pt x="54132" y="91016"/>
                  </a:lnTo>
                  <a:lnTo>
                    <a:pt x="52870" y="91648"/>
                  </a:lnTo>
                  <a:lnTo>
                    <a:pt x="52238" y="89754"/>
                  </a:lnTo>
                  <a:lnTo>
                    <a:pt x="51721" y="88604"/>
                  </a:lnTo>
                  <a:lnTo>
                    <a:pt x="49612" y="86597"/>
                  </a:lnTo>
                  <a:lnTo>
                    <a:pt x="48248" y="85650"/>
                  </a:lnTo>
                  <a:lnTo>
                    <a:pt x="46139" y="80826"/>
                  </a:lnTo>
                  <a:lnTo>
                    <a:pt x="45306" y="79665"/>
                  </a:lnTo>
                  <a:lnTo>
                    <a:pt x="44258" y="76823"/>
                  </a:lnTo>
                  <a:lnTo>
                    <a:pt x="43513" y="75561"/>
                  </a:lnTo>
                  <a:lnTo>
                    <a:pt x="44675" y="75144"/>
                  </a:lnTo>
                  <a:lnTo>
                    <a:pt x="47200" y="78617"/>
                  </a:lnTo>
                  <a:lnTo>
                    <a:pt x="48665" y="80927"/>
                  </a:lnTo>
                  <a:lnTo>
                    <a:pt x="49511" y="83339"/>
                  </a:lnTo>
                  <a:lnTo>
                    <a:pt x="51506" y="84917"/>
                  </a:lnTo>
                  <a:lnTo>
                    <a:pt x="52769" y="87973"/>
                  </a:lnTo>
                  <a:lnTo>
                    <a:pt x="53299" y="89438"/>
                  </a:lnTo>
                  <a:lnTo>
                    <a:pt x="56771" y="87859"/>
                  </a:lnTo>
                  <a:lnTo>
                    <a:pt x="60560" y="87026"/>
                  </a:lnTo>
                  <a:lnTo>
                    <a:pt x="64449" y="85018"/>
                  </a:lnTo>
                  <a:lnTo>
                    <a:pt x="65585" y="82922"/>
                  </a:lnTo>
                  <a:lnTo>
                    <a:pt x="66431" y="80814"/>
                  </a:lnTo>
                  <a:lnTo>
                    <a:pt x="64853" y="79235"/>
                  </a:lnTo>
                  <a:lnTo>
                    <a:pt x="63476" y="77771"/>
                  </a:lnTo>
                  <a:lnTo>
                    <a:pt x="61065" y="78503"/>
                  </a:lnTo>
                  <a:lnTo>
                    <a:pt x="58956" y="78604"/>
                  </a:lnTo>
                  <a:lnTo>
                    <a:pt x="57693" y="76293"/>
                  </a:lnTo>
                  <a:lnTo>
                    <a:pt x="55799" y="74740"/>
                  </a:lnTo>
                  <a:lnTo>
                    <a:pt x="56746" y="73149"/>
                  </a:lnTo>
                  <a:lnTo>
                    <a:pt x="59587" y="75460"/>
                  </a:lnTo>
                  <a:lnTo>
                    <a:pt x="61696" y="76609"/>
                  </a:lnTo>
                  <a:lnTo>
                    <a:pt x="63476" y="76722"/>
                  </a:lnTo>
                  <a:lnTo>
                    <a:pt x="65269" y="77669"/>
                  </a:lnTo>
                  <a:lnTo>
                    <a:pt x="67997" y="78086"/>
                  </a:lnTo>
                  <a:lnTo>
                    <a:pt x="71368" y="77669"/>
                  </a:lnTo>
                  <a:lnTo>
                    <a:pt x="73995" y="79564"/>
                  </a:lnTo>
                  <a:lnTo>
                    <a:pt x="75358" y="81874"/>
                  </a:lnTo>
                  <a:lnTo>
                    <a:pt x="76621" y="82076"/>
                  </a:lnTo>
                  <a:lnTo>
                    <a:pt x="77884" y="80612"/>
                  </a:lnTo>
                  <a:lnTo>
                    <a:pt x="78515" y="83137"/>
                  </a:lnTo>
                  <a:lnTo>
                    <a:pt x="79147" y="85864"/>
                  </a:lnTo>
                  <a:lnTo>
                    <a:pt x="80510" y="88806"/>
                  </a:lnTo>
                  <a:lnTo>
                    <a:pt x="81988" y="92178"/>
                  </a:lnTo>
                  <a:lnTo>
                    <a:pt x="82505" y="94072"/>
                  </a:lnTo>
                  <a:lnTo>
                    <a:pt x="84298" y="91231"/>
                  </a:lnTo>
                  <a:lnTo>
                    <a:pt x="84298" y="88188"/>
                  </a:lnTo>
                  <a:lnTo>
                    <a:pt x="85245" y="86609"/>
                  </a:lnTo>
                  <a:lnTo>
                    <a:pt x="87291" y="84816"/>
                  </a:lnTo>
                  <a:lnTo>
                    <a:pt x="90322" y="82089"/>
                  </a:lnTo>
                  <a:lnTo>
                    <a:pt x="91622" y="80296"/>
                  </a:lnTo>
                  <a:lnTo>
                    <a:pt x="94375" y="79665"/>
                  </a:lnTo>
                  <a:lnTo>
                    <a:pt x="95120" y="82720"/>
                  </a:lnTo>
                  <a:lnTo>
                    <a:pt x="96913" y="83554"/>
                  </a:lnTo>
                  <a:lnTo>
                    <a:pt x="96913" y="86925"/>
                  </a:lnTo>
                  <a:lnTo>
                    <a:pt x="98857" y="85763"/>
                  </a:lnTo>
                  <a:lnTo>
                    <a:pt x="100701" y="89652"/>
                  </a:lnTo>
                  <a:lnTo>
                    <a:pt x="100701" y="93857"/>
                  </a:lnTo>
                  <a:lnTo>
                    <a:pt x="102696" y="94905"/>
                  </a:lnTo>
                  <a:lnTo>
                    <a:pt x="103694" y="97014"/>
                  </a:lnTo>
                  <a:lnTo>
                    <a:pt x="105133" y="98908"/>
                  </a:lnTo>
                  <a:lnTo>
                    <a:pt x="107179" y="99741"/>
                  </a:lnTo>
                  <a:lnTo>
                    <a:pt x="107179" y="99741"/>
                  </a:lnTo>
                  <a:lnTo>
                    <a:pt x="106560" y="97746"/>
                  </a:lnTo>
                  <a:lnTo>
                    <a:pt x="106257" y="96067"/>
                  </a:lnTo>
                  <a:lnTo>
                    <a:pt x="104577" y="94804"/>
                  </a:lnTo>
                  <a:lnTo>
                    <a:pt x="103428" y="93226"/>
                  </a:lnTo>
                  <a:lnTo>
                    <a:pt x="102797" y="91761"/>
                  </a:lnTo>
                  <a:lnTo>
                    <a:pt x="103113" y="89551"/>
                  </a:lnTo>
                  <a:lnTo>
                    <a:pt x="103845" y="88604"/>
                  </a:lnTo>
                  <a:lnTo>
                    <a:pt x="105537" y="90183"/>
                  </a:lnTo>
                  <a:lnTo>
                    <a:pt x="107217" y="91963"/>
                  </a:lnTo>
                  <a:lnTo>
                    <a:pt x="108050" y="92393"/>
                  </a:lnTo>
                  <a:cubicBezTo>
                    <a:pt x="108050" y="92393"/>
                    <a:pt x="110146" y="90814"/>
                    <a:pt x="110146" y="90498"/>
                  </a:cubicBezTo>
                  <a:lnTo>
                    <a:pt x="110146" y="86925"/>
                  </a:lnTo>
                  <a:lnTo>
                    <a:pt x="108252" y="85132"/>
                  </a:lnTo>
                  <a:lnTo>
                    <a:pt x="107469" y="83554"/>
                  </a:lnTo>
                  <a:cubicBezTo>
                    <a:pt x="107469" y="83554"/>
                    <a:pt x="107747" y="81975"/>
                    <a:pt x="108063" y="81773"/>
                  </a:cubicBezTo>
                  <a:cubicBezTo>
                    <a:pt x="108378" y="81559"/>
                    <a:pt x="110209" y="80927"/>
                    <a:pt x="110209" y="80927"/>
                  </a:cubicBezTo>
                  <a:lnTo>
                    <a:pt x="110752" y="82190"/>
                  </a:lnTo>
                  <a:lnTo>
                    <a:pt x="112646" y="80826"/>
                  </a:lnTo>
                  <a:lnTo>
                    <a:pt x="116434" y="78932"/>
                  </a:lnTo>
                  <a:lnTo>
                    <a:pt x="118177" y="75775"/>
                  </a:lnTo>
                  <a:lnTo>
                    <a:pt x="118960" y="73566"/>
                  </a:lnTo>
                  <a:lnTo>
                    <a:pt x="118960" y="69891"/>
                  </a:lnTo>
                  <a:lnTo>
                    <a:pt x="117520" y="66949"/>
                  </a:lnTo>
                  <a:lnTo>
                    <a:pt x="116093" y="65169"/>
                  </a:lnTo>
                  <a:lnTo>
                    <a:pt x="118278" y="63691"/>
                  </a:lnTo>
                  <a:lnTo>
                    <a:pt x="118947" y="63174"/>
                  </a:lnTo>
                  <a:lnTo>
                    <a:pt x="117280" y="62643"/>
                  </a:lnTo>
                  <a:lnTo>
                    <a:pt x="115816" y="63174"/>
                  </a:lnTo>
                  <a:lnTo>
                    <a:pt x="114868" y="62113"/>
                  </a:lnTo>
                  <a:lnTo>
                    <a:pt x="114237" y="61280"/>
                  </a:lnTo>
                  <a:lnTo>
                    <a:pt x="116030" y="60219"/>
                  </a:lnTo>
                  <a:lnTo>
                    <a:pt x="116876" y="58540"/>
                  </a:lnTo>
                  <a:lnTo>
                    <a:pt x="117924" y="59070"/>
                  </a:lnTo>
                  <a:lnTo>
                    <a:pt x="117394" y="60964"/>
                  </a:lnTo>
                  <a:lnTo>
                    <a:pt x="117394" y="60964"/>
                  </a:lnTo>
                  <a:lnTo>
                    <a:pt x="119086" y="60118"/>
                  </a:lnTo>
                  <a:lnTo>
                    <a:pt x="120235" y="61065"/>
                  </a:lnTo>
                  <a:lnTo>
                    <a:pt x="121182" y="62744"/>
                  </a:lnTo>
                  <a:lnTo>
                    <a:pt x="122129" y="63906"/>
                  </a:lnTo>
                  <a:lnTo>
                    <a:pt x="122129" y="65484"/>
                  </a:lnTo>
                  <a:lnTo>
                    <a:pt x="122975" y="66318"/>
                  </a:lnTo>
                  <a:lnTo>
                    <a:pt x="124806" y="64853"/>
                  </a:lnTo>
                  <a:lnTo>
                    <a:pt x="124263" y="62542"/>
                  </a:lnTo>
                  <a:lnTo>
                    <a:pt x="122621" y="60850"/>
                  </a:lnTo>
                  <a:lnTo>
                    <a:pt x="122116" y="59802"/>
                  </a:lnTo>
                  <a:lnTo>
                    <a:pt x="123594" y="58540"/>
                  </a:lnTo>
                  <a:lnTo>
                    <a:pt x="123707" y="55699"/>
                  </a:lnTo>
                  <a:lnTo>
                    <a:pt x="124970" y="54651"/>
                  </a:lnTo>
                  <a:lnTo>
                    <a:pt x="126233" y="55383"/>
                  </a:lnTo>
                  <a:lnTo>
                    <a:pt x="128127" y="52125"/>
                  </a:lnTo>
                  <a:lnTo>
                    <a:pt x="129705" y="47289"/>
                  </a:lnTo>
                  <a:lnTo>
                    <a:pt x="128544" y="44031"/>
                  </a:lnTo>
                  <a:lnTo>
                    <a:pt x="127811" y="41102"/>
                  </a:lnTo>
                  <a:lnTo>
                    <a:pt x="126132" y="39523"/>
                  </a:lnTo>
                  <a:lnTo>
                    <a:pt x="123922" y="38892"/>
                  </a:lnTo>
                  <a:lnTo>
                    <a:pt x="122558" y="38362"/>
                  </a:lnTo>
                  <a:lnTo>
                    <a:pt x="121498" y="37516"/>
                  </a:lnTo>
                  <a:lnTo>
                    <a:pt x="123606" y="33311"/>
                  </a:lnTo>
                  <a:lnTo>
                    <a:pt x="124440" y="30533"/>
                  </a:lnTo>
                  <a:lnTo>
                    <a:pt x="126650" y="29220"/>
                  </a:lnTo>
                  <a:lnTo>
                    <a:pt x="130021" y="29220"/>
                  </a:lnTo>
                  <a:lnTo>
                    <a:pt x="132332" y="28588"/>
                  </a:lnTo>
                  <a:lnTo>
                    <a:pt x="132231" y="28588"/>
                  </a:lnTo>
                  <a:lnTo>
                    <a:pt x="132231" y="23222"/>
                  </a:lnTo>
                  <a:lnTo>
                    <a:pt x="135072" y="21959"/>
                  </a:lnTo>
                  <a:lnTo>
                    <a:pt x="135804" y="23853"/>
                  </a:lnTo>
                  <a:lnTo>
                    <a:pt x="136650" y="21959"/>
                  </a:lnTo>
                  <a:lnTo>
                    <a:pt x="136650" y="20065"/>
                  </a:lnTo>
                  <a:lnTo>
                    <a:pt x="138115" y="20899"/>
                  </a:lnTo>
                  <a:lnTo>
                    <a:pt x="137433" y="24788"/>
                  </a:lnTo>
                  <a:lnTo>
                    <a:pt x="136006" y="30571"/>
                  </a:lnTo>
                  <a:lnTo>
                    <a:pt x="136006" y="33942"/>
                  </a:lnTo>
                  <a:lnTo>
                    <a:pt x="139428" y="38677"/>
                  </a:lnTo>
                  <a:lnTo>
                    <a:pt x="140426" y="42049"/>
                  </a:lnTo>
                  <a:lnTo>
                    <a:pt x="140426" y="43412"/>
                  </a:lnTo>
                  <a:lnTo>
                    <a:pt x="141688" y="42364"/>
                  </a:lnTo>
                  <a:lnTo>
                    <a:pt x="141688" y="38993"/>
                  </a:lnTo>
                  <a:lnTo>
                    <a:pt x="143166" y="35622"/>
                  </a:lnTo>
                  <a:lnTo>
                    <a:pt x="142370" y="32894"/>
                  </a:lnTo>
                  <a:lnTo>
                    <a:pt x="142244" y="31316"/>
                  </a:lnTo>
                  <a:lnTo>
                    <a:pt x="141966" y="29220"/>
                  </a:lnTo>
                  <a:lnTo>
                    <a:pt x="140085" y="27742"/>
                  </a:lnTo>
                  <a:lnTo>
                    <a:pt x="139782" y="24800"/>
                  </a:lnTo>
                  <a:lnTo>
                    <a:pt x="142522" y="23020"/>
                  </a:lnTo>
                  <a:lnTo>
                    <a:pt x="144832" y="23336"/>
                  </a:lnTo>
                  <a:lnTo>
                    <a:pt x="144832" y="20697"/>
                  </a:lnTo>
                  <a:lnTo>
                    <a:pt x="145881" y="18967"/>
                  </a:lnTo>
                  <a:lnTo>
                    <a:pt x="148090" y="17855"/>
                  </a:lnTo>
                  <a:lnTo>
                    <a:pt x="148936" y="17855"/>
                  </a:lnTo>
                  <a:lnTo>
                    <a:pt x="147573" y="14067"/>
                  </a:lnTo>
                  <a:lnTo>
                    <a:pt x="144315" y="12868"/>
                  </a:lnTo>
                  <a:lnTo>
                    <a:pt x="144832" y="10784"/>
                  </a:lnTo>
                  <a:lnTo>
                    <a:pt x="144517" y="8751"/>
                  </a:lnTo>
                  <a:lnTo>
                    <a:pt x="144315" y="7577"/>
                  </a:lnTo>
                  <a:lnTo>
                    <a:pt x="146310" y="8613"/>
                  </a:lnTo>
                  <a:lnTo>
                    <a:pt x="147674" y="7565"/>
                  </a:lnTo>
                  <a:lnTo>
                    <a:pt x="148936" y="8398"/>
                  </a:lnTo>
                  <a:lnTo>
                    <a:pt x="149669" y="6188"/>
                  </a:lnTo>
                  <a:lnTo>
                    <a:pt x="148406" y="4509"/>
                  </a:lnTo>
                  <a:lnTo>
                    <a:pt x="147775" y="2084"/>
                  </a:lnTo>
                  <a:lnTo>
                    <a:pt x="144201" y="1567"/>
                  </a:lnTo>
                  <a:lnTo>
                    <a:pt x="144201" y="3031"/>
                  </a:lnTo>
                  <a:lnTo>
                    <a:pt x="142623" y="2981"/>
                  </a:lnTo>
                  <a:lnTo>
                    <a:pt x="141890" y="2084"/>
                  </a:lnTo>
                  <a:lnTo>
                    <a:pt x="134440" y="2084"/>
                  </a:lnTo>
                  <a:lnTo>
                    <a:pt x="131069" y="2400"/>
                  </a:lnTo>
                  <a:lnTo>
                    <a:pt x="133493" y="4774"/>
                  </a:lnTo>
                  <a:lnTo>
                    <a:pt x="130867" y="4799"/>
                  </a:lnTo>
                  <a:lnTo>
                    <a:pt x="130337" y="3499"/>
                  </a:lnTo>
                  <a:lnTo>
                    <a:pt x="127294" y="4837"/>
                  </a:lnTo>
                  <a:lnTo>
                    <a:pt x="124654" y="6504"/>
                  </a:lnTo>
                  <a:lnTo>
                    <a:pt x="123076" y="6504"/>
                  </a:lnTo>
                  <a:lnTo>
                    <a:pt x="122028" y="4294"/>
                  </a:lnTo>
                  <a:lnTo>
                    <a:pt x="119503" y="3928"/>
                  </a:lnTo>
                  <a:lnTo>
                    <a:pt x="117407" y="5115"/>
                  </a:lnTo>
                  <a:lnTo>
                    <a:pt x="114149" y="4016"/>
                  </a:lnTo>
                  <a:lnTo>
                    <a:pt x="112040" y="3158"/>
                  </a:lnTo>
                  <a:lnTo>
                    <a:pt x="107835" y="3461"/>
                  </a:lnTo>
                  <a:lnTo>
                    <a:pt x="106055" y="4610"/>
                  </a:lnTo>
                  <a:lnTo>
                    <a:pt x="107204" y="7767"/>
                  </a:lnTo>
                  <a:lnTo>
                    <a:pt x="104792" y="7767"/>
                  </a:lnTo>
                  <a:lnTo>
                    <a:pt x="103529" y="7653"/>
                  </a:lnTo>
                  <a:lnTo>
                    <a:pt x="101951" y="8448"/>
                  </a:lnTo>
                  <a:lnTo>
                    <a:pt x="102898" y="10153"/>
                  </a:lnTo>
                  <a:lnTo>
                    <a:pt x="100587" y="9484"/>
                  </a:lnTo>
                  <a:lnTo>
                    <a:pt x="99741" y="6529"/>
                  </a:lnTo>
                  <a:lnTo>
                    <a:pt x="97115" y="4319"/>
                  </a:lnTo>
                  <a:lnTo>
                    <a:pt x="93327" y="4837"/>
                  </a:lnTo>
                  <a:lnTo>
                    <a:pt x="94173" y="7577"/>
                  </a:lnTo>
                  <a:lnTo>
                    <a:pt x="91016" y="7463"/>
                  </a:lnTo>
                  <a:lnTo>
                    <a:pt x="89968" y="6100"/>
                  </a:lnTo>
                  <a:lnTo>
                    <a:pt x="87758" y="7249"/>
                  </a:lnTo>
                  <a:lnTo>
                    <a:pt x="86066" y="7779"/>
                  </a:lnTo>
                  <a:lnTo>
                    <a:pt x="83541" y="10822"/>
                  </a:lnTo>
                  <a:lnTo>
                    <a:pt x="83023" y="8827"/>
                  </a:lnTo>
                  <a:lnTo>
                    <a:pt x="85233" y="5468"/>
                  </a:lnTo>
                  <a:lnTo>
                    <a:pt x="84601" y="2312"/>
                  </a:lnTo>
                  <a:lnTo>
                    <a:pt x="814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3"/>
            <p:cNvSpPr/>
            <p:nvPr/>
          </p:nvSpPr>
          <p:spPr>
            <a:xfrm>
              <a:off x="3167575" y="993250"/>
              <a:ext cx="3759100" cy="3349975"/>
            </a:xfrm>
            <a:custGeom>
              <a:avLst/>
              <a:gdLst/>
              <a:ahLst/>
              <a:cxnLst/>
              <a:rect l="l" t="t" r="r" b="b"/>
              <a:pathLst>
                <a:path w="150364" h="133999" extrusionOk="0">
                  <a:moveTo>
                    <a:pt x="81786" y="784"/>
                  </a:moveTo>
                  <a:lnTo>
                    <a:pt x="84653" y="2892"/>
                  </a:lnTo>
                  <a:lnTo>
                    <a:pt x="85234" y="5797"/>
                  </a:lnTo>
                  <a:lnTo>
                    <a:pt x="83024" y="9168"/>
                  </a:lnTo>
                  <a:lnTo>
                    <a:pt x="83731" y="11895"/>
                  </a:lnTo>
                  <a:lnTo>
                    <a:pt x="86597" y="8448"/>
                  </a:lnTo>
                  <a:lnTo>
                    <a:pt x="88239" y="7931"/>
                  </a:lnTo>
                  <a:lnTo>
                    <a:pt x="90209" y="6895"/>
                  </a:lnTo>
                  <a:lnTo>
                    <a:pt x="91193" y="8171"/>
                  </a:lnTo>
                  <a:lnTo>
                    <a:pt x="94931" y="8297"/>
                  </a:lnTo>
                  <a:lnTo>
                    <a:pt x="94931" y="8297"/>
                  </a:lnTo>
                  <a:lnTo>
                    <a:pt x="94072" y="5494"/>
                  </a:lnTo>
                  <a:lnTo>
                    <a:pt x="97355" y="5039"/>
                  </a:lnTo>
                  <a:lnTo>
                    <a:pt x="99805" y="7110"/>
                  </a:lnTo>
                  <a:lnTo>
                    <a:pt x="100664" y="10140"/>
                  </a:lnTo>
                  <a:lnTo>
                    <a:pt x="103871" y="11075"/>
                  </a:lnTo>
                  <a:lnTo>
                    <a:pt x="102722" y="8991"/>
                  </a:lnTo>
                  <a:lnTo>
                    <a:pt x="103922" y="8385"/>
                  </a:lnTo>
                  <a:lnTo>
                    <a:pt x="105121" y="8486"/>
                  </a:lnTo>
                  <a:lnTo>
                    <a:pt x="107987" y="8486"/>
                  </a:lnTo>
                  <a:lnTo>
                    <a:pt x="106763" y="5153"/>
                  </a:lnTo>
                  <a:lnTo>
                    <a:pt x="108265" y="4180"/>
                  </a:lnTo>
                  <a:lnTo>
                    <a:pt x="112319" y="3890"/>
                  </a:lnTo>
                  <a:lnTo>
                    <a:pt x="114377" y="4723"/>
                  </a:lnTo>
                  <a:lnTo>
                    <a:pt x="117761" y="5860"/>
                  </a:lnTo>
                  <a:lnTo>
                    <a:pt x="119895" y="4673"/>
                  </a:lnTo>
                  <a:lnTo>
                    <a:pt x="122142" y="5001"/>
                  </a:lnTo>
                  <a:lnTo>
                    <a:pt x="123216" y="7236"/>
                  </a:lnTo>
                  <a:lnTo>
                    <a:pt x="125084" y="7236"/>
                  </a:lnTo>
                  <a:lnTo>
                    <a:pt x="127749" y="5544"/>
                  </a:lnTo>
                  <a:lnTo>
                    <a:pt x="130489" y="4332"/>
                  </a:lnTo>
                  <a:lnTo>
                    <a:pt x="130981" y="5532"/>
                  </a:lnTo>
                  <a:lnTo>
                    <a:pt x="134580" y="5494"/>
                  </a:lnTo>
                  <a:lnTo>
                    <a:pt x="132105" y="3069"/>
                  </a:lnTo>
                  <a:lnTo>
                    <a:pt x="134769" y="2817"/>
                  </a:lnTo>
                  <a:lnTo>
                    <a:pt x="142080" y="2817"/>
                  </a:lnTo>
                  <a:lnTo>
                    <a:pt x="142813" y="3713"/>
                  </a:lnTo>
                  <a:lnTo>
                    <a:pt x="144858" y="3776"/>
                  </a:lnTo>
                  <a:lnTo>
                    <a:pt x="144858" y="2337"/>
                  </a:lnTo>
                  <a:lnTo>
                    <a:pt x="147864" y="2779"/>
                  </a:lnTo>
                  <a:lnTo>
                    <a:pt x="148432" y="4989"/>
                  </a:lnTo>
                  <a:lnTo>
                    <a:pt x="149657" y="6643"/>
                  </a:lnTo>
                  <a:lnTo>
                    <a:pt x="149101" y="8309"/>
                  </a:lnTo>
                  <a:lnTo>
                    <a:pt x="147990" y="7564"/>
                  </a:lnTo>
                  <a:lnTo>
                    <a:pt x="146601" y="8638"/>
                  </a:lnTo>
                  <a:lnTo>
                    <a:pt x="144214" y="7400"/>
                  </a:lnTo>
                  <a:lnTo>
                    <a:pt x="144846" y="11163"/>
                  </a:lnTo>
                  <a:lnTo>
                    <a:pt x="144278" y="13461"/>
                  </a:lnTo>
                  <a:lnTo>
                    <a:pt x="147662" y="14724"/>
                  </a:lnTo>
                  <a:lnTo>
                    <a:pt x="148823" y="17944"/>
                  </a:lnTo>
                  <a:lnTo>
                    <a:pt x="148356" y="17944"/>
                  </a:lnTo>
                  <a:lnTo>
                    <a:pt x="145995" y="19118"/>
                  </a:lnTo>
                  <a:lnTo>
                    <a:pt x="144846" y="21012"/>
                  </a:lnTo>
                  <a:lnTo>
                    <a:pt x="144846" y="23373"/>
                  </a:lnTo>
                  <a:lnTo>
                    <a:pt x="142775" y="23096"/>
                  </a:lnTo>
                  <a:lnTo>
                    <a:pt x="139770" y="25040"/>
                  </a:lnTo>
                  <a:lnTo>
                    <a:pt x="140111" y="28311"/>
                  </a:lnTo>
                  <a:lnTo>
                    <a:pt x="141992" y="29788"/>
                  </a:lnTo>
                  <a:lnTo>
                    <a:pt x="142257" y="31745"/>
                  </a:lnTo>
                  <a:lnTo>
                    <a:pt x="142396" y="33387"/>
                  </a:lnTo>
                  <a:lnTo>
                    <a:pt x="143154" y="36000"/>
                  </a:lnTo>
                  <a:lnTo>
                    <a:pt x="141727" y="39271"/>
                  </a:lnTo>
                  <a:lnTo>
                    <a:pt x="141702" y="42604"/>
                  </a:lnTo>
                  <a:lnTo>
                    <a:pt x="141070" y="43135"/>
                  </a:lnTo>
                  <a:lnTo>
                    <a:pt x="141070" y="42440"/>
                  </a:lnTo>
                  <a:lnTo>
                    <a:pt x="140060" y="38993"/>
                  </a:lnTo>
                  <a:lnTo>
                    <a:pt x="136651" y="34245"/>
                  </a:lnTo>
                  <a:lnTo>
                    <a:pt x="136651" y="31025"/>
                  </a:lnTo>
                  <a:lnTo>
                    <a:pt x="138078" y="25255"/>
                  </a:lnTo>
                  <a:lnTo>
                    <a:pt x="138797" y="21151"/>
                  </a:lnTo>
                  <a:lnTo>
                    <a:pt x="136663" y="19939"/>
                  </a:lnTo>
                  <a:lnTo>
                    <a:pt x="136663" y="22300"/>
                  </a:lnTo>
                  <a:lnTo>
                    <a:pt x="136158" y="23437"/>
                  </a:lnTo>
                  <a:lnTo>
                    <a:pt x="135578" y="21947"/>
                  </a:lnTo>
                  <a:lnTo>
                    <a:pt x="132244" y="23424"/>
                  </a:lnTo>
                  <a:lnTo>
                    <a:pt x="132244" y="28765"/>
                  </a:lnTo>
                  <a:lnTo>
                    <a:pt x="130312" y="29295"/>
                  </a:lnTo>
                  <a:lnTo>
                    <a:pt x="126890" y="29295"/>
                  </a:lnTo>
                  <a:lnTo>
                    <a:pt x="124504" y="30722"/>
                  </a:lnTo>
                  <a:lnTo>
                    <a:pt x="123645" y="33576"/>
                  </a:lnTo>
                  <a:lnTo>
                    <a:pt x="121435" y="38008"/>
                  </a:lnTo>
                  <a:lnTo>
                    <a:pt x="122685" y="39006"/>
                  </a:lnTo>
                  <a:lnTo>
                    <a:pt x="124163" y="39586"/>
                  </a:lnTo>
                  <a:lnTo>
                    <a:pt x="126297" y="40193"/>
                  </a:lnTo>
                  <a:lnTo>
                    <a:pt x="127862" y="41657"/>
                  </a:lnTo>
                  <a:lnTo>
                    <a:pt x="128582" y="44549"/>
                  </a:lnTo>
                  <a:lnTo>
                    <a:pt x="129706" y="47706"/>
                  </a:lnTo>
                  <a:lnTo>
                    <a:pt x="128178" y="52403"/>
                  </a:lnTo>
                  <a:lnTo>
                    <a:pt x="126461" y="55358"/>
                  </a:lnTo>
                  <a:lnTo>
                    <a:pt x="125274" y="54676"/>
                  </a:lnTo>
                  <a:lnTo>
                    <a:pt x="123733" y="55951"/>
                  </a:lnTo>
                  <a:lnTo>
                    <a:pt x="123620" y="58792"/>
                  </a:lnTo>
                  <a:lnTo>
                    <a:pt x="122067" y="60118"/>
                  </a:lnTo>
                  <a:lnTo>
                    <a:pt x="122673" y="61393"/>
                  </a:lnTo>
                  <a:lnTo>
                    <a:pt x="124314" y="63098"/>
                  </a:lnTo>
                  <a:lnTo>
                    <a:pt x="124807" y="65131"/>
                  </a:lnTo>
                  <a:lnTo>
                    <a:pt x="123342" y="66305"/>
                  </a:lnTo>
                  <a:lnTo>
                    <a:pt x="122786" y="65750"/>
                  </a:lnTo>
                  <a:lnTo>
                    <a:pt x="122786" y="64196"/>
                  </a:lnTo>
                  <a:lnTo>
                    <a:pt x="121801" y="62997"/>
                  </a:lnTo>
                  <a:lnTo>
                    <a:pt x="120854" y="61317"/>
                  </a:lnTo>
                  <a:lnTo>
                    <a:pt x="119465" y="60143"/>
                  </a:lnTo>
                  <a:lnTo>
                    <a:pt x="118241" y="60762"/>
                  </a:lnTo>
                  <a:lnTo>
                    <a:pt x="118241" y="60762"/>
                  </a:lnTo>
                  <a:lnTo>
                    <a:pt x="118645" y="59297"/>
                  </a:lnTo>
                  <a:lnTo>
                    <a:pt x="117079" y="58514"/>
                  </a:lnTo>
                  <a:lnTo>
                    <a:pt x="116132" y="60396"/>
                  </a:lnTo>
                  <a:lnTo>
                    <a:pt x="114112" y="61583"/>
                  </a:lnTo>
                  <a:lnTo>
                    <a:pt x="114970" y="62719"/>
                  </a:lnTo>
                  <a:lnTo>
                    <a:pt x="116056" y="63931"/>
                  </a:lnTo>
                  <a:lnTo>
                    <a:pt x="117622" y="63376"/>
                  </a:lnTo>
                  <a:lnTo>
                    <a:pt x="118607" y="63691"/>
                  </a:lnTo>
                  <a:lnTo>
                    <a:pt x="115968" y="65497"/>
                  </a:lnTo>
                  <a:lnTo>
                    <a:pt x="117597" y="67530"/>
                  </a:lnTo>
                  <a:lnTo>
                    <a:pt x="119011" y="70371"/>
                  </a:lnTo>
                  <a:lnTo>
                    <a:pt x="119011" y="73919"/>
                  </a:lnTo>
                  <a:lnTo>
                    <a:pt x="118266" y="76028"/>
                  </a:lnTo>
                  <a:lnTo>
                    <a:pt x="116574" y="79096"/>
                  </a:lnTo>
                  <a:lnTo>
                    <a:pt x="112824" y="80978"/>
                  </a:lnTo>
                  <a:lnTo>
                    <a:pt x="111245" y="82114"/>
                  </a:lnTo>
                  <a:lnTo>
                    <a:pt x="110740" y="80940"/>
                  </a:lnTo>
                  <a:lnTo>
                    <a:pt x="110462" y="81041"/>
                  </a:lnTo>
                  <a:cubicBezTo>
                    <a:pt x="110159" y="81142"/>
                    <a:pt x="108594" y="81697"/>
                    <a:pt x="108253" y="81912"/>
                  </a:cubicBezTo>
                  <a:cubicBezTo>
                    <a:pt x="107886" y="82165"/>
                    <a:pt x="107634" y="83276"/>
                    <a:pt x="107520" y="83907"/>
                  </a:cubicBezTo>
                  <a:lnTo>
                    <a:pt x="107495" y="84008"/>
                  </a:lnTo>
                  <a:lnTo>
                    <a:pt x="108341" y="85688"/>
                  </a:lnTo>
                  <a:lnTo>
                    <a:pt x="110197" y="87468"/>
                  </a:lnTo>
                  <a:lnTo>
                    <a:pt x="110197" y="90852"/>
                  </a:lnTo>
                  <a:cubicBezTo>
                    <a:pt x="110046" y="91092"/>
                    <a:pt x="109174" y="91824"/>
                    <a:pt x="108379" y="92430"/>
                  </a:cubicBezTo>
                  <a:lnTo>
                    <a:pt x="107760" y="92115"/>
                  </a:lnTo>
                  <a:lnTo>
                    <a:pt x="106093" y="90360"/>
                  </a:lnTo>
                  <a:lnTo>
                    <a:pt x="104161" y="88541"/>
                  </a:lnTo>
                  <a:lnTo>
                    <a:pt x="103164" y="89829"/>
                  </a:lnTo>
                  <a:lnTo>
                    <a:pt x="102823" y="92203"/>
                  </a:lnTo>
                  <a:lnTo>
                    <a:pt x="103492" y="93756"/>
                  </a:lnTo>
                  <a:lnTo>
                    <a:pt x="104679" y="95398"/>
                  </a:lnTo>
                  <a:lnTo>
                    <a:pt x="106321" y="96648"/>
                  </a:lnTo>
                  <a:lnTo>
                    <a:pt x="106611" y="98239"/>
                  </a:lnTo>
                  <a:lnTo>
                    <a:pt x="107028" y="99602"/>
                  </a:lnTo>
                  <a:lnTo>
                    <a:pt x="105689" y="99047"/>
                  </a:lnTo>
                  <a:lnTo>
                    <a:pt x="104313" y="97254"/>
                  </a:lnTo>
                  <a:lnTo>
                    <a:pt x="103290" y="95082"/>
                  </a:lnTo>
                  <a:lnTo>
                    <a:pt x="101371" y="94072"/>
                  </a:lnTo>
                  <a:lnTo>
                    <a:pt x="101371" y="90056"/>
                  </a:lnTo>
                  <a:lnTo>
                    <a:pt x="99351" y="85725"/>
                  </a:lnTo>
                  <a:lnTo>
                    <a:pt x="97583" y="86773"/>
                  </a:lnTo>
                  <a:lnTo>
                    <a:pt x="97583" y="83756"/>
                  </a:lnTo>
                  <a:lnTo>
                    <a:pt x="95739" y="82897"/>
                  </a:lnTo>
                  <a:lnTo>
                    <a:pt x="94944" y="79690"/>
                  </a:lnTo>
                  <a:lnTo>
                    <a:pt x="91774" y="80422"/>
                  </a:lnTo>
                  <a:lnTo>
                    <a:pt x="90423" y="82278"/>
                  </a:lnTo>
                  <a:lnTo>
                    <a:pt x="87431" y="84980"/>
                  </a:lnTo>
                  <a:lnTo>
                    <a:pt x="85372" y="86773"/>
                  </a:lnTo>
                  <a:lnTo>
                    <a:pt x="84324" y="88503"/>
                  </a:lnTo>
                  <a:lnTo>
                    <a:pt x="84324" y="91546"/>
                  </a:lnTo>
                  <a:lnTo>
                    <a:pt x="82961" y="93706"/>
                  </a:lnTo>
                  <a:lnTo>
                    <a:pt x="82620" y="92456"/>
                  </a:lnTo>
                  <a:lnTo>
                    <a:pt x="81142" y="89084"/>
                  </a:lnTo>
                  <a:lnTo>
                    <a:pt x="79791" y="86180"/>
                  </a:lnTo>
                  <a:lnTo>
                    <a:pt x="79160" y="83465"/>
                  </a:lnTo>
                  <a:lnTo>
                    <a:pt x="78377" y="80359"/>
                  </a:lnTo>
                  <a:lnTo>
                    <a:pt x="76837" y="82152"/>
                  </a:lnTo>
                  <a:lnTo>
                    <a:pt x="75890" y="82000"/>
                  </a:lnTo>
                  <a:lnTo>
                    <a:pt x="74602" y="79803"/>
                  </a:lnTo>
                  <a:lnTo>
                    <a:pt x="71773" y="77745"/>
                  </a:lnTo>
                  <a:lnTo>
                    <a:pt x="68326" y="78175"/>
                  </a:lnTo>
                  <a:lnTo>
                    <a:pt x="65687" y="77770"/>
                  </a:lnTo>
                  <a:lnTo>
                    <a:pt x="63957" y="76849"/>
                  </a:lnTo>
                  <a:lnTo>
                    <a:pt x="62113" y="76710"/>
                  </a:lnTo>
                  <a:lnTo>
                    <a:pt x="60118" y="75624"/>
                  </a:lnTo>
                  <a:lnTo>
                    <a:pt x="56999" y="73086"/>
                  </a:lnTo>
                  <a:lnTo>
                    <a:pt x="55737" y="75232"/>
                  </a:lnTo>
                  <a:lnTo>
                    <a:pt x="57782" y="76912"/>
                  </a:lnTo>
                  <a:lnTo>
                    <a:pt x="59108" y="79349"/>
                  </a:lnTo>
                  <a:lnTo>
                    <a:pt x="61419" y="79235"/>
                  </a:lnTo>
                  <a:lnTo>
                    <a:pt x="63717" y="78541"/>
                  </a:lnTo>
                  <a:lnTo>
                    <a:pt x="64954" y="79879"/>
                  </a:lnTo>
                  <a:lnTo>
                    <a:pt x="66394" y="81306"/>
                  </a:lnTo>
                  <a:lnTo>
                    <a:pt x="65636" y="83187"/>
                  </a:lnTo>
                  <a:lnTo>
                    <a:pt x="64538" y="85208"/>
                  </a:lnTo>
                  <a:lnTo>
                    <a:pt x="60775" y="87140"/>
                  </a:lnTo>
                  <a:lnTo>
                    <a:pt x="57025" y="87973"/>
                  </a:lnTo>
                  <a:lnTo>
                    <a:pt x="53805" y="89425"/>
                  </a:lnTo>
                  <a:lnTo>
                    <a:pt x="53388" y="88263"/>
                  </a:lnTo>
                  <a:lnTo>
                    <a:pt x="52100" y="85132"/>
                  </a:lnTo>
                  <a:lnTo>
                    <a:pt x="50105" y="83554"/>
                  </a:lnTo>
                  <a:lnTo>
                    <a:pt x="49297" y="81230"/>
                  </a:lnTo>
                  <a:lnTo>
                    <a:pt x="47782" y="78831"/>
                  </a:lnTo>
                  <a:lnTo>
                    <a:pt x="45117" y="75169"/>
                  </a:lnTo>
                  <a:lnTo>
                    <a:pt x="43387" y="75801"/>
                  </a:lnTo>
                  <a:lnTo>
                    <a:pt x="44284" y="77341"/>
                  </a:lnTo>
                  <a:lnTo>
                    <a:pt x="45332" y="80182"/>
                  </a:lnTo>
                  <a:lnTo>
                    <a:pt x="46203" y="81382"/>
                  </a:lnTo>
                  <a:lnTo>
                    <a:pt x="48325" y="86281"/>
                  </a:lnTo>
                  <a:lnTo>
                    <a:pt x="49726" y="87241"/>
                  </a:lnTo>
                  <a:lnTo>
                    <a:pt x="51772" y="89198"/>
                  </a:lnTo>
                  <a:lnTo>
                    <a:pt x="52264" y="90271"/>
                  </a:lnTo>
                  <a:lnTo>
                    <a:pt x="53009" y="92506"/>
                  </a:lnTo>
                  <a:lnTo>
                    <a:pt x="54550" y="91736"/>
                  </a:lnTo>
                  <a:lnTo>
                    <a:pt x="58287" y="91218"/>
                  </a:lnTo>
                  <a:lnTo>
                    <a:pt x="59525" y="90612"/>
                  </a:lnTo>
                  <a:lnTo>
                    <a:pt x="59904" y="91837"/>
                  </a:lnTo>
                  <a:cubicBezTo>
                    <a:pt x="59664" y="92443"/>
                    <a:pt x="59070" y="93946"/>
                    <a:pt x="59070" y="94362"/>
                  </a:cubicBezTo>
                  <a:cubicBezTo>
                    <a:pt x="59045" y="94615"/>
                    <a:pt x="58338" y="96016"/>
                    <a:pt x="57681" y="97191"/>
                  </a:cubicBezTo>
                  <a:lnTo>
                    <a:pt x="54487" y="99148"/>
                  </a:lnTo>
                  <a:lnTo>
                    <a:pt x="51784" y="102128"/>
                  </a:lnTo>
                  <a:lnTo>
                    <a:pt x="48855" y="104792"/>
                  </a:lnTo>
                  <a:lnTo>
                    <a:pt x="49474" y="106408"/>
                  </a:lnTo>
                  <a:lnTo>
                    <a:pt x="49411" y="108719"/>
                  </a:lnTo>
                  <a:lnTo>
                    <a:pt x="50257" y="110727"/>
                  </a:lnTo>
                  <a:lnTo>
                    <a:pt x="50257" y="113189"/>
                  </a:lnTo>
                  <a:lnTo>
                    <a:pt x="48767" y="115487"/>
                  </a:lnTo>
                  <a:lnTo>
                    <a:pt x="44587" y="118694"/>
                  </a:lnTo>
                  <a:lnTo>
                    <a:pt x="44587" y="120096"/>
                  </a:lnTo>
                  <a:lnTo>
                    <a:pt x="44297" y="123897"/>
                  </a:lnTo>
                  <a:lnTo>
                    <a:pt x="42845" y="123897"/>
                  </a:lnTo>
                  <a:lnTo>
                    <a:pt x="42175" y="126927"/>
                  </a:lnTo>
                  <a:lnTo>
                    <a:pt x="39713" y="129730"/>
                  </a:lnTo>
                  <a:lnTo>
                    <a:pt x="38084" y="131536"/>
                  </a:lnTo>
                  <a:lnTo>
                    <a:pt x="35647" y="133367"/>
                  </a:lnTo>
                  <a:lnTo>
                    <a:pt x="31404" y="133367"/>
                  </a:lnTo>
                  <a:lnTo>
                    <a:pt x="29776" y="130842"/>
                  </a:lnTo>
                  <a:lnTo>
                    <a:pt x="29371" y="128581"/>
                  </a:lnTo>
                  <a:lnTo>
                    <a:pt x="28210" y="126334"/>
                  </a:lnTo>
                  <a:lnTo>
                    <a:pt x="26278" y="123796"/>
                  </a:lnTo>
                  <a:lnTo>
                    <a:pt x="26278" y="120222"/>
                  </a:lnTo>
                  <a:lnTo>
                    <a:pt x="24384" y="117495"/>
                  </a:lnTo>
                  <a:lnTo>
                    <a:pt x="24384" y="115285"/>
                  </a:lnTo>
                  <a:lnTo>
                    <a:pt x="26278" y="112659"/>
                  </a:lnTo>
                  <a:lnTo>
                    <a:pt x="26278" y="109654"/>
                  </a:lnTo>
                  <a:lnTo>
                    <a:pt x="25672" y="106509"/>
                  </a:lnTo>
                  <a:lnTo>
                    <a:pt x="23563" y="103340"/>
                  </a:lnTo>
                  <a:lnTo>
                    <a:pt x="23992" y="99262"/>
                  </a:lnTo>
                  <a:lnTo>
                    <a:pt x="22679" y="97140"/>
                  </a:lnTo>
                  <a:lnTo>
                    <a:pt x="19838" y="97279"/>
                  </a:lnTo>
                  <a:lnTo>
                    <a:pt x="18916" y="95701"/>
                  </a:lnTo>
                  <a:lnTo>
                    <a:pt x="16353" y="95410"/>
                  </a:lnTo>
                  <a:lnTo>
                    <a:pt x="13600" y="96787"/>
                  </a:lnTo>
                  <a:lnTo>
                    <a:pt x="11113" y="96787"/>
                  </a:lnTo>
                  <a:lnTo>
                    <a:pt x="8486" y="97090"/>
                  </a:lnTo>
                  <a:lnTo>
                    <a:pt x="5570" y="95385"/>
                  </a:lnTo>
                  <a:lnTo>
                    <a:pt x="1453" y="91067"/>
                  </a:lnTo>
                  <a:lnTo>
                    <a:pt x="645" y="87746"/>
                  </a:lnTo>
                  <a:lnTo>
                    <a:pt x="1175" y="84905"/>
                  </a:lnTo>
                  <a:lnTo>
                    <a:pt x="658" y="82518"/>
                  </a:lnTo>
                  <a:lnTo>
                    <a:pt x="1642" y="80132"/>
                  </a:lnTo>
                  <a:lnTo>
                    <a:pt x="4029" y="76306"/>
                  </a:lnTo>
                  <a:lnTo>
                    <a:pt x="6681" y="74386"/>
                  </a:lnTo>
                  <a:lnTo>
                    <a:pt x="7325" y="72353"/>
                  </a:lnTo>
                  <a:lnTo>
                    <a:pt x="9055" y="70523"/>
                  </a:lnTo>
                  <a:lnTo>
                    <a:pt x="10683" y="68894"/>
                  </a:lnTo>
                  <a:lnTo>
                    <a:pt x="11870" y="69487"/>
                  </a:lnTo>
                  <a:lnTo>
                    <a:pt x="16328" y="67858"/>
                  </a:lnTo>
                  <a:lnTo>
                    <a:pt x="20457" y="67871"/>
                  </a:lnTo>
                  <a:lnTo>
                    <a:pt x="22490" y="67543"/>
                  </a:lnTo>
                  <a:lnTo>
                    <a:pt x="23639" y="67795"/>
                  </a:lnTo>
                  <a:lnTo>
                    <a:pt x="24005" y="70560"/>
                  </a:lnTo>
                  <a:lnTo>
                    <a:pt x="26619" y="71116"/>
                  </a:lnTo>
                  <a:lnTo>
                    <a:pt x="29334" y="73338"/>
                  </a:lnTo>
                  <a:lnTo>
                    <a:pt x="31152" y="71747"/>
                  </a:lnTo>
                  <a:lnTo>
                    <a:pt x="32894" y="71457"/>
                  </a:lnTo>
                  <a:lnTo>
                    <a:pt x="38349" y="73035"/>
                  </a:lnTo>
                  <a:lnTo>
                    <a:pt x="41784" y="72505"/>
                  </a:lnTo>
                  <a:lnTo>
                    <a:pt x="44739" y="71154"/>
                  </a:lnTo>
                  <a:lnTo>
                    <a:pt x="45648" y="67719"/>
                  </a:lnTo>
                  <a:lnTo>
                    <a:pt x="44461" y="65989"/>
                  </a:lnTo>
                  <a:lnTo>
                    <a:pt x="41910" y="67442"/>
                  </a:lnTo>
                  <a:lnTo>
                    <a:pt x="39347" y="66785"/>
                  </a:lnTo>
                  <a:lnTo>
                    <a:pt x="37819" y="65762"/>
                  </a:lnTo>
                  <a:lnTo>
                    <a:pt x="38715" y="63590"/>
                  </a:lnTo>
                  <a:lnTo>
                    <a:pt x="40067" y="62820"/>
                  </a:lnTo>
                  <a:lnTo>
                    <a:pt x="42466" y="62227"/>
                  </a:lnTo>
                  <a:lnTo>
                    <a:pt x="45610" y="63073"/>
                  </a:lnTo>
                  <a:lnTo>
                    <a:pt x="50244" y="62075"/>
                  </a:lnTo>
                  <a:lnTo>
                    <a:pt x="47946" y="60345"/>
                  </a:lnTo>
                  <a:lnTo>
                    <a:pt x="45458" y="57782"/>
                  </a:lnTo>
                  <a:lnTo>
                    <a:pt x="46304" y="55206"/>
                  </a:lnTo>
                  <a:lnTo>
                    <a:pt x="43501" y="56999"/>
                  </a:lnTo>
                  <a:lnTo>
                    <a:pt x="43602" y="58312"/>
                  </a:lnTo>
                  <a:lnTo>
                    <a:pt x="42289" y="58312"/>
                  </a:lnTo>
                  <a:lnTo>
                    <a:pt x="41632" y="55938"/>
                  </a:lnTo>
                  <a:lnTo>
                    <a:pt x="39511" y="56469"/>
                  </a:lnTo>
                  <a:lnTo>
                    <a:pt x="37832" y="60042"/>
                  </a:lnTo>
                  <a:lnTo>
                    <a:pt x="37933" y="62265"/>
                  </a:lnTo>
                  <a:lnTo>
                    <a:pt x="36632" y="62530"/>
                  </a:lnTo>
                  <a:lnTo>
                    <a:pt x="35167" y="62757"/>
                  </a:lnTo>
                  <a:lnTo>
                    <a:pt x="33639" y="64398"/>
                  </a:lnTo>
                  <a:lnTo>
                    <a:pt x="34776" y="65750"/>
                  </a:lnTo>
                  <a:lnTo>
                    <a:pt x="33829" y="66659"/>
                  </a:lnTo>
                  <a:lnTo>
                    <a:pt x="32427" y="65585"/>
                  </a:lnTo>
                  <a:lnTo>
                    <a:pt x="30988" y="61886"/>
                  </a:lnTo>
                  <a:lnTo>
                    <a:pt x="28033" y="58893"/>
                  </a:lnTo>
                  <a:lnTo>
                    <a:pt x="25242" y="56974"/>
                  </a:lnTo>
                  <a:lnTo>
                    <a:pt x="24636" y="59146"/>
                  </a:lnTo>
                  <a:lnTo>
                    <a:pt x="27136" y="61595"/>
                  </a:lnTo>
                  <a:lnTo>
                    <a:pt x="29712" y="63085"/>
                  </a:lnTo>
                  <a:lnTo>
                    <a:pt x="29574" y="63401"/>
                  </a:lnTo>
                  <a:lnTo>
                    <a:pt x="28172" y="62921"/>
                  </a:lnTo>
                  <a:lnTo>
                    <a:pt x="28172" y="64967"/>
                  </a:lnTo>
                  <a:lnTo>
                    <a:pt x="27541" y="65333"/>
                  </a:lnTo>
                  <a:lnTo>
                    <a:pt x="27541" y="64537"/>
                  </a:lnTo>
                  <a:lnTo>
                    <a:pt x="26720" y="63148"/>
                  </a:lnTo>
                  <a:lnTo>
                    <a:pt x="25255" y="61785"/>
                  </a:lnTo>
                  <a:lnTo>
                    <a:pt x="23273" y="59575"/>
                  </a:lnTo>
                  <a:lnTo>
                    <a:pt x="21467" y="59575"/>
                  </a:lnTo>
                  <a:lnTo>
                    <a:pt x="20141" y="60295"/>
                  </a:lnTo>
                  <a:lnTo>
                    <a:pt x="17515" y="59600"/>
                  </a:lnTo>
                  <a:lnTo>
                    <a:pt x="17174" y="61557"/>
                  </a:lnTo>
                  <a:lnTo>
                    <a:pt x="16277" y="61949"/>
                  </a:lnTo>
                  <a:lnTo>
                    <a:pt x="15179" y="63919"/>
                  </a:lnTo>
                  <a:lnTo>
                    <a:pt x="13386" y="66507"/>
                  </a:lnTo>
                  <a:lnTo>
                    <a:pt x="11391" y="66406"/>
                  </a:lnTo>
                  <a:lnTo>
                    <a:pt x="10065" y="67176"/>
                  </a:lnTo>
                  <a:lnTo>
                    <a:pt x="9143" y="66381"/>
                  </a:lnTo>
                  <a:lnTo>
                    <a:pt x="6719" y="65649"/>
                  </a:lnTo>
                  <a:lnTo>
                    <a:pt x="6719" y="60610"/>
                  </a:lnTo>
                  <a:lnTo>
                    <a:pt x="8827" y="59499"/>
                  </a:lnTo>
                  <a:lnTo>
                    <a:pt x="12413" y="59954"/>
                  </a:lnTo>
                  <a:lnTo>
                    <a:pt x="14156" y="58148"/>
                  </a:lnTo>
                  <a:lnTo>
                    <a:pt x="13070" y="55825"/>
                  </a:lnTo>
                  <a:lnTo>
                    <a:pt x="12110" y="55320"/>
                  </a:lnTo>
                  <a:lnTo>
                    <a:pt x="13045" y="55168"/>
                  </a:lnTo>
                  <a:lnTo>
                    <a:pt x="14749" y="55168"/>
                  </a:lnTo>
                  <a:lnTo>
                    <a:pt x="16694" y="53186"/>
                  </a:lnTo>
                  <a:lnTo>
                    <a:pt x="17616" y="49840"/>
                  </a:lnTo>
                  <a:lnTo>
                    <a:pt x="20381" y="48691"/>
                  </a:lnTo>
                  <a:lnTo>
                    <a:pt x="20608" y="45913"/>
                  </a:lnTo>
                  <a:lnTo>
                    <a:pt x="21568" y="44764"/>
                  </a:lnTo>
                  <a:lnTo>
                    <a:pt x="22250" y="45559"/>
                  </a:lnTo>
                  <a:lnTo>
                    <a:pt x="21442" y="48211"/>
                  </a:lnTo>
                  <a:lnTo>
                    <a:pt x="25924" y="48211"/>
                  </a:lnTo>
                  <a:lnTo>
                    <a:pt x="29788" y="47504"/>
                  </a:lnTo>
                  <a:lnTo>
                    <a:pt x="30558" y="44915"/>
                  </a:lnTo>
                  <a:lnTo>
                    <a:pt x="31733" y="43539"/>
                  </a:lnTo>
                  <a:lnTo>
                    <a:pt x="32023" y="41910"/>
                  </a:lnTo>
                  <a:lnTo>
                    <a:pt x="34687" y="41821"/>
                  </a:lnTo>
                  <a:lnTo>
                    <a:pt x="37390" y="40129"/>
                  </a:lnTo>
                  <a:lnTo>
                    <a:pt x="35369" y="38841"/>
                  </a:lnTo>
                  <a:lnTo>
                    <a:pt x="32768" y="39599"/>
                  </a:lnTo>
                  <a:lnTo>
                    <a:pt x="31253" y="39422"/>
                  </a:lnTo>
                  <a:lnTo>
                    <a:pt x="30205" y="36303"/>
                  </a:lnTo>
                  <a:lnTo>
                    <a:pt x="33147" y="32604"/>
                  </a:lnTo>
                  <a:lnTo>
                    <a:pt x="31202" y="31215"/>
                  </a:lnTo>
                  <a:lnTo>
                    <a:pt x="29586" y="32591"/>
                  </a:lnTo>
                  <a:lnTo>
                    <a:pt x="28955" y="34372"/>
                  </a:lnTo>
                  <a:lnTo>
                    <a:pt x="27136" y="35874"/>
                  </a:lnTo>
                  <a:lnTo>
                    <a:pt x="26897" y="38425"/>
                  </a:lnTo>
                  <a:lnTo>
                    <a:pt x="28462" y="40723"/>
                  </a:lnTo>
                  <a:cubicBezTo>
                    <a:pt x="28361" y="41241"/>
                    <a:pt x="28071" y="42667"/>
                    <a:pt x="28071" y="42933"/>
                  </a:cubicBezTo>
                  <a:cubicBezTo>
                    <a:pt x="28008" y="43147"/>
                    <a:pt x="27288" y="44233"/>
                    <a:pt x="26619" y="45155"/>
                  </a:cubicBezTo>
                  <a:lnTo>
                    <a:pt x="24131" y="44902"/>
                  </a:lnTo>
                  <a:lnTo>
                    <a:pt x="24308" y="43640"/>
                  </a:lnTo>
                  <a:lnTo>
                    <a:pt x="22553" y="40622"/>
                  </a:lnTo>
                  <a:lnTo>
                    <a:pt x="21076" y="42465"/>
                  </a:lnTo>
                  <a:lnTo>
                    <a:pt x="19687" y="42718"/>
                  </a:lnTo>
                  <a:lnTo>
                    <a:pt x="18740" y="39321"/>
                  </a:lnTo>
                  <a:lnTo>
                    <a:pt x="19510" y="37680"/>
                  </a:lnTo>
                  <a:lnTo>
                    <a:pt x="21985" y="35205"/>
                  </a:lnTo>
                  <a:lnTo>
                    <a:pt x="23386" y="32326"/>
                  </a:lnTo>
                  <a:lnTo>
                    <a:pt x="25874" y="28790"/>
                  </a:lnTo>
                  <a:lnTo>
                    <a:pt x="29712" y="24750"/>
                  </a:lnTo>
                  <a:lnTo>
                    <a:pt x="33021" y="23639"/>
                  </a:lnTo>
                  <a:lnTo>
                    <a:pt x="35294" y="24232"/>
                  </a:lnTo>
                  <a:lnTo>
                    <a:pt x="38008" y="25381"/>
                  </a:lnTo>
                  <a:lnTo>
                    <a:pt x="41481" y="27212"/>
                  </a:lnTo>
                  <a:lnTo>
                    <a:pt x="42188" y="29068"/>
                  </a:lnTo>
                  <a:lnTo>
                    <a:pt x="41039" y="29813"/>
                  </a:lnTo>
                  <a:lnTo>
                    <a:pt x="36556" y="28942"/>
                  </a:lnTo>
                  <a:lnTo>
                    <a:pt x="39284" y="30975"/>
                  </a:lnTo>
                  <a:lnTo>
                    <a:pt x="40976" y="34245"/>
                  </a:lnTo>
                  <a:lnTo>
                    <a:pt x="41910" y="32781"/>
                  </a:lnTo>
                  <a:lnTo>
                    <a:pt x="44436" y="32907"/>
                  </a:lnTo>
                  <a:lnTo>
                    <a:pt x="43135" y="30886"/>
                  </a:lnTo>
                  <a:lnTo>
                    <a:pt x="45181" y="29712"/>
                  </a:lnTo>
                  <a:lnTo>
                    <a:pt x="45471" y="27237"/>
                  </a:lnTo>
                  <a:lnTo>
                    <a:pt x="46191" y="27528"/>
                  </a:lnTo>
                  <a:lnTo>
                    <a:pt x="46809" y="30634"/>
                  </a:lnTo>
                  <a:lnTo>
                    <a:pt x="49082" y="27982"/>
                  </a:lnTo>
                  <a:lnTo>
                    <a:pt x="52971" y="25924"/>
                  </a:lnTo>
                  <a:lnTo>
                    <a:pt x="56330" y="25217"/>
                  </a:lnTo>
                  <a:lnTo>
                    <a:pt x="55648" y="23815"/>
                  </a:lnTo>
                  <a:lnTo>
                    <a:pt x="55863" y="23159"/>
                  </a:lnTo>
                  <a:lnTo>
                    <a:pt x="58224" y="23714"/>
                  </a:lnTo>
                  <a:lnTo>
                    <a:pt x="61596" y="25406"/>
                  </a:lnTo>
                  <a:lnTo>
                    <a:pt x="61596" y="23171"/>
                  </a:lnTo>
                  <a:lnTo>
                    <a:pt x="59449" y="21277"/>
                  </a:lnTo>
                  <a:lnTo>
                    <a:pt x="59500" y="18828"/>
                  </a:lnTo>
                  <a:lnTo>
                    <a:pt x="60245" y="15532"/>
                  </a:lnTo>
                  <a:lnTo>
                    <a:pt x="61457" y="15987"/>
                  </a:lnTo>
                  <a:lnTo>
                    <a:pt x="62252" y="17944"/>
                  </a:lnTo>
                  <a:lnTo>
                    <a:pt x="63300" y="20899"/>
                  </a:lnTo>
                  <a:lnTo>
                    <a:pt x="64614" y="24333"/>
                  </a:lnTo>
                  <a:lnTo>
                    <a:pt x="63464" y="26530"/>
                  </a:lnTo>
                  <a:lnTo>
                    <a:pt x="65813" y="27364"/>
                  </a:lnTo>
                  <a:lnTo>
                    <a:pt x="67114" y="25659"/>
                  </a:lnTo>
                  <a:lnTo>
                    <a:pt x="66470" y="24270"/>
                  </a:lnTo>
                  <a:cubicBezTo>
                    <a:pt x="67215" y="24106"/>
                    <a:pt x="67947" y="23879"/>
                    <a:pt x="68667" y="23601"/>
                  </a:cubicBezTo>
                  <a:lnTo>
                    <a:pt x="69134" y="23386"/>
                  </a:lnTo>
                  <a:lnTo>
                    <a:pt x="67530" y="22060"/>
                  </a:lnTo>
                  <a:lnTo>
                    <a:pt x="65952" y="21770"/>
                  </a:lnTo>
                  <a:lnTo>
                    <a:pt x="64715" y="17982"/>
                  </a:lnTo>
                  <a:lnTo>
                    <a:pt x="65864" y="17211"/>
                  </a:lnTo>
                  <a:lnTo>
                    <a:pt x="66407" y="15696"/>
                  </a:lnTo>
                  <a:lnTo>
                    <a:pt x="69071" y="17275"/>
                  </a:lnTo>
                  <a:lnTo>
                    <a:pt x="70750" y="16252"/>
                  </a:lnTo>
                  <a:lnTo>
                    <a:pt x="68313" y="14964"/>
                  </a:lnTo>
                  <a:lnTo>
                    <a:pt x="67152" y="13726"/>
                  </a:lnTo>
                  <a:lnTo>
                    <a:pt x="70321" y="11946"/>
                  </a:lnTo>
                  <a:lnTo>
                    <a:pt x="69033" y="10683"/>
                  </a:lnTo>
                  <a:lnTo>
                    <a:pt x="70460" y="7943"/>
                  </a:lnTo>
                  <a:lnTo>
                    <a:pt x="73743" y="5481"/>
                  </a:lnTo>
                  <a:lnTo>
                    <a:pt x="74501" y="2968"/>
                  </a:lnTo>
                  <a:lnTo>
                    <a:pt x="75624" y="1554"/>
                  </a:lnTo>
                  <a:lnTo>
                    <a:pt x="77468" y="1554"/>
                  </a:lnTo>
                  <a:lnTo>
                    <a:pt x="78554" y="4206"/>
                  </a:lnTo>
                  <a:lnTo>
                    <a:pt x="80019" y="2097"/>
                  </a:lnTo>
                  <a:lnTo>
                    <a:pt x="81786" y="784"/>
                  </a:lnTo>
                  <a:close/>
                  <a:moveTo>
                    <a:pt x="81786" y="1"/>
                  </a:moveTo>
                  <a:lnTo>
                    <a:pt x="79614" y="1605"/>
                  </a:lnTo>
                  <a:lnTo>
                    <a:pt x="78705" y="2880"/>
                  </a:lnTo>
                  <a:lnTo>
                    <a:pt x="77910" y="910"/>
                  </a:lnTo>
                  <a:lnTo>
                    <a:pt x="75334" y="910"/>
                  </a:lnTo>
                  <a:lnTo>
                    <a:pt x="73983" y="2615"/>
                  </a:lnTo>
                  <a:lnTo>
                    <a:pt x="73213" y="5090"/>
                  </a:lnTo>
                  <a:lnTo>
                    <a:pt x="70043" y="7476"/>
                  </a:lnTo>
                  <a:lnTo>
                    <a:pt x="68263" y="10784"/>
                  </a:lnTo>
                  <a:lnTo>
                    <a:pt x="69286" y="11794"/>
                  </a:lnTo>
                  <a:lnTo>
                    <a:pt x="66154" y="13562"/>
                  </a:lnTo>
                  <a:lnTo>
                    <a:pt x="67897" y="15431"/>
                  </a:lnTo>
                  <a:lnTo>
                    <a:pt x="69475" y="16277"/>
                  </a:lnTo>
                  <a:lnTo>
                    <a:pt x="69071" y="16517"/>
                  </a:lnTo>
                  <a:lnTo>
                    <a:pt x="66066" y="14737"/>
                  </a:lnTo>
                  <a:lnTo>
                    <a:pt x="65346" y="16795"/>
                  </a:lnTo>
                  <a:lnTo>
                    <a:pt x="63970" y="17704"/>
                  </a:lnTo>
                  <a:lnTo>
                    <a:pt x="65472" y="22313"/>
                  </a:lnTo>
                  <a:lnTo>
                    <a:pt x="67253" y="22654"/>
                  </a:lnTo>
                  <a:lnTo>
                    <a:pt x="67934" y="23209"/>
                  </a:lnTo>
                  <a:cubicBezTo>
                    <a:pt x="67290" y="23411"/>
                    <a:pt x="66634" y="23588"/>
                    <a:pt x="65965" y="23727"/>
                  </a:cubicBezTo>
                  <a:lnTo>
                    <a:pt x="65573" y="23803"/>
                  </a:lnTo>
                  <a:lnTo>
                    <a:pt x="66394" y="25571"/>
                  </a:lnTo>
                  <a:lnTo>
                    <a:pt x="65611" y="26606"/>
                  </a:lnTo>
                  <a:lnTo>
                    <a:pt x="64386" y="26177"/>
                  </a:lnTo>
                  <a:lnTo>
                    <a:pt x="65333" y="24371"/>
                  </a:lnTo>
                  <a:lnTo>
                    <a:pt x="63906" y="20671"/>
                  </a:lnTo>
                  <a:lnTo>
                    <a:pt x="62858" y="17717"/>
                  </a:lnTo>
                  <a:lnTo>
                    <a:pt x="61962" y="15482"/>
                  </a:lnTo>
                  <a:lnTo>
                    <a:pt x="59815" y="14686"/>
                  </a:lnTo>
                  <a:lnTo>
                    <a:pt x="58894" y="18714"/>
                  </a:lnTo>
                  <a:lnTo>
                    <a:pt x="58830" y="21555"/>
                  </a:lnTo>
                  <a:lnTo>
                    <a:pt x="60990" y="23449"/>
                  </a:lnTo>
                  <a:lnTo>
                    <a:pt x="60990" y="24371"/>
                  </a:lnTo>
                  <a:lnTo>
                    <a:pt x="58502" y="23121"/>
                  </a:lnTo>
                  <a:lnTo>
                    <a:pt x="55459" y="22401"/>
                  </a:lnTo>
                  <a:lnTo>
                    <a:pt x="54992" y="23853"/>
                  </a:lnTo>
                  <a:lnTo>
                    <a:pt x="55434" y="24762"/>
                  </a:lnTo>
                  <a:lnTo>
                    <a:pt x="52807" y="25305"/>
                  </a:lnTo>
                  <a:lnTo>
                    <a:pt x="48729" y="27439"/>
                  </a:lnTo>
                  <a:lnTo>
                    <a:pt x="47176" y="29232"/>
                  </a:lnTo>
                  <a:lnTo>
                    <a:pt x="46746" y="27073"/>
                  </a:lnTo>
                  <a:lnTo>
                    <a:pt x="44941" y="26316"/>
                  </a:lnTo>
                  <a:lnTo>
                    <a:pt x="44600" y="29321"/>
                  </a:lnTo>
                  <a:lnTo>
                    <a:pt x="42238" y="30672"/>
                  </a:lnTo>
                  <a:lnTo>
                    <a:pt x="43249" y="32212"/>
                  </a:lnTo>
                  <a:lnTo>
                    <a:pt x="41582" y="32137"/>
                  </a:lnTo>
                  <a:lnTo>
                    <a:pt x="41039" y="32983"/>
                  </a:lnTo>
                  <a:lnTo>
                    <a:pt x="39814" y="30634"/>
                  </a:lnTo>
                  <a:lnTo>
                    <a:pt x="39145" y="30078"/>
                  </a:lnTo>
                  <a:lnTo>
                    <a:pt x="41178" y="30482"/>
                  </a:lnTo>
                  <a:lnTo>
                    <a:pt x="42971" y="29321"/>
                  </a:lnTo>
                  <a:lnTo>
                    <a:pt x="41999" y="26770"/>
                  </a:lnTo>
                  <a:lnTo>
                    <a:pt x="38299" y="24813"/>
                  </a:lnTo>
                  <a:lnTo>
                    <a:pt x="35496" y="23639"/>
                  </a:lnTo>
                  <a:lnTo>
                    <a:pt x="32983" y="22982"/>
                  </a:lnTo>
                  <a:lnTo>
                    <a:pt x="29359" y="24194"/>
                  </a:lnTo>
                  <a:lnTo>
                    <a:pt x="25381" y="28386"/>
                  </a:lnTo>
                  <a:lnTo>
                    <a:pt x="22831" y="32010"/>
                  </a:lnTo>
                  <a:lnTo>
                    <a:pt x="21492" y="34801"/>
                  </a:lnTo>
                  <a:lnTo>
                    <a:pt x="19005" y="37276"/>
                  </a:lnTo>
                  <a:lnTo>
                    <a:pt x="18058" y="39258"/>
                  </a:lnTo>
                  <a:lnTo>
                    <a:pt x="19219" y="43438"/>
                  </a:lnTo>
                  <a:lnTo>
                    <a:pt x="21404" y="43046"/>
                  </a:lnTo>
                  <a:lnTo>
                    <a:pt x="22452" y="41733"/>
                  </a:lnTo>
                  <a:lnTo>
                    <a:pt x="23639" y="43766"/>
                  </a:lnTo>
                  <a:lnTo>
                    <a:pt x="23399" y="45458"/>
                  </a:lnTo>
                  <a:lnTo>
                    <a:pt x="26909" y="45824"/>
                  </a:lnTo>
                  <a:lnTo>
                    <a:pt x="27010" y="45673"/>
                  </a:lnTo>
                  <a:cubicBezTo>
                    <a:pt x="28702" y="43387"/>
                    <a:pt x="28702" y="43072"/>
                    <a:pt x="28702" y="42970"/>
                  </a:cubicBezTo>
                  <a:cubicBezTo>
                    <a:pt x="28702" y="42794"/>
                    <a:pt x="28904" y="41683"/>
                    <a:pt x="29106" y="40723"/>
                  </a:cubicBezTo>
                  <a:lnTo>
                    <a:pt x="29144" y="40597"/>
                  </a:lnTo>
                  <a:lnTo>
                    <a:pt x="27566" y="38261"/>
                  </a:lnTo>
                  <a:lnTo>
                    <a:pt x="27743" y="36190"/>
                  </a:lnTo>
                  <a:lnTo>
                    <a:pt x="29498" y="34750"/>
                  </a:lnTo>
                  <a:lnTo>
                    <a:pt x="30129" y="32957"/>
                  </a:lnTo>
                  <a:lnTo>
                    <a:pt x="31240" y="32010"/>
                  </a:lnTo>
                  <a:lnTo>
                    <a:pt x="32238" y="32730"/>
                  </a:lnTo>
                  <a:lnTo>
                    <a:pt x="29510" y="36177"/>
                  </a:lnTo>
                  <a:lnTo>
                    <a:pt x="30773" y="39991"/>
                  </a:lnTo>
                  <a:lnTo>
                    <a:pt x="32831" y="40243"/>
                  </a:lnTo>
                  <a:lnTo>
                    <a:pt x="35281" y="39523"/>
                  </a:lnTo>
                  <a:lnTo>
                    <a:pt x="36203" y="40129"/>
                  </a:lnTo>
                  <a:lnTo>
                    <a:pt x="34498" y="41190"/>
                  </a:lnTo>
                  <a:lnTo>
                    <a:pt x="31493" y="41291"/>
                  </a:lnTo>
                  <a:lnTo>
                    <a:pt x="31139" y="43248"/>
                  </a:lnTo>
                  <a:lnTo>
                    <a:pt x="30041" y="44549"/>
                  </a:lnTo>
                  <a:lnTo>
                    <a:pt x="29296" y="46948"/>
                  </a:lnTo>
                  <a:lnTo>
                    <a:pt x="25861" y="47592"/>
                  </a:lnTo>
                  <a:lnTo>
                    <a:pt x="22288" y="47592"/>
                  </a:lnTo>
                  <a:lnTo>
                    <a:pt x="22957" y="45420"/>
                  </a:lnTo>
                  <a:lnTo>
                    <a:pt x="21543" y="43804"/>
                  </a:lnTo>
                  <a:lnTo>
                    <a:pt x="19990" y="45660"/>
                  </a:lnTo>
                  <a:lnTo>
                    <a:pt x="19775" y="48261"/>
                  </a:lnTo>
                  <a:lnTo>
                    <a:pt x="17085" y="49385"/>
                  </a:lnTo>
                  <a:lnTo>
                    <a:pt x="16113" y="52857"/>
                  </a:lnTo>
                  <a:lnTo>
                    <a:pt x="14484" y="54524"/>
                  </a:lnTo>
                  <a:lnTo>
                    <a:pt x="12982" y="54524"/>
                  </a:lnTo>
                  <a:lnTo>
                    <a:pt x="10178" y="55004"/>
                  </a:lnTo>
                  <a:lnTo>
                    <a:pt x="12590" y="56279"/>
                  </a:lnTo>
                  <a:lnTo>
                    <a:pt x="13398" y="58022"/>
                  </a:lnTo>
                  <a:lnTo>
                    <a:pt x="12186" y="59285"/>
                  </a:lnTo>
                  <a:lnTo>
                    <a:pt x="8714" y="58855"/>
                  </a:lnTo>
                  <a:lnTo>
                    <a:pt x="6100" y="60232"/>
                  </a:lnTo>
                  <a:lnTo>
                    <a:pt x="6100" y="66116"/>
                  </a:lnTo>
                  <a:lnTo>
                    <a:pt x="8777" y="66899"/>
                  </a:lnTo>
                  <a:lnTo>
                    <a:pt x="10002" y="67947"/>
                  </a:lnTo>
                  <a:lnTo>
                    <a:pt x="11555" y="67038"/>
                  </a:lnTo>
                  <a:lnTo>
                    <a:pt x="13714" y="67151"/>
                  </a:lnTo>
                  <a:lnTo>
                    <a:pt x="15709" y="64247"/>
                  </a:lnTo>
                  <a:lnTo>
                    <a:pt x="16719" y="62441"/>
                  </a:lnTo>
                  <a:lnTo>
                    <a:pt x="17729" y="61999"/>
                  </a:lnTo>
                  <a:lnTo>
                    <a:pt x="18020" y="60383"/>
                  </a:lnTo>
                  <a:lnTo>
                    <a:pt x="20229" y="60964"/>
                  </a:lnTo>
                  <a:lnTo>
                    <a:pt x="21631" y="60194"/>
                  </a:lnTo>
                  <a:lnTo>
                    <a:pt x="22982" y="60194"/>
                  </a:lnTo>
                  <a:lnTo>
                    <a:pt x="24800" y="62227"/>
                  </a:lnTo>
                  <a:lnTo>
                    <a:pt x="26202" y="63502"/>
                  </a:lnTo>
                  <a:lnTo>
                    <a:pt x="26909" y="64702"/>
                  </a:lnTo>
                  <a:lnTo>
                    <a:pt x="26909" y="66444"/>
                  </a:lnTo>
                  <a:lnTo>
                    <a:pt x="28803" y="65333"/>
                  </a:lnTo>
                  <a:lnTo>
                    <a:pt x="28803" y="63805"/>
                  </a:lnTo>
                  <a:lnTo>
                    <a:pt x="29927" y="64171"/>
                  </a:lnTo>
                  <a:lnTo>
                    <a:pt x="30521" y="62807"/>
                  </a:lnTo>
                  <a:lnTo>
                    <a:pt x="27553" y="61115"/>
                  </a:lnTo>
                  <a:lnTo>
                    <a:pt x="25343" y="58956"/>
                  </a:lnTo>
                  <a:lnTo>
                    <a:pt x="25609" y="57997"/>
                  </a:lnTo>
                  <a:lnTo>
                    <a:pt x="27629" y="59386"/>
                  </a:lnTo>
                  <a:lnTo>
                    <a:pt x="30432" y="62176"/>
                  </a:lnTo>
                  <a:lnTo>
                    <a:pt x="31910" y="65977"/>
                  </a:lnTo>
                  <a:lnTo>
                    <a:pt x="33879" y="67492"/>
                  </a:lnTo>
                  <a:lnTo>
                    <a:pt x="35660" y="65800"/>
                  </a:lnTo>
                  <a:lnTo>
                    <a:pt x="34498" y="64424"/>
                  </a:lnTo>
                  <a:lnTo>
                    <a:pt x="35496" y="63338"/>
                  </a:lnTo>
                  <a:lnTo>
                    <a:pt x="36758" y="63148"/>
                  </a:lnTo>
                  <a:lnTo>
                    <a:pt x="38602" y="62782"/>
                  </a:lnTo>
                  <a:lnTo>
                    <a:pt x="38488" y="60168"/>
                  </a:lnTo>
                  <a:lnTo>
                    <a:pt x="39966" y="57012"/>
                  </a:lnTo>
                  <a:lnTo>
                    <a:pt x="41203" y="56696"/>
                  </a:lnTo>
                  <a:lnTo>
                    <a:pt x="41809" y="58944"/>
                  </a:lnTo>
                  <a:lnTo>
                    <a:pt x="44284" y="58944"/>
                  </a:lnTo>
                  <a:lnTo>
                    <a:pt x="44158" y="57315"/>
                  </a:lnTo>
                  <a:lnTo>
                    <a:pt x="45155" y="56683"/>
                  </a:lnTo>
                  <a:lnTo>
                    <a:pt x="44739" y="57946"/>
                  </a:lnTo>
                  <a:lnTo>
                    <a:pt x="47529" y="60812"/>
                  </a:lnTo>
                  <a:lnTo>
                    <a:pt x="48767" y="61747"/>
                  </a:lnTo>
                  <a:lnTo>
                    <a:pt x="45635" y="62416"/>
                  </a:lnTo>
                  <a:lnTo>
                    <a:pt x="42478" y="61570"/>
                  </a:lnTo>
                  <a:lnTo>
                    <a:pt x="39877" y="62214"/>
                  </a:lnTo>
                  <a:lnTo>
                    <a:pt x="38223" y="63136"/>
                  </a:lnTo>
                  <a:lnTo>
                    <a:pt x="37036" y="66002"/>
                  </a:lnTo>
                  <a:lnTo>
                    <a:pt x="39044" y="67341"/>
                  </a:lnTo>
                  <a:lnTo>
                    <a:pt x="41999" y="68111"/>
                  </a:lnTo>
                  <a:lnTo>
                    <a:pt x="44284" y="66823"/>
                  </a:lnTo>
                  <a:lnTo>
                    <a:pt x="44979" y="67833"/>
                  </a:lnTo>
                  <a:lnTo>
                    <a:pt x="44208" y="70712"/>
                  </a:lnTo>
                  <a:lnTo>
                    <a:pt x="41658" y="71886"/>
                  </a:lnTo>
                  <a:lnTo>
                    <a:pt x="38400" y="72391"/>
                  </a:lnTo>
                  <a:lnTo>
                    <a:pt x="32932" y="70813"/>
                  </a:lnTo>
                  <a:lnTo>
                    <a:pt x="30887" y="71154"/>
                  </a:lnTo>
                  <a:lnTo>
                    <a:pt x="29334" y="72518"/>
                  </a:lnTo>
                  <a:lnTo>
                    <a:pt x="26922" y="70535"/>
                  </a:lnTo>
                  <a:lnTo>
                    <a:pt x="24586" y="70030"/>
                  </a:lnTo>
                  <a:lnTo>
                    <a:pt x="24207" y="67277"/>
                  </a:lnTo>
                  <a:lnTo>
                    <a:pt x="22515" y="66899"/>
                  </a:lnTo>
                  <a:lnTo>
                    <a:pt x="20406" y="67252"/>
                  </a:lnTo>
                  <a:lnTo>
                    <a:pt x="16227" y="67227"/>
                  </a:lnTo>
                  <a:lnTo>
                    <a:pt x="11908" y="68805"/>
                  </a:lnTo>
                  <a:lnTo>
                    <a:pt x="10570" y="68136"/>
                  </a:lnTo>
                  <a:lnTo>
                    <a:pt x="8613" y="70081"/>
                  </a:lnTo>
                  <a:lnTo>
                    <a:pt x="6782" y="72025"/>
                  </a:lnTo>
                  <a:lnTo>
                    <a:pt x="6163" y="73995"/>
                  </a:lnTo>
                  <a:lnTo>
                    <a:pt x="3612" y="75826"/>
                  </a:lnTo>
                  <a:lnTo>
                    <a:pt x="1087" y="79854"/>
                  </a:lnTo>
                  <a:lnTo>
                    <a:pt x="1" y="82468"/>
                  </a:lnTo>
                  <a:lnTo>
                    <a:pt x="531" y="84917"/>
                  </a:lnTo>
                  <a:lnTo>
                    <a:pt x="14" y="87758"/>
                  </a:lnTo>
                  <a:lnTo>
                    <a:pt x="885" y="91382"/>
                  </a:lnTo>
                  <a:lnTo>
                    <a:pt x="5140" y="95852"/>
                  </a:lnTo>
                  <a:lnTo>
                    <a:pt x="8347" y="97746"/>
                  </a:lnTo>
                  <a:lnTo>
                    <a:pt x="11151" y="97418"/>
                  </a:lnTo>
                  <a:lnTo>
                    <a:pt x="13752" y="97418"/>
                  </a:lnTo>
                  <a:lnTo>
                    <a:pt x="16467" y="96054"/>
                  </a:lnTo>
                  <a:lnTo>
                    <a:pt x="18525" y="96294"/>
                  </a:lnTo>
                  <a:lnTo>
                    <a:pt x="19497" y="97923"/>
                  </a:lnTo>
                  <a:lnTo>
                    <a:pt x="22338" y="97784"/>
                  </a:lnTo>
                  <a:lnTo>
                    <a:pt x="23336" y="99400"/>
                  </a:lnTo>
                  <a:lnTo>
                    <a:pt x="22906" y="103492"/>
                  </a:lnTo>
                  <a:lnTo>
                    <a:pt x="25066" y="106686"/>
                  </a:lnTo>
                  <a:lnTo>
                    <a:pt x="25659" y="109717"/>
                  </a:lnTo>
                  <a:lnTo>
                    <a:pt x="25659" y="112457"/>
                  </a:lnTo>
                  <a:lnTo>
                    <a:pt x="23765" y="115083"/>
                  </a:lnTo>
                  <a:lnTo>
                    <a:pt x="23765" y="117697"/>
                  </a:lnTo>
                  <a:lnTo>
                    <a:pt x="25659" y="120437"/>
                  </a:lnTo>
                  <a:lnTo>
                    <a:pt x="25659" y="124010"/>
                  </a:lnTo>
                  <a:lnTo>
                    <a:pt x="27692" y="126675"/>
                  </a:lnTo>
                  <a:lnTo>
                    <a:pt x="28778" y="128733"/>
                  </a:lnTo>
                  <a:lnTo>
                    <a:pt x="29157" y="130993"/>
                  </a:lnTo>
                  <a:lnTo>
                    <a:pt x="31051" y="133998"/>
                  </a:lnTo>
                  <a:lnTo>
                    <a:pt x="35849" y="133998"/>
                  </a:lnTo>
                  <a:lnTo>
                    <a:pt x="38501" y="132003"/>
                  </a:lnTo>
                  <a:lnTo>
                    <a:pt x="40193" y="130160"/>
                  </a:lnTo>
                  <a:lnTo>
                    <a:pt x="42769" y="127243"/>
                  </a:lnTo>
                  <a:lnTo>
                    <a:pt x="43362" y="124541"/>
                  </a:lnTo>
                  <a:lnTo>
                    <a:pt x="44865" y="124541"/>
                  </a:lnTo>
                  <a:lnTo>
                    <a:pt x="45206" y="120121"/>
                  </a:lnTo>
                  <a:lnTo>
                    <a:pt x="45206" y="119010"/>
                  </a:lnTo>
                  <a:lnTo>
                    <a:pt x="49183" y="115954"/>
                  </a:lnTo>
                  <a:lnTo>
                    <a:pt x="50888" y="113379"/>
                  </a:lnTo>
                  <a:lnTo>
                    <a:pt x="50888" y="110651"/>
                  </a:lnTo>
                  <a:lnTo>
                    <a:pt x="50042" y="108606"/>
                  </a:lnTo>
                  <a:lnTo>
                    <a:pt x="50092" y="106295"/>
                  </a:lnTo>
                  <a:lnTo>
                    <a:pt x="49600" y="104969"/>
                  </a:lnTo>
                  <a:lnTo>
                    <a:pt x="52239" y="102570"/>
                  </a:lnTo>
                  <a:lnTo>
                    <a:pt x="54853" y="99653"/>
                  </a:lnTo>
                  <a:lnTo>
                    <a:pt x="58149" y="97645"/>
                  </a:lnTo>
                  <a:lnTo>
                    <a:pt x="58186" y="97570"/>
                  </a:lnTo>
                  <a:cubicBezTo>
                    <a:pt x="58641" y="96761"/>
                    <a:pt x="59702" y="94817"/>
                    <a:pt x="59702" y="94362"/>
                  </a:cubicBezTo>
                  <a:cubicBezTo>
                    <a:pt x="59702" y="94148"/>
                    <a:pt x="60131" y="92948"/>
                    <a:pt x="60522" y="91963"/>
                  </a:cubicBezTo>
                  <a:lnTo>
                    <a:pt x="60573" y="91862"/>
                  </a:lnTo>
                  <a:lnTo>
                    <a:pt x="59904" y="89716"/>
                  </a:lnTo>
                  <a:lnTo>
                    <a:pt x="58149" y="90587"/>
                  </a:lnTo>
                  <a:lnTo>
                    <a:pt x="54411" y="91117"/>
                  </a:lnTo>
                  <a:lnTo>
                    <a:pt x="53375" y="91610"/>
                  </a:lnTo>
                  <a:lnTo>
                    <a:pt x="52858" y="90031"/>
                  </a:lnTo>
                  <a:lnTo>
                    <a:pt x="52327" y="88870"/>
                  </a:lnTo>
                  <a:lnTo>
                    <a:pt x="50118" y="86748"/>
                  </a:lnTo>
                  <a:lnTo>
                    <a:pt x="48830" y="85852"/>
                  </a:lnTo>
                  <a:lnTo>
                    <a:pt x="46772" y="81104"/>
                  </a:lnTo>
                  <a:lnTo>
                    <a:pt x="45913" y="79917"/>
                  </a:lnTo>
                  <a:lnTo>
                    <a:pt x="44852" y="77076"/>
                  </a:lnTo>
                  <a:lnTo>
                    <a:pt x="44309" y="76142"/>
                  </a:lnTo>
                  <a:lnTo>
                    <a:pt x="44890" y="75927"/>
                  </a:lnTo>
                  <a:lnTo>
                    <a:pt x="47264" y="79185"/>
                  </a:lnTo>
                  <a:lnTo>
                    <a:pt x="48716" y="81470"/>
                  </a:lnTo>
                  <a:lnTo>
                    <a:pt x="49562" y="83945"/>
                  </a:lnTo>
                  <a:lnTo>
                    <a:pt x="51570" y="85523"/>
                  </a:lnTo>
                  <a:lnTo>
                    <a:pt x="52795" y="88478"/>
                  </a:lnTo>
                  <a:lnTo>
                    <a:pt x="53439" y="90271"/>
                  </a:lnTo>
                  <a:lnTo>
                    <a:pt x="57189" y="88579"/>
                  </a:lnTo>
                  <a:lnTo>
                    <a:pt x="60939" y="87746"/>
                  </a:lnTo>
                  <a:lnTo>
                    <a:pt x="65005" y="85675"/>
                  </a:lnTo>
                  <a:lnTo>
                    <a:pt x="66230" y="83453"/>
                  </a:lnTo>
                  <a:lnTo>
                    <a:pt x="67139" y="81154"/>
                  </a:lnTo>
                  <a:lnTo>
                    <a:pt x="65422" y="79437"/>
                  </a:lnTo>
                  <a:lnTo>
                    <a:pt x="63932" y="77821"/>
                  </a:lnTo>
                  <a:lnTo>
                    <a:pt x="61356" y="78616"/>
                  </a:lnTo>
                  <a:lnTo>
                    <a:pt x="59487" y="78705"/>
                  </a:lnTo>
                  <a:lnTo>
                    <a:pt x="58325" y="76571"/>
                  </a:lnTo>
                  <a:lnTo>
                    <a:pt x="56570" y="75094"/>
                  </a:lnTo>
                  <a:lnTo>
                    <a:pt x="57189" y="74045"/>
                  </a:lnTo>
                  <a:lnTo>
                    <a:pt x="59790" y="76154"/>
                  </a:lnTo>
                  <a:lnTo>
                    <a:pt x="61886" y="77303"/>
                  </a:lnTo>
                  <a:lnTo>
                    <a:pt x="63742" y="77442"/>
                  </a:lnTo>
                  <a:lnTo>
                    <a:pt x="65472" y="78364"/>
                  </a:lnTo>
                  <a:lnTo>
                    <a:pt x="68351" y="78818"/>
                  </a:lnTo>
                  <a:lnTo>
                    <a:pt x="71634" y="78414"/>
                  </a:lnTo>
                  <a:lnTo>
                    <a:pt x="74109" y="80195"/>
                  </a:lnTo>
                  <a:lnTo>
                    <a:pt x="75511" y="82569"/>
                  </a:lnTo>
                  <a:lnTo>
                    <a:pt x="77089" y="82834"/>
                  </a:lnTo>
                  <a:lnTo>
                    <a:pt x="78074" y="81697"/>
                  </a:lnTo>
                  <a:lnTo>
                    <a:pt x="78541" y="83617"/>
                  </a:lnTo>
                  <a:lnTo>
                    <a:pt x="79173" y="86357"/>
                  </a:lnTo>
                  <a:lnTo>
                    <a:pt x="80562" y="89349"/>
                  </a:lnTo>
                  <a:lnTo>
                    <a:pt x="82014" y="92670"/>
                  </a:lnTo>
                  <a:lnTo>
                    <a:pt x="82721" y="95246"/>
                  </a:lnTo>
                  <a:lnTo>
                    <a:pt x="84930" y="91723"/>
                  </a:lnTo>
                  <a:lnTo>
                    <a:pt x="84930" y="88668"/>
                  </a:lnTo>
                  <a:lnTo>
                    <a:pt x="85802" y="87215"/>
                  </a:lnTo>
                  <a:lnTo>
                    <a:pt x="87822" y="85460"/>
                  </a:lnTo>
                  <a:lnTo>
                    <a:pt x="90840" y="82720"/>
                  </a:lnTo>
                  <a:lnTo>
                    <a:pt x="92115" y="80990"/>
                  </a:lnTo>
                  <a:lnTo>
                    <a:pt x="94451" y="80447"/>
                  </a:lnTo>
                  <a:lnTo>
                    <a:pt x="95158" y="83339"/>
                  </a:lnTo>
                  <a:lnTo>
                    <a:pt x="96914" y="84160"/>
                  </a:lnTo>
                  <a:lnTo>
                    <a:pt x="96914" y="87885"/>
                  </a:lnTo>
                  <a:lnTo>
                    <a:pt x="99035" y="86622"/>
                  </a:lnTo>
                  <a:lnTo>
                    <a:pt x="100702" y="90132"/>
                  </a:lnTo>
                  <a:lnTo>
                    <a:pt x="100702" y="94451"/>
                  </a:lnTo>
                  <a:lnTo>
                    <a:pt x="102772" y="95549"/>
                  </a:lnTo>
                  <a:lnTo>
                    <a:pt x="103720" y="97557"/>
                  </a:lnTo>
                  <a:lnTo>
                    <a:pt x="105247" y="99565"/>
                  </a:lnTo>
                  <a:lnTo>
                    <a:pt x="107975" y="100701"/>
                  </a:lnTo>
                  <a:lnTo>
                    <a:pt x="107192" y="98100"/>
                  </a:lnTo>
                  <a:lnTo>
                    <a:pt x="106864" y="96294"/>
                  </a:lnTo>
                  <a:lnTo>
                    <a:pt x="105121" y="94994"/>
                  </a:lnTo>
                  <a:lnTo>
                    <a:pt x="104023" y="93478"/>
                  </a:lnTo>
                  <a:lnTo>
                    <a:pt x="103442" y="92127"/>
                  </a:lnTo>
                  <a:lnTo>
                    <a:pt x="103732" y="90082"/>
                  </a:lnTo>
                  <a:lnTo>
                    <a:pt x="104212" y="89476"/>
                  </a:lnTo>
                  <a:lnTo>
                    <a:pt x="105626" y="90801"/>
                  </a:lnTo>
                  <a:lnTo>
                    <a:pt x="107306" y="92595"/>
                  </a:lnTo>
                  <a:lnTo>
                    <a:pt x="108417" y="93163"/>
                  </a:lnTo>
                  <a:lnTo>
                    <a:pt x="108568" y="93049"/>
                  </a:lnTo>
                  <a:cubicBezTo>
                    <a:pt x="110803" y="91382"/>
                    <a:pt x="110803" y="91041"/>
                    <a:pt x="110803" y="90902"/>
                  </a:cubicBezTo>
                  <a:lnTo>
                    <a:pt x="110803" y="87203"/>
                  </a:lnTo>
                  <a:lnTo>
                    <a:pt x="108846" y="85359"/>
                  </a:lnTo>
                  <a:lnTo>
                    <a:pt x="108139" y="83932"/>
                  </a:lnTo>
                  <a:cubicBezTo>
                    <a:pt x="108265" y="83238"/>
                    <a:pt x="108480" y="82556"/>
                    <a:pt x="108581" y="82455"/>
                  </a:cubicBezTo>
                  <a:cubicBezTo>
                    <a:pt x="108758" y="82341"/>
                    <a:pt x="109654" y="82000"/>
                    <a:pt x="110374" y="81748"/>
                  </a:cubicBezTo>
                  <a:lnTo>
                    <a:pt x="110967" y="83099"/>
                  </a:lnTo>
                  <a:lnTo>
                    <a:pt x="113139" y="81521"/>
                  </a:lnTo>
                  <a:lnTo>
                    <a:pt x="117016" y="79589"/>
                  </a:lnTo>
                  <a:lnTo>
                    <a:pt x="118821" y="76293"/>
                  </a:lnTo>
                  <a:lnTo>
                    <a:pt x="119604" y="74083"/>
                  </a:lnTo>
                  <a:lnTo>
                    <a:pt x="119630" y="70232"/>
                  </a:lnTo>
                  <a:lnTo>
                    <a:pt x="118140" y="67227"/>
                  </a:lnTo>
                  <a:lnTo>
                    <a:pt x="116890" y="65649"/>
                  </a:lnTo>
                  <a:lnTo>
                    <a:pt x="118809" y="64348"/>
                  </a:lnTo>
                  <a:lnTo>
                    <a:pt x="119958" y="63451"/>
                  </a:lnTo>
                  <a:lnTo>
                    <a:pt x="117622" y="62719"/>
                  </a:lnTo>
                  <a:lnTo>
                    <a:pt x="116258" y="63212"/>
                  </a:lnTo>
                  <a:lnTo>
                    <a:pt x="115475" y="62340"/>
                  </a:lnTo>
                  <a:lnTo>
                    <a:pt x="115059" y="61772"/>
                  </a:lnTo>
                  <a:lnTo>
                    <a:pt x="116624" y="60863"/>
                  </a:lnTo>
                  <a:lnTo>
                    <a:pt x="117369" y="59373"/>
                  </a:lnTo>
                  <a:lnTo>
                    <a:pt x="117900" y="59638"/>
                  </a:lnTo>
                  <a:lnTo>
                    <a:pt x="117256" y="61974"/>
                  </a:lnTo>
                  <a:lnTo>
                    <a:pt x="119390" y="60901"/>
                  </a:lnTo>
                  <a:lnTo>
                    <a:pt x="120337" y="61684"/>
                  </a:lnTo>
                  <a:lnTo>
                    <a:pt x="121284" y="63350"/>
                  </a:lnTo>
                  <a:lnTo>
                    <a:pt x="122168" y="64424"/>
                  </a:lnTo>
                  <a:lnTo>
                    <a:pt x="122168" y="66015"/>
                  </a:lnTo>
                  <a:lnTo>
                    <a:pt x="123291" y="67151"/>
                  </a:lnTo>
                  <a:lnTo>
                    <a:pt x="125501" y="65383"/>
                  </a:lnTo>
                  <a:lnTo>
                    <a:pt x="124882" y="62782"/>
                  </a:lnTo>
                  <a:lnTo>
                    <a:pt x="123216" y="61078"/>
                  </a:lnTo>
                  <a:lnTo>
                    <a:pt x="122837" y="60295"/>
                  </a:lnTo>
                  <a:lnTo>
                    <a:pt x="124238" y="59095"/>
                  </a:lnTo>
                  <a:lnTo>
                    <a:pt x="124352" y="56254"/>
                  </a:lnTo>
                  <a:lnTo>
                    <a:pt x="125337" y="55433"/>
                  </a:lnTo>
                  <a:lnTo>
                    <a:pt x="126688" y="56229"/>
                  </a:lnTo>
                  <a:lnTo>
                    <a:pt x="128734" y="52693"/>
                  </a:lnTo>
                  <a:lnTo>
                    <a:pt x="130363" y="47693"/>
                  </a:lnTo>
                  <a:lnTo>
                    <a:pt x="129176" y="44359"/>
                  </a:lnTo>
                  <a:lnTo>
                    <a:pt x="128418" y="41329"/>
                  </a:lnTo>
                  <a:lnTo>
                    <a:pt x="126625" y="39650"/>
                  </a:lnTo>
                  <a:lnTo>
                    <a:pt x="124365" y="39006"/>
                  </a:lnTo>
                  <a:lnTo>
                    <a:pt x="123039" y="38501"/>
                  </a:lnTo>
                  <a:lnTo>
                    <a:pt x="122231" y="37844"/>
                  </a:lnTo>
                  <a:lnTo>
                    <a:pt x="124238" y="33816"/>
                  </a:lnTo>
                  <a:lnTo>
                    <a:pt x="125047" y="31152"/>
                  </a:lnTo>
                  <a:lnTo>
                    <a:pt x="127067" y="29939"/>
                  </a:lnTo>
                  <a:lnTo>
                    <a:pt x="130350" y="29939"/>
                  </a:lnTo>
                  <a:lnTo>
                    <a:pt x="135009" y="28677"/>
                  </a:lnTo>
                  <a:lnTo>
                    <a:pt x="132875" y="28677"/>
                  </a:lnTo>
                  <a:lnTo>
                    <a:pt x="132875" y="23841"/>
                  </a:lnTo>
                  <a:lnTo>
                    <a:pt x="135224" y="22793"/>
                  </a:lnTo>
                  <a:lnTo>
                    <a:pt x="136108" y="25091"/>
                  </a:lnTo>
                  <a:lnTo>
                    <a:pt x="137257" y="22490"/>
                  </a:lnTo>
                  <a:lnTo>
                    <a:pt x="137282" y="21025"/>
                  </a:lnTo>
                  <a:lnTo>
                    <a:pt x="138090" y="21479"/>
                  </a:lnTo>
                  <a:lnTo>
                    <a:pt x="137446" y="25129"/>
                  </a:lnTo>
                  <a:lnTo>
                    <a:pt x="136032" y="30912"/>
                  </a:lnTo>
                  <a:lnTo>
                    <a:pt x="136019" y="34447"/>
                  </a:lnTo>
                  <a:lnTo>
                    <a:pt x="139467" y="39220"/>
                  </a:lnTo>
                  <a:lnTo>
                    <a:pt x="140452" y="42491"/>
                  </a:lnTo>
                  <a:lnTo>
                    <a:pt x="140452" y="44486"/>
                  </a:lnTo>
                  <a:lnTo>
                    <a:pt x="142346" y="42907"/>
                  </a:lnTo>
                  <a:lnTo>
                    <a:pt x="142346" y="39460"/>
                  </a:lnTo>
                  <a:lnTo>
                    <a:pt x="143836" y="36051"/>
                  </a:lnTo>
                  <a:lnTo>
                    <a:pt x="143028" y="33273"/>
                  </a:lnTo>
                  <a:lnTo>
                    <a:pt x="142901" y="31682"/>
                  </a:lnTo>
                  <a:lnTo>
                    <a:pt x="142598" y="29447"/>
                  </a:lnTo>
                  <a:lnTo>
                    <a:pt x="140742" y="27982"/>
                  </a:lnTo>
                  <a:lnTo>
                    <a:pt x="140464" y="25356"/>
                  </a:lnTo>
                  <a:lnTo>
                    <a:pt x="142939" y="23740"/>
                  </a:lnTo>
                  <a:lnTo>
                    <a:pt x="145502" y="24093"/>
                  </a:lnTo>
                  <a:lnTo>
                    <a:pt x="145502" y="21189"/>
                  </a:lnTo>
                  <a:lnTo>
                    <a:pt x="146462" y="19611"/>
                  </a:lnTo>
                  <a:lnTo>
                    <a:pt x="148508" y="18588"/>
                  </a:lnTo>
                  <a:lnTo>
                    <a:pt x="149732" y="18588"/>
                  </a:lnTo>
                  <a:lnTo>
                    <a:pt x="148141" y="14231"/>
                  </a:lnTo>
                  <a:lnTo>
                    <a:pt x="145010" y="13070"/>
                  </a:lnTo>
                  <a:lnTo>
                    <a:pt x="145490" y="11214"/>
                  </a:lnTo>
                  <a:lnTo>
                    <a:pt x="145161" y="9105"/>
                  </a:lnTo>
                  <a:lnTo>
                    <a:pt x="145060" y="8562"/>
                  </a:lnTo>
                  <a:lnTo>
                    <a:pt x="146664" y="9395"/>
                  </a:lnTo>
                  <a:lnTo>
                    <a:pt x="148015" y="8360"/>
                  </a:lnTo>
                  <a:lnTo>
                    <a:pt x="149442" y="9307"/>
                  </a:lnTo>
                  <a:lnTo>
                    <a:pt x="150364" y="6542"/>
                  </a:lnTo>
                  <a:lnTo>
                    <a:pt x="149038" y="4774"/>
                  </a:lnTo>
                  <a:lnTo>
                    <a:pt x="148369" y="2223"/>
                  </a:lnTo>
                  <a:lnTo>
                    <a:pt x="144227" y="1605"/>
                  </a:lnTo>
                  <a:lnTo>
                    <a:pt x="144227" y="3120"/>
                  </a:lnTo>
                  <a:lnTo>
                    <a:pt x="143116" y="3082"/>
                  </a:lnTo>
                  <a:lnTo>
                    <a:pt x="142384" y="2185"/>
                  </a:lnTo>
                  <a:lnTo>
                    <a:pt x="134744" y="2185"/>
                  </a:lnTo>
                  <a:lnTo>
                    <a:pt x="130704" y="2564"/>
                  </a:lnTo>
                  <a:lnTo>
                    <a:pt x="133065" y="4875"/>
                  </a:lnTo>
                  <a:lnTo>
                    <a:pt x="131411" y="4888"/>
                  </a:lnTo>
                  <a:lnTo>
                    <a:pt x="130842" y="3486"/>
                  </a:lnTo>
                  <a:lnTo>
                    <a:pt x="127458" y="4989"/>
                  </a:lnTo>
                  <a:lnTo>
                    <a:pt x="124908" y="6605"/>
                  </a:lnTo>
                  <a:lnTo>
                    <a:pt x="123620" y="6605"/>
                  </a:lnTo>
                  <a:lnTo>
                    <a:pt x="122584" y="4420"/>
                  </a:lnTo>
                  <a:lnTo>
                    <a:pt x="119781" y="4016"/>
                  </a:lnTo>
                  <a:lnTo>
                    <a:pt x="117710" y="5178"/>
                  </a:lnTo>
                  <a:lnTo>
                    <a:pt x="114604" y="4143"/>
                  </a:lnTo>
                  <a:lnTo>
                    <a:pt x="112432" y="3259"/>
                  </a:lnTo>
                  <a:lnTo>
                    <a:pt x="108076" y="3574"/>
                  </a:lnTo>
                  <a:lnTo>
                    <a:pt x="106005" y="4900"/>
                  </a:lnTo>
                  <a:lnTo>
                    <a:pt x="107091" y="7842"/>
                  </a:lnTo>
                  <a:lnTo>
                    <a:pt x="105146" y="7842"/>
                  </a:lnTo>
                  <a:lnTo>
                    <a:pt x="103795" y="7729"/>
                  </a:lnTo>
                  <a:lnTo>
                    <a:pt x="101851" y="8714"/>
                  </a:lnTo>
                  <a:lnTo>
                    <a:pt x="102583" y="10039"/>
                  </a:lnTo>
                  <a:lnTo>
                    <a:pt x="102583" y="10039"/>
                  </a:lnTo>
                  <a:lnTo>
                    <a:pt x="101169" y="9623"/>
                  </a:lnTo>
                  <a:lnTo>
                    <a:pt x="100348" y="6744"/>
                  </a:lnTo>
                  <a:lnTo>
                    <a:pt x="97545" y="4370"/>
                  </a:lnTo>
                  <a:lnTo>
                    <a:pt x="93252" y="4963"/>
                  </a:lnTo>
                  <a:lnTo>
                    <a:pt x="94072" y="7628"/>
                  </a:lnTo>
                  <a:lnTo>
                    <a:pt x="91509" y="7539"/>
                  </a:lnTo>
                  <a:lnTo>
                    <a:pt x="90385" y="6074"/>
                  </a:lnTo>
                  <a:lnTo>
                    <a:pt x="87999" y="7337"/>
                  </a:lnTo>
                  <a:lnTo>
                    <a:pt x="86231" y="7893"/>
                  </a:lnTo>
                  <a:lnTo>
                    <a:pt x="84034" y="10544"/>
                  </a:lnTo>
                  <a:lnTo>
                    <a:pt x="83706" y="9282"/>
                  </a:lnTo>
                  <a:lnTo>
                    <a:pt x="85915" y="5923"/>
                  </a:lnTo>
                  <a:lnTo>
                    <a:pt x="85234" y="2526"/>
                  </a:lnTo>
                  <a:lnTo>
                    <a:pt x="817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3"/>
            <p:cNvSpPr/>
            <p:nvPr/>
          </p:nvSpPr>
          <p:spPr>
            <a:xfrm>
              <a:off x="4467225" y="3815075"/>
              <a:ext cx="177425" cy="289800"/>
            </a:xfrm>
            <a:custGeom>
              <a:avLst/>
              <a:gdLst/>
              <a:ahLst/>
              <a:cxnLst/>
              <a:rect l="l" t="t" r="r" b="b"/>
              <a:pathLst>
                <a:path w="7097" h="11592" extrusionOk="0">
                  <a:moveTo>
                    <a:pt x="5683" y="0"/>
                  </a:moveTo>
                  <a:lnTo>
                    <a:pt x="4572" y="1339"/>
                  </a:lnTo>
                  <a:lnTo>
                    <a:pt x="2602" y="2513"/>
                  </a:lnTo>
                  <a:lnTo>
                    <a:pt x="1023" y="3271"/>
                  </a:lnTo>
                  <a:lnTo>
                    <a:pt x="1415" y="5809"/>
                  </a:lnTo>
                  <a:lnTo>
                    <a:pt x="1023" y="7362"/>
                  </a:lnTo>
                  <a:lnTo>
                    <a:pt x="1" y="8524"/>
                  </a:lnTo>
                  <a:lnTo>
                    <a:pt x="556" y="10809"/>
                  </a:lnTo>
                  <a:lnTo>
                    <a:pt x="2134" y="11592"/>
                  </a:lnTo>
                  <a:lnTo>
                    <a:pt x="3864" y="9849"/>
                  </a:lnTo>
                  <a:lnTo>
                    <a:pt x="5203" y="6541"/>
                  </a:lnTo>
                  <a:lnTo>
                    <a:pt x="6226" y="3384"/>
                  </a:lnTo>
                  <a:lnTo>
                    <a:pt x="7097" y="1655"/>
                  </a:lnTo>
                  <a:lnTo>
                    <a:pt x="61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3"/>
            <p:cNvSpPr/>
            <p:nvPr/>
          </p:nvSpPr>
          <p:spPr>
            <a:xfrm>
              <a:off x="4458375" y="3806875"/>
              <a:ext cx="194800" cy="307475"/>
            </a:xfrm>
            <a:custGeom>
              <a:avLst/>
              <a:gdLst/>
              <a:ahLst/>
              <a:cxnLst/>
              <a:rect l="l" t="t" r="r" b="b"/>
              <a:pathLst>
                <a:path w="7792" h="12299" extrusionOk="0">
                  <a:moveTo>
                    <a:pt x="6327" y="644"/>
                  </a:moveTo>
                  <a:lnTo>
                    <a:pt x="7097" y="1995"/>
                  </a:lnTo>
                  <a:lnTo>
                    <a:pt x="6277" y="3611"/>
                  </a:lnTo>
                  <a:lnTo>
                    <a:pt x="5266" y="6756"/>
                  </a:lnTo>
                  <a:lnTo>
                    <a:pt x="3953" y="10001"/>
                  </a:lnTo>
                  <a:lnTo>
                    <a:pt x="2413" y="11529"/>
                  </a:lnTo>
                  <a:lnTo>
                    <a:pt x="1175" y="10910"/>
                  </a:lnTo>
                  <a:lnTo>
                    <a:pt x="695" y="8940"/>
                  </a:lnTo>
                  <a:lnTo>
                    <a:pt x="1668" y="7829"/>
                  </a:lnTo>
                  <a:lnTo>
                    <a:pt x="2097" y="6149"/>
                  </a:lnTo>
                  <a:lnTo>
                    <a:pt x="1731" y="3776"/>
                  </a:lnTo>
                  <a:lnTo>
                    <a:pt x="3120" y="3119"/>
                  </a:lnTo>
                  <a:lnTo>
                    <a:pt x="5090" y="1932"/>
                  </a:lnTo>
                  <a:lnTo>
                    <a:pt x="6176" y="644"/>
                  </a:lnTo>
                  <a:close/>
                  <a:moveTo>
                    <a:pt x="5873" y="0"/>
                  </a:moveTo>
                  <a:lnTo>
                    <a:pt x="4711" y="1427"/>
                  </a:lnTo>
                  <a:lnTo>
                    <a:pt x="2817" y="2563"/>
                  </a:lnTo>
                  <a:lnTo>
                    <a:pt x="1024" y="3409"/>
                  </a:lnTo>
                  <a:lnTo>
                    <a:pt x="1440" y="6124"/>
                  </a:lnTo>
                  <a:lnTo>
                    <a:pt x="1087" y="7538"/>
                  </a:lnTo>
                  <a:lnTo>
                    <a:pt x="1" y="8776"/>
                  </a:lnTo>
                  <a:lnTo>
                    <a:pt x="632" y="11352"/>
                  </a:lnTo>
                  <a:lnTo>
                    <a:pt x="2552" y="12299"/>
                  </a:lnTo>
                  <a:lnTo>
                    <a:pt x="4420" y="10405"/>
                  </a:lnTo>
                  <a:lnTo>
                    <a:pt x="5847" y="6958"/>
                  </a:lnTo>
                  <a:lnTo>
                    <a:pt x="6845" y="3851"/>
                  </a:lnTo>
                  <a:lnTo>
                    <a:pt x="7792" y="1970"/>
                  </a:lnTo>
                  <a:lnTo>
                    <a:pt x="66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3"/>
            <p:cNvSpPr/>
            <p:nvPr/>
          </p:nvSpPr>
          <p:spPr>
            <a:xfrm>
              <a:off x="5304725" y="3312525"/>
              <a:ext cx="45475" cy="78625"/>
            </a:xfrm>
            <a:custGeom>
              <a:avLst/>
              <a:gdLst/>
              <a:ahLst/>
              <a:cxnLst/>
              <a:rect l="l" t="t" r="r" b="b"/>
              <a:pathLst>
                <a:path w="1819" h="3145" extrusionOk="0">
                  <a:moveTo>
                    <a:pt x="480" y="0"/>
                  </a:moveTo>
                  <a:lnTo>
                    <a:pt x="0" y="1654"/>
                  </a:lnTo>
                  <a:lnTo>
                    <a:pt x="480" y="3144"/>
                  </a:lnTo>
                  <a:lnTo>
                    <a:pt x="1503" y="2753"/>
                  </a:lnTo>
                  <a:lnTo>
                    <a:pt x="1818" y="1566"/>
                  </a:lnTo>
                  <a:lnTo>
                    <a:pt x="4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3"/>
            <p:cNvSpPr/>
            <p:nvPr/>
          </p:nvSpPr>
          <p:spPr>
            <a:xfrm>
              <a:off x="5296500" y="3296100"/>
              <a:ext cx="62525" cy="105475"/>
            </a:xfrm>
            <a:custGeom>
              <a:avLst/>
              <a:gdLst/>
              <a:ahLst/>
              <a:cxnLst/>
              <a:rect l="l" t="t" r="r" b="b"/>
              <a:pathLst>
                <a:path w="2501" h="4219" extrusionOk="0">
                  <a:moveTo>
                    <a:pt x="948" y="1301"/>
                  </a:moveTo>
                  <a:lnTo>
                    <a:pt x="1806" y="2311"/>
                  </a:lnTo>
                  <a:lnTo>
                    <a:pt x="1567" y="3170"/>
                  </a:lnTo>
                  <a:lnTo>
                    <a:pt x="1011" y="3397"/>
                  </a:lnTo>
                  <a:lnTo>
                    <a:pt x="657" y="2299"/>
                  </a:lnTo>
                  <a:lnTo>
                    <a:pt x="948" y="1301"/>
                  </a:lnTo>
                  <a:close/>
                  <a:moveTo>
                    <a:pt x="670" y="1"/>
                  </a:moveTo>
                  <a:lnTo>
                    <a:pt x="1" y="2311"/>
                  </a:lnTo>
                  <a:lnTo>
                    <a:pt x="607" y="4218"/>
                  </a:lnTo>
                  <a:lnTo>
                    <a:pt x="2097" y="3650"/>
                  </a:lnTo>
                  <a:lnTo>
                    <a:pt x="2501" y="2147"/>
                  </a:lnTo>
                  <a:lnTo>
                    <a:pt x="6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3"/>
            <p:cNvSpPr/>
            <p:nvPr/>
          </p:nvSpPr>
          <p:spPr>
            <a:xfrm>
              <a:off x="5643750" y="3420800"/>
              <a:ext cx="232675" cy="252250"/>
            </a:xfrm>
            <a:custGeom>
              <a:avLst/>
              <a:gdLst/>
              <a:ahLst/>
              <a:cxnLst/>
              <a:rect l="l" t="t" r="r" b="b"/>
              <a:pathLst>
                <a:path w="9307" h="10090" extrusionOk="0">
                  <a:moveTo>
                    <a:pt x="1" y="0"/>
                  </a:moveTo>
                  <a:lnTo>
                    <a:pt x="948" y="1301"/>
                  </a:lnTo>
                  <a:lnTo>
                    <a:pt x="2337" y="1553"/>
                  </a:lnTo>
                  <a:cubicBezTo>
                    <a:pt x="2337" y="1553"/>
                    <a:pt x="3536" y="3852"/>
                    <a:pt x="3688" y="4091"/>
                  </a:cubicBezTo>
                  <a:cubicBezTo>
                    <a:pt x="3852" y="4331"/>
                    <a:pt x="5897" y="8233"/>
                    <a:pt x="5897" y="8233"/>
                  </a:cubicBezTo>
                  <a:lnTo>
                    <a:pt x="7804" y="10089"/>
                  </a:lnTo>
                  <a:lnTo>
                    <a:pt x="8587" y="10089"/>
                  </a:lnTo>
                  <a:lnTo>
                    <a:pt x="9307" y="8119"/>
                  </a:lnTo>
                  <a:lnTo>
                    <a:pt x="7880" y="5039"/>
                  </a:lnTo>
                  <a:lnTo>
                    <a:pt x="4647" y="1882"/>
                  </a:lnTo>
                  <a:lnTo>
                    <a:pt x="3473" y="1061"/>
                  </a:lnTo>
                  <a:lnTo>
                    <a:pt x="19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3"/>
            <p:cNvSpPr/>
            <p:nvPr/>
          </p:nvSpPr>
          <p:spPr>
            <a:xfrm>
              <a:off x="5628275" y="3412900"/>
              <a:ext cx="256350" cy="268025"/>
            </a:xfrm>
            <a:custGeom>
              <a:avLst/>
              <a:gdLst/>
              <a:ahLst/>
              <a:cxnLst/>
              <a:rect l="l" t="t" r="r" b="b"/>
              <a:pathLst>
                <a:path w="10254" h="10721" extrusionOk="0">
                  <a:moveTo>
                    <a:pt x="2488" y="632"/>
                  </a:moveTo>
                  <a:lnTo>
                    <a:pt x="5052" y="2438"/>
                  </a:lnTo>
                  <a:lnTo>
                    <a:pt x="8246" y="5544"/>
                  </a:lnTo>
                  <a:lnTo>
                    <a:pt x="9585" y="8448"/>
                  </a:lnTo>
                  <a:lnTo>
                    <a:pt x="9004" y="10090"/>
                  </a:lnTo>
                  <a:lnTo>
                    <a:pt x="8562" y="10090"/>
                  </a:lnTo>
                  <a:lnTo>
                    <a:pt x="6782" y="8360"/>
                  </a:lnTo>
                  <a:cubicBezTo>
                    <a:pt x="6478" y="7792"/>
                    <a:pt x="4723" y="4471"/>
                    <a:pt x="4572" y="4231"/>
                  </a:cubicBezTo>
                  <a:cubicBezTo>
                    <a:pt x="4458" y="4067"/>
                    <a:pt x="3688" y="2614"/>
                    <a:pt x="3233" y="1731"/>
                  </a:cubicBezTo>
                  <a:lnTo>
                    <a:pt x="3158" y="1592"/>
                  </a:lnTo>
                  <a:lnTo>
                    <a:pt x="1743" y="1327"/>
                  </a:lnTo>
                  <a:lnTo>
                    <a:pt x="1238" y="632"/>
                  </a:lnTo>
                  <a:close/>
                  <a:moveTo>
                    <a:pt x="1" y="1"/>
                  </a:moveTo>
                  <a:lnTo>
                    <a:pt x="1390" y="1907"/>
                  </a:lnTo>
                  <a:lnTo>
                    <a:pt x="2741" y="2160"/>
                  </a:lnTo>
                  <a:cubicBezTo>
                    <a:pt x="3019" y="2690"/>
                    <a:pt x="3903" y="4370"/>
                    <a:pt x="4041" y="4584"/>
                  </a:cubicBezTo>
                  <a:cubicBezTo>
                    <a:pt x="4155" y="4748"/>
                    <a:pt x="5430" y="7135"/>
                    <a:pt x="6251" y="8701"/>
                  </a:cubicBezTo>
                  <a:lnTo>
                    <a:pt x="8297" y="10721"/>
                  </a:lnTo>
                  <a:lnTo>
                    <a:pt x="9433" y="10721"/>
                  </a:lnTo>
                  <a:lnTo>
                    <a:pt x="10254" y="8423"/>
                  </a:lnTo>
                  <a:lnTo>
                    <a:pt x="8789" y="5228"/>
                  </a:lnTo>
                  <a:lnTo>
                    <a:pt x="5443" y="1945"/>
                  </a:lnTo>
                  <a:lnTo>
                    <a:pt x="26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3"/>
            <p:cNvSpPr/>
            <p:nvPr/>
          </p:nvSpPr>
          <p:spPr>
            <a:xfrm>
              <a:off x="5873550" y="3662925"/>
              <a:ext cx="284775" cy="73250"/>
            </a:xfrm>
            <a:custGeom>
              <a:avLst/>
              <a:gdLst/>
              <a:ahLst/>
              <a:cxnLst/>
              <a:rect l="l" t="t" r="r" b="b"/>
              <a:pathLst>
                <a:path w="11391" h="2930" extrusionOk="0">
                  <a:moveTo>
                    <a:pt x="1150" y="0"/>
                  </a:moveTo>
                  <a:lnTo>
                    <a:pt x="1" y="998"/>
                  </a:lnTo>
                  <a:lnTo>
                    <a:pt x="2324" y="2058"/>
                  </a:lnTo>
                  <a:lnTo>
                    <a:pt x="5696" y="2930"/>
                  </a:lnTo>
                  <a:lnTo>
                    <a:pt x="11391" y="2930"/>
                  </a:lnTo>
                  <a:lnTo>
                    <a:pt x="8082" y="1667"/>
                  </a:lnTo>
                  <a:lnTo>
                    <a:pt x="5708" y="1667"/>
                  </a:lnTo>
                  <a:lnTo>
                    <a:pt x="11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3"/>
            <p:cNvSpPr/>
            <p:nvPr/>
          </p:nvSpPr>
          <p:spPr>
            <a:xfrm>
              <a:off x="5859050" y="3654075"/>
              <a:ext cx="342200" cy="90000"/>
            </a:xfrm>
            <a:custGeom>
              <a:avLst/>
              <a:gdLst/>
              <a:ahLst/>
              <a:cxnLst/>
              <a:rect l="l" t="t" r="r" b="b"/>
              <a:pathLst>
                <a:path w="13688" h="3600" extrusionOk="0">
                  <a:moveTo>
                    <a:pt x="1806" y="720"/>
                  </a:moveTo>
                  <a:lnTo>
                    <a:pt x="6187" y="2311"/>
                  </a:lnTo>
                  <a:lnTo>
                    <a:pt x="8599" y="2337"/>
                  </a:lnTo>
                  <a:lnTo>
                    <a:pt x="10266" y="2968"/>
                  </a:lnTo>
                  <a:lnTo>
                    <a:pt x="6314" y="2968"/>
                  </a:lnTo>
                  <a:lnTo>
                    <a:pt x="3043" y="2122"/>
                  </a:lnTo>
                  <a:lnTo>
                    <a:pt x="1174" y="1263"/>
                  </a:lnTo>
                  <a:lnTo>
                    <a:pt x="1806" y="720"/>
                  </a:lnTo>
                  <a:close/>
                  <a:moveTo>
                    <a:pt x="1667" y="1"/>
                  </a:moveTo>
                  <a:lnTo>
                    <a:pt x="0" y="1428"/>
                  </a:lnTo>
                  <a:lnTo>
                    <a:pt x="2829" y="2715"/>
                  </a:lnTo>
                  <a:lnTo>
                    <a:pt x="6200" y="3587"/>
                  </a:lnTo>
                  <a:lnTo>
                    <a:pt x="13688" y="3599"/>
                  </a:lnTo>
                  <a:lnTo>
                    <a:pt x="8763" y="1731"/>
                  </a:lnTo>
                  <a:lnTo>
                    <a:pt x="6352" y="1705"/>
                  </a:lnTo>
                  <a:lnTo>
                    <a:pt x="16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3"/>
            <p:cNvSpPr/>
            <p:nvPr/>
          </p:nvSpPr>
          <p:spPr>
            <a:xfrm>
              <a:off x="6185775" y="3706475"/>
              <a:ext cx="137975" cy="31600"/>
            </a:xfrm>
            <a:custGeom>
              <a:avLst/>
              <a:gdLst/>
              <a:ahLst/>
              <a:cxnLst/>
              <a:rect l="l" t="t" r="r" b="b"/>
              <a:pathLst>
                <a:path w="5519" h="1264" extrusionOk="0">
                  <a:moveTo>
                    <a:pt x="3397" y="1"/>
                  </a:moveTo>
                  <a:lnTo>
                    <a:pt x="0" y="556"/>
                  </a:lnTo>
                  <a:lnTo>
                    <a:pt x="1818" y="1263"/>
                  </a:lnTo>
                  <a:lnTo>
                    <a:pt x="5518" y="556"/>
                  </a:lnTo>
                  <a:lnTo>
                    <a:pt x="33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3"/>
            <p:cNvSpPr/>
            <p:nvPr/>
          </p:nvSpPr>
          <p:spPr>
            <a:xfrm>
              <a:off x="6156100" y="3698600"/>
              <a:ext cx="203625" cy="47675"/>
            </a:xfrm>
            <a:custGeom>
              <a:avLst/>
              <a:gdLst/>
              <a:ahLst/>
              <a:cxnLst/>
              <a:rect l="l" t="t" r="r" b="b"/>
              <a:pathLst>
                <a:path w="8145" h="1907" extrusionOk="0">
                  <a:moveTo>
                    <a:pt x="4571" y="644"/>
                  </a:moveTo>
                  <a:lnTo>
                    <a:pt x="5278" y="821"/>
                  </a:lnTo>
                  <a:lnTo>
                    <a:pt x="3031" y="1250"/>
                  </a:lnTo>
                  <a:lnTo>
                    <a:pt x="2374" y="998"/>
                  </a:lnTo>
                  <a:lnTo>
                    <a:pt x="4571" y="644"/>
                  </a:lnTo>
                  <a:close/>
                  <a:moveTo>
                    <a:pt x="4596" y="0"/>
                  </a:moveTo>
                  <a:lnTo>
                    <a:pt x="0" y="745"/>
                  </a:lnTo>
                  <a:lnTo>
                    <a:pt x="2968" y="1907"/>
                  </a:lnTo>
                  <a:lnTo>
                    <a:pt x="8145" y="922"/>
                  </a:lnTo>
                  <a:lnTo>
                    <a:pt x="45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3"/>
            <p:cNvSpPr/>
            <p:nvPr/>
          </p:nvSpPr>
          <p:spPr>
            <a:xfrm>
              <a:off x="6158300" y="3493725"/>
              <a:ext cx="139875" cy="161950"/>
            </a:xfrm>
            <a:custGeom>
              <a:avLst/>
              <a:gdLst/>
              <a:ahLst/>
              <a:cxnLst/>
              <a:rect l="l" t="t" r="r" b="b"/>
              <a:pathLst>
                <a:path w="5595" h="6478" extrusionOk="0">
                  <a:moveTo>
                    <a:pt x="3864" y="0"/>
                  </a:moveTo>
                  <a:lnTo>
                    <a:pt x="632" y="1579"/>
                  </a:lnTo>
                  <a:lnTo>
                    <a:pt x="1" y="4925"/>
                  </a:lnTo>
                  <a:lnTo>
                    <a:pt x="1099" y="6478"/>
                  </a:lnTo>
                  <a:lnTo>
                    <a:pt x="1730" y="4420"/>
                  </a:lnTo>
                  <a:lnTo>
                    <a:pt x="3473" y="6225"/>
                  </a:lnTo>
                  <a:lnTo>
                    <a:pt x="3473" y="4331"/>
                  </a:lnTo>
                  <a:lnTo>
                    <a:pt x="2678" y="3510"/>
                  </a:lnTo>
                  <a:lnTo>
                    <a:pt x="4104" y="2765"/>
                  </a:lnTo>
                  <a:lnTo>
                    <a:pt x="1895" y="2765"/>
                  </a:lnTo>
                  <a:lnTo>
                    <a:pt x="5594" y="1023"/>
                  </a:lnTo>
                  <a:lnTo>
                    <a:pt x="38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3"/>
            <p:cNvSpPr/>
            <p:nvPr/>
          </p:nvSpPr>
          <p:spPr>
            <a:xfrm>
              <a:off x="6149775" y="3484875"/>
              <a:ext cx="165125" cy="188175"/>
            </a:xfrm>
            <a:custGeom>
              <a:avLst/>
              <a:gdLst/>
              <a:ahLst/>
              <a:cxnLst/>
              <a:rect l="l" t="t" r="r" b="b"/>
              <a:pathLst>
                <a:path w="6605" h="7527" extrusionOk="0">
                  <a:moveTo>
                    <a:pt x="4193" y="708"/>
                  </a:moveTo>
                  <a:lnTo>
                    <a:pt x="5266" y="1339"/>
                  </a:lnTo>
                  <a:lnTo>
                    <a:pt x="1023" y="3334"/>
                  </a:lnTo>
                  <a:lnTo>
                    <a:pt x="1023" y="3334"/>
                  </a:lnTo>
                  <a:lnTo>
                    <a:pt x="1251" y="2147"/>
                  </a:lnTo>
                  <a:lnTo>
                    <a:pt x="4193" y="708"/>
                  </a:lnTo>
                  <a:close/>
                  <a:moveTo>
                    <a:pt x="3157" y="3423"/>
                  </a:moveTo>
                  <a:lnTo>
                    <a:pt x="2501" y="3776"/>
                  </a:lnTo>
                  <a:lnTo>
                    <a:pt x="3486" y="4812"/>
                  </a:lnTo>
                  <a:lnTo>
                    <a:pt x="3486" y="5796"/>
                  </a:lnTo>
                  <a:lnTo>
                    <a:pt x="1933" y="4168"/>
                  </a:lnTo>
                  <a:lnTo>
                    <a:pt x="1326" y="6125"/>
                  </a:lnTo>
                  <a:lnTo>
                    <a:pt x="670" y="5203"/>
                  </a:lnTo>
                  <a:lnTo>
                    <a:pt x="1011" y="3423"/>
                  </a:lnTo>
                  <a:close/>
                  <a:moveTo>
                    <a:pt x="4218" y="1"/>
                  </a:moveTo>
                  <a:lnTo>
                    <a:pt x="683" y="1718"/>
                  </a:lnTo>
                  <a:lnTo>
                    <a:pt x="1" y="5354"/>
                  </a:lnTo>
                  <a:lnTo>
                    <a:pt x="1554" y="7526"/>
                  </a:lnTo>
                  <a:lnTo>
                    <a:pt x="2210" y="5392"/>
                  </a:lnTo>
                  <a:lnTo>
                    <a:pt x="4117" y="7375"/>
                  </a:lnTo>
                  <a:lnTo>
                    <a:pt x="4117" y="4572"/>
                  </a:lnTo>
                  <a:lnTo>
                    <a:pt x="3536" y="3953"/>
                  </a:lnTo>
                  <a:lnTo>
                    <a:pt x="5708" y="2804"/>
                  </a:lnTo>
                  <a:lnTo>
                    <a:pt x="3650" y="2804"/>
                  </a:lnTo>
                  <a:lnTo>
                    <a:pt x="6605" y="1415"/>
                  </a:lnTo>
                  <a:lnTo>
                    <a:pt x="42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3"/>
            <p:cNvSpPr/>
            <p:nvPr/>
          </p:nvSpPr>
          <p:spPr>
            <a:xfrm>
              <a:off x="5945525" y="3367450"/>
              <a:ext cx="213125" cy="254775"/>
            </a:xfrm>
            <a:custGeom>
              <a:avLst/>
              <a:gdLst/>
              <a:ahLst/>
              <a:cxnLst/>
              <a:rect l="l" t="t" r="r" b="b"/>
              <a:pathLst>
                <a:path w="8525" h="10191" extrusionOk="0">
                  <a:moveTo>
                    <a:pt x="6542" y="0"/>
                  </a:moveTo>
                  <a:lnTo>
                    <a:pt x="3941" y="3119"/>
                  </a:lnTo>
                  <a:lnTo>
                    <a:pt x="2817" y="5291"/>
                  </a:lnTo>
                  <a:lnTo>
                    <a:pt x="935" y="5291"/>
                  </a:lnTo>
                  <a:lnTo>
                    <a:pt x="1" y="6869"/>
                  </a:lnTo>
                  <a:lnTo>
                    <a:pt x="1491" y="9067"/>
                  </a:lnTo>
                  <a:lnTo>
                    <a:pt x="2817" y="9546"/>
                  </a:lnTo>
                  <a:lnTo>
                    <a:pt x="4686" y="9344"/>
                  </a:lnTo>
                  <a:lnTo>
                    <a:pt x="6049" y="10190"/>
                  </a:lnTo>
                  <a:lnTo>
                    <a:pt x="7363" y="6516"/>
                  </a:lnTo>
                  <a:lnTo>
                    <a:pt x="8524" y="4874"/>
                  </a:lnTo>
                  <a:lnTo>
                    <a:pt x="7653" y="3384"/>
                  </a:lnTo>
                  <a:lnTo>
                    <a:pt x="8512" y="2134"/>
                  </a:lnTo>
                  <a:lnTo>
                    <a:pt x="65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3"/>
            <p:cNvSpPr/>
            <p:nvPr/>
          </p:nvSpPr>
          <p:spPr>
            <a:xfrm>
              <a:off x="5936075" y="3355775"/>
              <a:ext cx="232350" cy="278450"/>
            </a:xfrm>
            <a:custGeom>
              <a:avLst/>
              <a:gdLst/>
              <a:ahLst/>
              <a:cxnLst/>
              <a:rect l="l" t="t" r="r" b="b"/>
              <a:pathLst>
                <a:path w="9294" h="11138" extrusionOk="0">
                  <a:moveTo>
                    <a:pt x="6932" y="947"/>
                  </a:moveTo>
                  <a:lnTo>
                    <a:pt x="8486" y="2627"/>
                  </a:lnTo>
                  <a:lnTo>
                    <a:pt x="7652" y="3839"/>
                  </a:lnTo>
                  <a:lnTo>
                    <a:pt x="8523" y="5329"/>
                  </a:lnTo>
                  <a:lnTo>
                    <a:pt x="7475" y="6806"/>
                  </a:lnTo>
                  <a:lnTo>
                    <a:pt x="6263" y="10190"/>
                  </a:lnTo>
                  <a:lnTo>
                    <a:pt x="5139" y="9496"/>
                  </a:lnTo>
                  <a:lnTo>
                    <a:pt x="3220" y="9685"/>
                  </a:lnTo>
                  <a:lnTo>
                    <a:pt x="2071" y="9281"/>
                  </a:lnTo>
                  <a:lnTo>
                    <a:pt x="745" y="7324"/>
                  </a:lnTo>
                  <a:lnTo>
                    <a:pt x="1490" y="6074"/>
                  </a:lnTo>
                  <a:lnTo>
                    <a:pt x="3384" y="6074"/>
                  </a:lnTo>
                  <a:lnTo>
                    <a:pt x="4584" y="3763"/>
                  </a:lnTo>
                  <a:lnTo>
                    <a:pt x="6932" y="947"/>
                  </a:lnTo>
                  <a:close/>
                  <a:moveTo>
                    <a:pt x="6907" y="0"/>
                  </a:moveTo>
                  <a:lnTo>
                    <a:pt x="4079" y="3397"/>
                  </a:lnTo>
                  <a:lnTo>
                    <a:pt x="3005" y="5442"/>
                  </a:lnTo>
                  <a:lnTo>
                    <a:pt x="1137" y="5442"/>
                  </a:lnTo>
                  <a:lnTo>
                    <a:pt x="0" y="7336"/>
                  </a:lnTo>
                  <a:lnTo>
                    <a:pt x="1667" y="9799"/>
                  </a:lnTo>
                  <a:lnTo>
                    <a:pt x="3157" y="10329"/>
                  </a:lnTo>
                  <a:lnTo>
                    <a:pt x="4988" y="10140"/>
                  </a:lnTo>
                  <a:lnTo>
                    <a:pt x="6591" y="11137"/>
                  </a:lnTo>
                  <a:lnTo>
                    <a:pt x="8018" y="7147"/>
                  </a:lnTo>
                  <a:lnTo>
                    <a:pt x="9281" y="5379"/>
                  </a:lnTo>
                  <a:lnTo>
                    <a:pt x="8397" y="3877"/>
                  </a:lnTo>
                  <a:lnTo>
                    <a:pt x="9294" y="2576"/>
                  </a:lnTo>
                  <a:lnTo>
                    <a:pt x="69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3"/>
            <p:cNvSpPr/>
            <p:nvPr/>
          </p:nvSpPr>
          <p:spPr>
            <a:xfrm>
              <a:off x="6429775" y="3529075"/>
              <a:ext cx="453650" cy="254450"/>
            </a:xfrm>
            <a:custGeom>
              <a:avLst/>
              <a:gdLst/>
              <a:ahLst/>
              <a:cxnLst/>
              <a:rect l="l" t="t" r="r" b="b"/>
              <a:pathLst>
                <a:path w="18146" h="10178" extrusionOk="0">
                  <a:moveTo>
                    <a:pt x="1794" y="0"/>
                  </a:moveTo>
                  <a:lnTo>
                    <a:pt x="1" y="745"/>
                  </a:lnTo>
                  <a:lnTo>
                    <a:pt x="1705" y="2576"/>
                  </a:lnTo>
                  <a:lnTo>
                    <a:pt x="2223" y="4496"/>
                  </a:lnTo>
                  <a:lnTo>
                    <a:pt x="4281" y="4496"/>
                  </a:lnTo>
                  <a:lnTo>
                    <a:pt x="5847" y="5039"/>
                  </a:lnTo>
                  <a:lnTo>
                    <a:pt x="5847" y="6705"/>
                  </a:lnTo>
                  <a:lnTo>
                    <a:pt x="8764" y="8915"/>
                  </a:lnTo>
                  <a:lnTo>
                    <a:pt x="11214" y="8915"/>
                  </a:lnTo>
                  <a:lnTo>
                    <a:pt x="12236" y="7412"/>
                  </a:lnTo>
                  <a:lnTo>
                    <a:pt x="14055" y="8120"/>
                  </a:lnTo>
                  <a:lnTo>
                    <a:pt x="15633" y="10178"/>
                  </a:lnTo>
                  <a:lnTo>
                    <a:pt x="18146" y="10178"/>
                  </a:lnTo>
                  <a:lnTo>
                    <a:pt x="14522" y="5443"/>
                  </a:lnTo>
                  <a:lnTo>
                    <a:pt x="10431" y="3157"/>
                  </a:lnTo>
                  <a:lnTo>
                    <a:pt x="5531" y="1819"/>
                  </a:lnTo>
                  <a:lnTo>
                    <a:pt x="3650" y="2652"/>
                  </a:lnTo>
                  <a:lnTo>
                    <a:pt x="3094" y="733"/>
                  </a:lnTo>
                  <a:lnTo>
                    <a:pt x="17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3"/>
            <p:cNvSpPr/>
            <p:nvPr/>
          </p:nvSpPr>
          <p:spPr>
            <a:xfrm>
              <a:off x="6416200" y="3519925"/>
              <a:ext cx="483325" cy="271500"/>
            </a:xfrm>
            <a:custGeom>
              <a:avLst/>
              <a:gdLst/>
              <a:ahLst/>
              <a:cxnLst/>
              <a:rect l="l" t="t" r="r" b="b"/>
              <a:pathLst>
                <a:path w="19333" h="10860" extrusionOk="0">
                  <a:moveTo>
                    <a:pt x="2312" y="707"/>
                  </a:moveTo>
                  <a:lnTo>
                    <a:pt x="3372" y="1313"/>
                  </a:lnTo>
                  <a:lnTo>
                    <a:pt x="3991" y="3447"/>
                  </a:lnTo>
                  <a:lnTo>
                    <a:pt x="6112" y="2513"/>
                  </a:lnTo>
                  <a:lnTo>
                    <a:pt x="10860" y="3814"/>
                  </a:lnTo>
                  <a:lnTo>
                    <a:pt x="14863" y="6061"/>
                  </a:lnTo>
                  <a:lnTo>
                    <a:pt x="18058" y="10228"/>
                  </a:lnTo>
                  <a:lnTo>
                    <a:pt x="16328" y="10228"/>
                  </a:lnTo>
                  <a:lnTo>
                    <a:pt x="14787" y="8233"/>
                  </a:lnTo>
                  <a:lnTo>
                    <a:pt x="12653" y="7400"/>
                  </a:lnTo>
                  <a:lnTo>
                    <a:pt x="11580" y="8965"/>
                  </a:lnTo>
                  <a:lnTo>
                    <a:pt x="9408" y="8965"/>
                  </a:lnTo>
                  <a:lnTo>
                    <a:pt x="6706" y="6920"/>
                  </a:lnTo>
                  <a:lnTo>
                    <a:pt x="6706" y="5177"/>
                  </a:lnTo>
                  <a:lnTo>
                    <a:pt x="4913" y="4571"/>
                  </a:lnTo>
                  <a:lnTo>
                    <a:pt x="3006" y="4546"/>
                  </a:lnTo>
                  <a:lnTo>
                    <a:pt x="2526" y="2778"/>
                  </a:lnTo>
                  <a:lnTo>
                    <a:pt x="1074" y="1225"/>
                  </a:lnTo>
                  <a:lnTo>
                    <a:pt x="2312" y="707"/>
                  </a:lnTo>
                  <a:close/>
                  <a:moveTo>
                    <a:pt x="2362" y="0"/>
                  </a:moveTo>
                  <a:lnTo>
                    <a:pt x="1" y="998"/>
                  </a:lnTo>
                  <a:lnTo>
                    <a:pt x="1958" y="3094"/>
                  </a:lnTo>
                  <a:lnTo>
                    <a:pt x="2526" y="5177"/>
                  </a:lnTo>
                  <a:lnTo>
                    <a:pt x="4761" y="5177"/>
                  </a:lnTo>
                  <a:lnTo>
                    <a:pt x="6074" y="5632"/>
                  </a:lnTo>
                  <a:lnTo>
                    <a:pt x="6074" y="7223"/>
                  </a:lnTo>
                  <a:lnTo>
                    <a:pt x="9206" y="9597"/>
                  </a:lnTo>
                  <a:lnTo>
                    <a:pt x="11921" y="9597"/>
                  </a:lnTo>
                  <a:lnTo>
                    <a:pt x="12906" y="8170"/>
                  </a:lnTo>
                  <a:lnTo>
                    <a:pt x="14396" y="8751"/>
                  </a:lnTo>
                  <a:lnTo>
                    <a:pt x="16025" y="10859"/>
                  </a:lnTo>
                  <a:lnTo>
                    <a:pt x="19333" y="10859"/>
                  </a:lnTo>
                  <a:lnTo>
                    <a:pt x="15317" y="5607"/>
                  </a:lnTo>
                  <a:lnTo>
                    <a:pt x="11125" y="3245"/>
                  </a:lnTo>
                  <a:lnTo>
                    <a:pt x="6049" y="1844"/>
                  </a:lnTo>
                  <a:lnTo>
                    <a:pt x="4395" y="2576"/>
                  </a:lnTo>
                  <a:lnTo>
                    <a:pt x="3903" y="884"/>
                  </a:lnTo>
                  <a:lnTo>
                    <a:pt x="23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3"/>
            <p:cNvSpPr/>
            <p:nvPr/>
          </p:nvSpPr>
          <p:spPr>
            <a:xfrm>
              <a:off x="5992575" y="3785400"/>
              <a:ext cx="867500" cy="764650"/>
            </a:xfrm>
            <a:custGeom>
              <a:avLst/>
              <a:gdLst/>
              <a:ahLst/>
              <a:cxnLst/>
              <a:rect l="l" t="t" r="r" b="b"/>
              <a:pathLst>
                <a:path w="34700" h="30586" extrusionOk="0">
                  <a:moveTo>
                    <a:pt x="18082" y="1"/>
                  </a:moveTo>
                  <a:lnTo>
                    <a:pt x="15494" y="2602"/>
                  </a:lnTo>
                  <a:lnTo>
                    <a:pt x="13953" y="3574"/>
                  </a:lnTo>
                  <a:lnTo>
                    <a:pt x="12577" y="3006"/>
                  </a:lnTo>
                  <a:lnTo>
                    <a:pt x="9976" y="5430"/>
                  </a:lnTo>
                  <a:lnTo>
                    <a:pt x="8195" y="7627"/>
                  </a:lnTo>
                  <a:lnTo>
                    <a:pt x="4950" y="9572"/>
                  </a:lnTo>
                  <a:lnTo>
                    <a:pt x="1617" y="10228"/>
                  </a:lnTo>
                  <a:lnTo>
                    <a:pt x="0" y="12779"/>
                  </a:lnTo>
                  <a:lnTo>
                    <a:pt x="0" y="15999"/>
                  </a:lnTo>
                  <a:lnTo>
                    <a:pt x="973" y="20835"/>
                  </a:lnTo>
                  <a:lnTo>
                    <a:pt x="480" y="22704"/>
                  </a:lnTo>
                  <a:lnTo>
                    <a:pt x="1857" y="24244"/>
                  </a:lnTo>
                  <a:lnTo>
                    <a:pt x="5481" y="23424"/>
                  </a:lnTo>
                  <a:lnTo>
                    <a:pt x="9408" y="22211"/>
                  </a:lnTo>
                  <a:lnTo>
                    <a:pt x="12223" y="20999"/>
                  </a:lnTo>
                  <a:lnTo>
                    <a:pt x="16214" y="21365"/>
                  </a:lnTo>
                  <a:lnTo>
                    <a:pt x="18070" y="24964"/>
                  </a:lnTo>
                  <a:lnTo>
                    <a:pt x="20103" y="23184"/>
                  </a:lnTo>
                  <a:lnTo>
                    <a:pt x="20911" y="26833"/>
                  </a:lnTo>
                  <a:cubicBezTo>
                    <a:pt x="20911" y="26833"/>
                    <a:pt x="21719" y="29421"/>
                    <a:pt x="22047" y="29421"/>
                  </a:cubicBezTo>
                  <a:cubicBezTo>
                    <a:pt x="22349" y="29421"/>
                    <a:pt x="23677" y="30586"/>
                    <a:pt x="24015" y="30586"/>
                  </a:cubicBezTo>
                  <a:cubicBezTo>
                    <a:pt x="24045" y="30586"/>
                    <a:pt x="24067" y="30577"/>
                    <a:pt x="24080" y="30558"/>
                  </a:cubicBezTo>
                  <a:cubicBezTo>
                    <a:pt x="24232" y="30318"/>
                    <a:pt x="25621" y="29990"/>
                    <a:pt x="25621" y="29990"/>
                  </a:cubicBezTo>
                  <a:lnTo>
                    <a:pt x="28133" y="30229"/>
                  </a:lnTo>
                  <a:cubicBezTo>
                    <a:pt x="28133" y="30229"/>
                    <a:pt x="30735" y="28045"/>
                    <a:pt x="30735" y="27729"/>
                  </a:cubicBezTo>
                  <a:cubicBezTo>
                    <a:pt x="30735" y="27401"/>
                    <a:pt x="32831" y="23348"/>
                    <a:pt x="32831" y="23348"/>
                  </a:cubicBezTo>
                  <a:lnTo>
                    <a:pt x="34371" y="19699"/>
                  </a:lnTo>
                  <a:lnTo>
                    <a:pt x="34700" y="14193"/>
                  </a:lnTo>
                  <a:lnTo>
                    <a:pt x="31303" y="8107"/>
                  </a:lnTo>
                  <a:lnTo>
                    <a:pt x="30078" y="5114"/>
                  </a:lnTo>
                  <a:lnTo>
                    <a:pt x="29434" y="3081"/>
                  </a:lnTo>
                  <a:lnTo>
                    <a:pt x="27654" y="1"/>
                  </a:lnTo>
                  <a:lnTo>
                    <a:pt x="26025" y="3410"/>
                  </a:lnTo>
                  <a:lnTo>
                    <a:pt x="26113" y="4950"/>
                  </a:lnTo>
                  <a:lnTo>
                    <a:pt x="24333" y="6251"/>
                  </a:lnTo>
                  <a:lnTo>
                    <a:pt x="21971" y="4054"/>
                  </a:lnTo>
                  <a:lnTo>
                    <a:pt x="22224" y="1301"/>
                  </a:lnTo>
                  <a:lnTo>
                    <a:pt x="18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3"/>
            <p:cNvSpPr/>
            <p:nvPr/>
          </p:nvSpPr>
          <p:spPr>
            <a:xfrm>
              <a:off x="5985000" y="3768350"/>
              <a:ext cx="883600" cy="789850"/>
            </a:xfrm>
            <a:custGeom>
              <a:avLst/>
              <a:gdLst/>
              <a:ahLst/>
              <a:cxnLst/>
              <a:rect l="l" t="t" r="r" b="b"/>
              <a:pathLst>
                <a:path w="35344" h="31594" extrusionOk="0">
                  <a:moveTo>
                    <a:pt x="18474" y="1049"/>
                  </a:moveTo>
                  <a:lnTo>
                    <a:pt x="22186" y="2210"/>
                  </a:lnTo>
                  <a:lnTo>
                    <a:pt x="21946" y="4862"/>
                  </a:lnTo>
                  <a:lnTo>
                    <a:pt x="24598" y="7337"/>
                  </a:lnTo>
                  <a:lnTo>
                    <a:pt x="26732" y="5784"/>
                  </a:lnTo>
                  <a:lnTo>
                    <a:pt x="26643" y="4155"/>
                  </a:lnTo>
                  <a:lnTo>
                    <a:pt x="27969" y="1364"/>
                  </a:lnTo>
                  <a:lnTo>
                    <a:pt x="29447" y="3890"/>
                  </a:lnTo>
                  <a:lnTo>
                    <a:pt x="30091" y="5910"/>
                  </a:lnTo>
                  <a:lnTo>
                    <a:pt x="31315" y="8941"/>
                  </a:lnTo>
                  <a:lnTo>
                    <a:pt x="34674" y="14938"/>
                  </a:lnTo>
                  <a:lnTo>
                    <a:pt x="34359" y="20305"/>
                  </a:lnTo>
                  <a:lnTo>
                    <a:pt x="32856" y="23891"/>
                  </a:lnTo>
                  <a:cubicBezTo>
                    <a:pt x="31530" y="26442"/>
                    <a:pt x="30810" y="27932"/>
                    <a:pt x="30722" y="28336"/>
                  </a:cubicBezTo>
                  <a:cubicBezTo>
                    <a:pt x="30583" y="28601"/>
                    <a:pt x="29396" y="29687"/>
                    <a:pt x="28335" y="30596"/>
                  </a:cubicBezTo>
                  <a:lnTo>
                    <a:pt x="25898" y="30356"/>
                  </a:lnTo>
                  <a:lnTo>
                    <a:pt x="25848" y="30369"/>
                  </a:lnTo>
                  <a:cubicBezTo>
                    <a:pt x="25052" y="30558"/>
                    <a:pt x="24522" y="30747"/>
                    <a:pt x="24257" y="30937"/>
                  </a:cubicBezTo>
                  <a:cubicBezTo>
                    <a:pt x="23979" y="30773"/>
                    <a:pt x="23714" y="30596"/>
                    <a:pt x="23461" y="30406"/>
                  </a:cubicBezTo>
                  <a:cubicBezTo>
                    <a:pt x="22931" y="30028"/>
                    <a:pt x="22666" y="29851"/>
                    <a:pt x="22464" y="29800"/>
                  </a:cubicBezTo>
                  <a:cubicBezTo>
                    <a:pt x="22262" y="29560"/>
                    <a:pt x="21832" y="28411"/>
                    <a:pt x="21517" y="27439"/>
                  </a:cubicBezTo>
                  <a:lnTo>
                    <a:pt x="20595" y="23272"/>
                  </a:lnTo>
                  <a:lnTo>
                    <a:pt x="18474" y="25141"/>
                  </a:lnTo>
                  <a:lnTo>
                    <a:pt x="16706" y="21744"/>
                  </a:lnTo>
                  <a:lnTo>
                    <a:pt x="12463" y="21353"/>
                  </a:lnTo>
                  <a:lnTo>
                    <a:pt x="9610" y="22590"/>
                  </a:lnTo>
                  <a:lnTo>
                    <a:pt x="5708" y="23803"/>
                  </a:lnTo>
                  <a:lnTo>
                    <a:pt x="2261" y="24573"/>
                  </a:lnTo>
                  <a:lnTo>
                    <a:pt x="1124" y="23297"/>
                  </a:lnTo>
                  <a:lnTo>
                    <a:pt x="1591" y="21530"/>
                  </a:lnTo>
                  <a:lnTo>
                    <a:pt x="619" y="16681"/>
                  </a:lnTo>
                  <a:lnTo>
                    <a:pt x="619" y="13537"/>
                  </a:lnTo>
                  <a:lnTo>
                    <a:pt x="2109" y="11188"/>
                  </a:lnTo>
                  <a:lnTo>
                    <a:pt x="5316" y="10557"/>
                  </a:lnTo>
                  <a:lnTo>
                    <a:pt x="8662" y="8574"/>
                  </a:lnTo>
                  <a:lnTo>
                    <a:pt x="10493" y="6352"/>
                  </a:lnTo>
                  <a:lnTo>
                    <a:pt x="12943" y="4054"/>
                  </a:lnTo>
                  <a:lnTo>
                    <a:pt x="14282" y="4609"/>
                  </a:lnTo>
                  <a:lnTo>
                    <a:pt x="15961" y="3549"/>
                  </a:lnTo>
                  <a:lnTo>
                    <a:pt x="18474" y="1049"/>
                  </a:lnTo>
                  <a:close/>
                  <a:moveTo>
                    <a:pt x="27944" y="1"/>
                  </a:moveTo>
                  <a:lnTo>
                    <a:pt x="26025" y="4016"/>
                  </a:lnTo>
                  <a:lnTo>
                    <a:pt x="26100" y="5468"/>
                  </a:lnTo>
                  <a:lnTo>
                    <a:pt x="24674" y="6516"/>
                  </a:lnTo>
                  <a:lnTo>
                    <a:pt x="22615" y="4609"/>
                  </a:lnTo>
                  <a:lnTo>
                    <a:pt x="22868" y="1756"/>
                  </a:lnTo>
                  <a:lnTo>
                    <a:pt x="18310" y="316"/>
                  </a:lnTo>
                  <a:lnTo>
                    <a:pt x="15607" y="3018"/>
                  </a:lnTo>
                  <a:lnTo>
                    <a:pt x="14231" y="3890"/>
                  </a:lnTo>
                  <a:lnTo>
                    <a:pt x="12817" y="3309"/>
                  </a:lnTo>
                  <a:lnTo>
                    <a:pt x="10039" y="5910"/>
                  </a:lnTo>
                  <a:lnTo>
                    <a:pt x="8296" y="8057"/>
                  </a:lnTo>
                  <a:lnTo>
                    <a:pt x="5152" y="9951"/>
                  </a:lnTo>
                  <a:lnTo>
                    <a:pt x="1743" y="10633"/>
                  </a:lnTo>
                  <a:lnTo>
                    <a:pt x="0" y="13360"/>
                  </a:lnTo>
                  <a:lnTo>
                    <a:pt x="0" y="16744"/>
                  </a:lnTo>
                  <a:lnTo>
                    <a:pt x="947" y="21504"/>
                  </a:lnTo>
                  <a:lnTo>
                    <a:pt x="430" y="23462"/>
                  </a:lnTo>
                  <a:lnTo>
                    <a:pt x="2046" y="25267"/>
                  </a:lnTo>
                  <a:lnTo>
                    <a:pt x="5872" y="24409"/>
                  </a:lnTo>
                  <a:lnTo>
                    <a:pt x="9824" y="23184"/>
                  </a:lnTo>
                  <a:lnTo>
                    <a:pt x="12564" y="21997"/>
                  </a:lnTo>
                  <a:lnTo>
                    <a:pt x="16314" y="22338"/>
                  </a:lnTo>
                  <a:lnTo>
                    <a:pt x="18284" y="26151"/>
                  </a:lnTo>
                  <a:lnTo>
                    <a:pt x="20216" y="24459"/>
                  </a:lnTo>
                  <a:lnTo>
                    <a:pt x="20923" y="27616"/>
                  </a:lnTo>
                  <a:cubicBezTo>
                    <a:pt x="21795" y="30419"/>
                    <a:pt x="22136" y="30419"/>
                    <a:pt x="22325" y="30419"/>
                  </a:cubicBezTo>
                  <a:cubicBezTo>
                    <a:pt x="22590" y="30571"/>
                    <a:pt x="22855" y="30735"/>
                    <a:pt x="23095" y="30924"/>
                  </a:cubicBezTo>
                  <a:cubicBezTo>
                    <a:pt x="23752" y="31391"/>
                    <a:pt x="24067" y="31593"/>
                    <a:pt x="24320" y="31593"/>
                  </a:cubicBezTo>
                  <a:cubicBezTo>
                    <a:pt x="24345" y="31581"/>
                    <a:pt x="24383" y="31581"/>
                    <a:pt x="24421" y="31568"/>
                  </a:cubicBezTo>
                  <a:cubicBezTo>
                    <a:pt x="24509" y="31555"/>
                    <a:pt x="24598" y="31505"/>
                    <a:pt x="24648" y="31429"/>
                  </a:cubicBezTo>
                  <a:cubicBezTo>
                    <a:pt x="24749" y="31341"/>
                    <a:pt x="25355" y="31126"/>
                    <a:pt x="25962" y="30987"/>
                  </a:cubicBezTo>
                  <a:lnTo>
                    <a:pt x="28563" y="31240"/>
                  </a:lnTo>
                  <a:lnTo>
                    <a:pt x="28664" y="31151"/>
                  </a:lnTo>
                  <a:cubicBezTo>
                    <a:pt x="31366" y="28866"/>
                    <a:pt x="31366" y="28550"/>
                    <a:pt x="31366" y="28424"/>
                  </a:cubicBezTo>
                  <a:cubicBezTo>
                    <a:pt x="31416" y="28146"/>
                    <a:pt x="32464" y="26037"/>
                    <a:pt x="33449" y="24143"/>
                  </a:cubicBezTo>
                  <a:lnTo>
                    <a:pt x="34990" y="20494"/>
                  </a:lnTo>
                  <a:lnTo>
                    <a:pt x="35343" y="14787"/>
                  </a:lnTo>
                  <a:lnTo>
                    <a:pt x="31909" y="8663"/>
                  </a:lnTo>
                  <a:lnTo>
                    <a:pt x="30697" y="5683"/>
                  </a:lnTo>
                  <a:lnTo>
                    <a:pt x="30053" y="3662"/>
                  </a:lnTo>
                  <a:lnTo>
                    <a:pt x="279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3"/>
            <p:cNvSpPr/>
            <p:nvPr/>
          </p:nvSpPr>
          <p:spPr>
            <a:xfrm>
              <a:off x="6575950" y="4616250"/>
              <a:ext cx="97550" cy="109575"/>
            </a:xfrm>
            <a:custGeom>
              <a:avLst/>
              <a:gdLst/>
              <a:ahLst/>
              <a:cxnLst/>
              <a:rect l="l" t="t" r="r" b="b"/>
              <a:pathLst>
                <a:path w="3902" h="4383" extrusionOk="0">
                  <a:moveTo>
                    <a:pt x="303" y="1"/>
                  </a:moveTo>
                  <a:lnTo>
                    <a:pt x="0" y="430"/>
                  </a:lnTo>
                  <a:lnTo>
                    <a:pt x="0" y="2955"/>
                  </a:lnTo>
                  <a:lnTo>
                    <a:pt x="1326" y="4382"/>
                  </a:lnTo>
                  <a:lnTo>
                    <a:pt x="3498" y="2753"/>
                  </a:lnTo>
                  <a:lnTo>
                    <a:pt x="3902" y="430"/>
                  </a:lnTo>
                  <a:lnTo>
                    <a:pt x="2273" y="1213"/>
                  </a:lnTo>
                  <a:lnTo>
                    <a:pt x="3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3"/>
            <p:cNvSpPr/>
            <p:nvPr/>
          </p:nvSpPr>
          <p:spPr>
            <a:xfrm>
              <a:off x="6568050" y="4609625"/>
              <a:ext cx="115875" cy="126600"/>
            </a:xfrm>
            <a:custGeom>
              <a:avLst/>
              <a:gdLst/>
              <a:ahLst/>
              <a:cxnLst/>
              <a:rect l="l" t="t" r="r" b="b"/>
              <a:pathLst>
                <a:path w="4635" h="5064" extrusionOk="0">
                  <a:moveTo>
                    <a:pt x="783" y="1"/>
                  </a:moveTo>
                  <a:lnTo>
                    <a:pt x="455" y="531"/>
                  </a:lnTo>
                  <a:lnTo>
                    <a:pt x="2564" y="1844"/>
                  </a:lnTo>
                  <a:lnTo>
                    <a:pt x="3814" y="1251"/>
                  </a:lnTo>
                  <a:lnTo>
                    <a:pt x="3536" y="2842"/>
                  </a:lnTo>
                  <a:lnTo>
                    <a:pt x="1680" y="4218"/>
                  </a:lnTo>
                  <a:lnTo>
                    <a:pt x="632" y="3094"/>
                  </a:lnTo>
                  <a:lnTo>
                    <a:pt x="632" y="695"/>
                  </a:lnTo>
                  <a:lnTo>
                    <a:pt x="0" y="695"/>
                  </a:lnTo>
                  <a:lnTo>
                    <a:pt x="0" y="3347"/>
                  </a:lnTo>
                  <a:lnTo>
                    <a:pt x="1592" y="5064"/>
                  </a:lnTo>
                  <a:lnTo>
                    <a:pt x="4104" y="3208"/>
                  </a:lnTo>
                  <a:lnTo>
                    <a:pt x="4635" y="139"/>
                  </a:lnTo>
                  <a:lnTo>
                    <a:pt x="2602" y="1124"/>
                  </a:lnTo>
                  <a:lnTo>
                    <a:pt x="7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3"/>
            <p:cNvSpPr/>
            <p:nvPr/>
          </p:nvSpPr>
          <p:spPr>
            <a:xfrm>
              <a:off x="6995150" y="4713800"/>
              <a:ext cx="195750" cy="190700"/>
            </a:xfrm>
            <a:custGeom>
              <a:avLst/>
              <a:gdLst/>
              <a:ahLst/>
              <a:cxnLst/>
              <a:rect l="l" t="t" r="r" b="b"/>
              <a:pathLst>
                <a:path w="7830" h="7628" extrusionOk="0">
                  <a:moveTo>
                    <a:pt x="6883" y="0"/>
                  </a:moveTo>
                  <a:lnTo>
                    <a:pt x="4648" y="1932"/>
                  </a:lnTo>
                  <a:lnTo>
                    <a:pt x="2615" y="2905"/>
                  </a:lnTo>
                  <a:lnTo>
                    <a:pt x="468" y="4660"/>
                  </a:lnTo>
                  <a:lnTo>
                    <a:pt x="1" y="5859"/>
                  </a:lnTo>
                  <a:lnTo>
                    <a:pt x="1958" y="7627"/>
                  </a:lnTo>
                  <a:lnTo>
                    <a:pt x="4471" y="4622"/>
                  </a:lnTo>
                  <a:lnTo>
                    <a:pt x="6921" y="2425"/>
                  </a:lnTo>
                  <a:lnTo>
                    <a:pt x="7830" y="1124"/>
                  </a:lnTo>
                  <a:lnTo>
                    <a:pt x="7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3"/>
            <p:cNvSpPr/>
            <p:nvPr/>
          </p:nvSpPr>
          <p:spPr>
            <a:xfrm>
              <a:off x="6985700" y="4705900"/>
              <a:ext cx="213100" cy="209650"/>
            </a:xfrm>
            <a:custGeom>
              <a:avLst/>
              <a:gdLst/>
              <a:ahLst/>
              <a:cxnLst/>
              <a:rect l="l" t="t" r="r" b="b"/>
              <a:pathLst>
                <a:path w="8524" h="8386" extrusionOk="0">
                  <a:moveTo>
                    <a:pt x="7905" y="632"/>
                  </a:moveTo>
                  <a:lnTo>
                    <a:pt x="7905" y="1339"/>
                  </a:lnTo>
                  <a:lnTo>
                    <a:pt x="7071" y="2526"/>
                  </a:lnTo>
                  <a:lnTo>
                    <a:pt x="4609" y="4736"/>
                  </a:lnTo>
                  <a:lnTo>
                    <a:pt x="2311" y="7489"/>
                  </a:lnTo>
                  <a:lnTo>
                    <a:pt x="758" y="6074"/>
                  </a:lnTo>
                  <a:lnTo>
                    <a:pt x="1111" y="5165"/>
                  </a:lnTo>
                  <a:lnTo>
                    <a:pt x="3169" y="3486"/>
                  </a:lnTo>
                  <a:lnTo>
                    <a:pt x="5165" y="2526"/>
                  </a:lnTo>
                  <a:lnTo>
                    <a:pt x="7387" y="632"/>
                  </a:lnTo>
                  <a:close/>
                  <a:moveTo>
                    <a:pt x="7147" y="1"/>
                  </a:moveTo>
                  <a:lnTo>
                    <a:pt x="4836" y="1971"/>
                  </a:lnTo>
                  <a:lnTo>
                    <a:pt x="2854" y="2943"/>
                  </a:lnTo>
                  <a:lnTo>
                    <a:pt x="568" y="4786"/>
                  </a:lnTo>
                  <a:lnTo>
                    <a:pt x="0" y="6251"/>
                  </a:lnTo>
                  <a:lnTo>
                    <a:pt x="2374" y="8385"/>
                  </a:lnTo>
                  <a:lnTo>
                    <a:pt x="5064" y="5165"/>
                  </a:lnTo>
                  <a:lnTo>
                    <a:pt x="7513" y="2981"/>
                  </a:lnTo>
                  <a:lnTo>
                    <a:pt x="8523" y="1541"/>
                  </a:lnTo>
                  <a:lnTo>
                    <a:pt x="85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3"/>
            <p:cNvSpPr/>
            <p:nvPr/>
          </p:nvSpPr>
          <p:spPr>
            <a:xfrm>
              <a:off x="7223700" y="4478300"/>
              <a:ext cx="126625" cy="235850"/>
            </a:xfrm>
            <a:custGeom>
              <a:avLst/>
              <a:gdLst/>
              <a:ahLst/>
              <a:cxnLst/>
              <a:rect l="l" t="t" r="r" b="b"/>
              <a:pathLst>
                <a:path w="5065" h="9434" extrusionOk="0">
                  <a:moveTo>
                    <a:pt x="607" y="1"/>
                  </a:moveTo>
                  <a:lnTo>
                    <a:pt x="1099" y="3334"/>
                  </a:lnTo>
                  <a:lnTo>
                    <a:pt x="1175" y="5557"/>
                  </a:lnTo>
                  <a:lnTo>
                    <a:pt x="266" y="5948"/>
                  </a:lnTo>
                  <a:lnTo>
                    <a:pt x="1087" y="7792"/>
                  </a:lnTo>
                  <a:cubicBezTo>
                    <a:pt x="1087" y="7792"/>
                    <a:pt x="1" y="8612"/>
                    <a:pt x="317" y="8827"/>
                  </a:cubicBezTo>
                  <a:cubicBezTo>
                    <a:pt x="569" y="9004"/>
                    <a:pt x="809" y="9206"/>
                    <a:pt x="1036" y="9433"/>
                  </a:cubicBezTo>
                  <a:lnTo>
                    <a:pt x="2640" y="7716"/>
                  </a:lnTo>
                  <a:lnTo>
                    <a:pt x="3448" y="5531"/>
                  </a:lnTo>
                  <a:lnTo>
                    <a:pt x="5064" y="5026"/>
                  </a:lnTo>
                  <a:lnTo>
                    <a:pt x="4092" y="4370"/>
                  </a:lnTo>
                  <a:lnTo>
                    <a:pt x="2791" y="4370"/>
                  </a:lnTo>
                  <a:lnTo>
                    <a:pt x="2665" y="733"/>
                  </a:lnTo>
                  <a:lnTo>
                    <a:pt x="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3"/>
            <p:cNvSpPr/>
            <p:nvPr/>
          </p:nvSpPr>
          <p:spPr>
            <a:xfrm>
              <a:off x="7219600" y="4466625"/>
              <a:ext cx="149025" cy="258875"/>
            </a:xfrm>
            <a:custGeom>
              <a:avLst/>
              <a:gdLst/>
              <a:ahLst/>
              <a:cxnLst/>
              <a:rect l="l" t="t" r="r" b="b"/>
              <a:pathLst>
                <a:path w="5961" h="10355" extrusionOk="0">
                  <a:moveTo>
                    <a:pt x="1162" y="948"/>
                  </a:moveTo>
                  <a:lnTo>
                    <a:pt x="2526" y="1427"/>
                  </a:lnTo>
                  <a:lnTo>
                    <a:pt x="2652" y="5152"/>
                  </a:lnTo>
                  <a:lnTo>
                    <a:pt x="4155" y="5152"/>
                  </a:lnTo>
                  <a:lnTo>
                    <a:pt x="4509" y="5392"/>
                  </a:lnTo>
                  <a:lnTo>
                    <a:pt x="3372" y="5733"/>
                  </a:lnTo>
                  <a:lnTo>
                    <a:pt x="2539" y="8019"/>
                  </a:lnTo>
                  <a:lnTo>
                    <a:pt x="1188" y="9458"/>
                  </a:lnTo>
                  <a:cubicBezTo>
                    <a:pt x="1074" y="9344"/>
                    <a:pt x="922" y="9231"/>
                    <a:pt x="784" y="9117"/>
                  </a:cubicBezTo>
                  <a:cubicBezTo>
                    <a:pt x="973" y="8903"/>
                    <a:pt x="1200" y="8701"/>
                    <a:pt x="1440" y="8524"/>
                  </a:cubicBezTo>
                  <a:lnTo>
                    <a:pt x="1642" y="8360"/>
                  </a:lnTo>
                  <a:lnTo>
                    <a:pt x="847" y="6579"/>
                  </a:lnTo>
                  <a:lnTo>
                    <a:pt x="1667" y="6238"/>
                  </a:lnTo>
                  <a:lnTo>
                    <a:pt x="1566" y="3751"/>
                  </a:lnTo>
                  <a:lnTo>
                    <a:pt x="1162" y="948"/>
                  </a:lnTo>
                  <a:close/>
                  <a:moveTo>
                    <a:pt x="380" y="1"/>
                  </a:moveTo>
                  <a:lnTo>
                    <a:pt x="948" y="3814"/>
                  </a:lnTo>
                  <a:lnTo>
                    <a:pt x="1011" y="5822"/>
                  </a:lnTo>
                  <a:lnTo>
                    <a:pt x="1" y="6251"/>
                  </a:lnTo>
                  <a:lnTo>
                    <a:pt x="859" y="8158"/>
                  </a:lnTo>
                  <a:cubicBezTo>
                    <a:pt x="481" y="8473"/>
                    <a:pt x="114" y="8865"/>
                    <a:pt x="114" y="9193"/>
                  </a:cubicBezTo>
                  <a:cubicBezTo>
                    <a:pt x="114" y="9332"/>
                    <a:pt x="190" y="9471"/>
                    <a:pt x="304" y="9559"/>
                  </a:cubicBezTo>
                  <a:cubicBezTo>
                    <a:pt x="544" y="9723"/>
                    <a:pt x="771" y="9913"/>
                    <a:pt x="973" y="10127"/>
                  </a:cubicBezTo>
                  <a:lnTo>
                    <a:pt x="1200" y="10355"/>
                  </a:lnTo>
                  <a:lnTo>
                    <a:pt x="3044" y="8397"/>
                  </a:lnTo>
                  <a:lnTo>
                    <a:pt x="3852" y="6251"/>
                  </a:lnTo>
                  <a:lnTo>
                    <a:pt x="5961" y="5607"/>
                  </a:lnTo>
                  <a:lnTo>
                    <a:pt x="4357" y="4521"/>
                  </a:lnTo>
                  <a:lnTo>
                    <a:pt x="3258" y="4521"/>
                  </a:lnTo>
                  <a:lnTo>
                    <a:pt x="3132" y="973"/>
                  </a:lnTo>
                  <a:lnTo>
                    <a:pt x="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3"/>
            <p:cNvSpPr/>
            <p:nvPr/>
          </p:nvSpPr>
          <p:spPr>
            <a:xfrm>
              <a:off x="6134625" y="2921400"/>
              <a:ext cx="43275" cy="96300"/>
            </a:xfrm>
            <a:custGeom>
              <a:avLst/>
              <a:gdLst/>
              <a:ahLst/>
              <a:cxnLst/>
              <a:rect l="l" t="t" r="r" b="b"/>
              <a:pathLst>
                <a:path w="1731" h="3852" extrusionOk="0">
                  <a:moveTo>
                    <a:pt x="1415" y="0"/>
                  </a:moveTo>
                  <a:lnTo>
                    <a:pt x="1" y="682"/>
                  </a:lnTo>
                  <a:lnTo>
                    <a:pt x="1" y="2627"/>
                  </a:lnTo>
                  <a:lnTo>
                    <a:pt x="1415" y="3852"/>
                  </a:lnTo>
                  <a:lnTo>
                    <a:pt x="1730" y="1920"/>
                  </a:lnTo>
                  <a:lnTo>
                    <a:pt x="14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3"/>
            <p:cNvSpPr/>
            <p:nvPr/>
          </p:nvSpPr>
          <p:spPr>
            <a:xfrm>
              <a:off x="6126725" y="2909725"/>
              <a:ext cx="59375" cy="122825"/>
            </a:xfrm>
            <a:custGeom>
              <a:avLst/>
              <a:gdLst/>
              <a:ahLst/>
              <a:cxnLst/>
              <a:rect l="l" t="t" r="r" b="b"/>
              <a:pathLst>
                <a:path w="2375" h="4913" extrusionOk="0">
                  <a:moveTo>
                    <a:pt x="1491" y="935"/>
                  </a:moveTo>
                  <a:lnTo>
                    <a:pt x="1731" y="2387"/>
                  </a:lnTo>
                  <a:lnTo>
                    <a:pt x="1516" y="3713"/>
                  </a:lnTo>
                  <a:lnTo>
                    <a:pt x="632" y="2955"/>
                  </a:lnTo>
                  <a:lnTo>
                    <a:pt x="632" y="1351"/>
                  </a:lnTo>
                  <a:lnTo>
                    <a:pt x="1491" y="935"/>
                  </a:lnTo>
                  <a:close/>
                  <a:moveTo>
                    <a:pt x="1983" y="0"/>
                  </a:moveTo>
                  <a:lnTo>
                    <a:pt x="1" y="960"/>
                  </a:lnTo>
                  <a:lnTo>
                    <a:pt x="1" y="3245"/>
                  </a:lnTo>
                  <a:lnTo>
                    <a:pt x="1958" y="4912"/>
                  </a:lnTo>
                  <a:lnTo>
                    <a:pt x="2375" y="2387"/>
                  </a:lnTo>
                  <a:lnTo>
                    <a:pt x="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3"/>
            <p:cNvSpPr/>
            <p:nvPr/>
          </p:nvSpPr>
          <p:spPr>
            <a:xfrm>
              <a:off x="5917450" y="3060600"/>
              <a:ext cx="65350" cy="60650"/>
            </a:xfrm>
            <a:custGeom>
              <a:avLst/>
              <a:gdLst/>
              <a:ahLst/>
              <a:cxnLst/>
              <a:rect l="l" t="t" r="r" b="b"/>
              <a:pathLst>
                <a:path w="2614" h="2426" extrusionOk="0">
                  <a:moveTo>
                    <a:pt x="1099" y="1"/>
                  </a:moveTo>
                  <a:lnTo>
                    <a:pt x="0" y="1175"/>
                  </a:lnTo>
                  <a:lnTo>
                    <a:pt x="568" y="2425"/>
                  </a:lnTo>
                  <a:lnTo>
                    <a:pt x="1440" y="2425"/>
                  </a:lnTo>
                  <a:lnTo>
                    <a:pt x="2614" y="708"/>
                  </a:lnTo>
                  <a:lnTo>
                    <a:pt x="10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3"/>
            <p:cNvSpPr/>
            <p:nvPr/>
          </p:nvSpPr>
          <p:spPr>
            <a:xfrm>
              <a:off x="5908275" y="3050825"/>
              <a:ext cx="86225" cy="78325"/>
            </a:xfrm>
            <a:custGeom>
              <a:avLst/>
              <a:gdLst/>
              <a:ahLst/>
              <a:cxnLst/>
              <a:rect l="l" t="t" r="r" b="b"/>
              <a:pathLst>
                <a:path w="3449" h="3133" extrusionOk="0">
                  <a:moveTo>
                    <a:pt x="1541" y="771"/>
                  </a:moveTo>
                  <a:lnTo>
                    <a:pt x="2514" y="1225"/>
                  </a:lnTo>
                  <a:lnTo>
                    <a:pt x="1630" y="2501"/>
                  </a:lnTo>
                  <a:lnTo>
                    <a:pt x="1137" y="2501"/>
                  </a:lnTo>
                  <a:lnTo>
                    <a:pt x="746" y="1617"/>
                  </a:lnTo>
                  <a:lnTo>
                    <a:pt x="1541" y="771"/>
                  </a:lnTo>
                  <a:close/>
                  <a:moveTo>
                    <a:pt x="1390" y="1"/>
                  </a:moveTo>
                  <a:lnTo>
                    <a:pt x="1" y="1503"/>
                  </a:lnTo>
                  <a:lnTo>
                    <a:pt x="733" y="3132"/>
                  </a:lnTo>
                  <a:lnTo>
                    <a:pt x="1971" y="3132"/>
                  </a:lnTo>
                  <a:lnTo>
                    <a:pt x="3448" y="960"/>
                  </a:lnTo>
                  <a:lnTo>
                    <a:pt x="13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3"/>
            <p:cNvSpPr/>
            <p:nvPr/>
          </p:nvSpPr>
          <p:spPr>
            <a:xfrm>
              <a:off x="6168100" y="3083025"/>
              <a:ext cx="108300" cy="173650"/>
            </a:xfrm>
            <a:custGeom>
              <a:avLst/>
              <a:gdLst/>
              <a:ahLst/>
              <a:cxnLst/>
              <a:rect l="l" t="t" r="r" b="b"/>
              <a:pathLst>
                <a:path w="4332" h="6946" extrusionOk="0">
                  <a:moveTo>
                    <a:pt x="1578" y="0"/>
                  </a:moveTo>
                  <a:lnTo>
                    <a:pt x="707" y="1440"/>
                  </a:lnTo>
                  <a:lnTo>
                    <a:pt x="0" y="3132"/>
                  </a:lnTo>
                  <a:lnTo>
                    <a:pt x="783" y="5897"/>
                  </a:lnTo>
                  <a:lnTo>
                    <a:pt x="2399" y="5405"/>
                  </a:lnTo>
                  <a:lnTo>
                    <a:pt x="3472" y="6945"/>
                  </a:lnTo>
                  <a:lnTo>
                    <a:pt x="4331" y="5241"/>
                  </a:lnTo>
                  <a:lnTo>
                    <a:pt x="3472" y="3789"/>
                  </a:lnTo>
                  <a:lnTo>
                    <a:pt x="1818" y="2564"/>
                  </a:lnTo>
                  <a:lnTo>
                    <a:pt x="2399" y="1352"/>
                  </a:lnTo>
                  <a:lnTo>
                    <a:pt x="15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3"/>
            <p:cNvSpPr/>
            <p:nvPr/>
          </p:nvSpPr>
          <p:spPr>
            <a:xfrm>
              <a:off x="6159575" y="3067875"/>
              <a:ext cx="125650" cy="204275"/>
            </a:xfrm>
            <a:custGeom>
              <a:avLst/>
              <a:gdLst/>
              <a:ahLst/>
              <a:cxnLst/>
              <a:rect l="l" t="t" r="r" b="b"/>
              <a:pathLst>
                <a:path w="5026" h="8171" extrusionOk="0">
                  <a:moveTo>
                    <a:pt x="1932" y="1213"/>
                  </a:moveTo>
                  <a:lnTo>
                    <a:pt x="2399" y="1970"/>
                  </a:lnTo>
                  <a:lnTo>
                    <a:pt x="1768" y="3271"/>
                  </a:lnTo>
                  <a:lnTo>
                    <a:pt x="3574" y="4609"/>
                  </a:lnTo>
                  <a:lnTo>
                    <a:pt x="4319" y="5872"/>
                  </a:lnTo>
                  <a:lnTo>
                    <a:pt x="3763" y="6933"/>
                  </a:lnTo>
                  <a:lnTo>
                    <a:pt x="2866" y="5645"/>
                  </a:lnTo>
                  <a:lnTo>
                    <a:pt x="1351" y="6099"/>
                  </a:lnTo>
                  <a:lnTo>
                    <a:pt x="682" y="3763"/>
                  </a:lnTo>
                  <a:lnTo>
                    <a:pt x="1326" y="2197"/>
                  </a:lnTo>
                  <a:lnTo>
                    <a:pt x="1932" y="1213"/>
                  </a:lnTo>
                  <a:close/>
                  <a:moveTo>
                    <a:pt x="1907" y="0"/>
                  </a:moveTo>
                  <a:lnTo>
                    <a:pt x="758" y="1920"/>
                  </a:lnTo>
                  <a:lnTo>
                    <a:pt x="0" y="3725"/>
                  </a:lnTo>
                  <a:lnTo>
                    <a:pt x="909" y="6895"/>
                  </a:lnTo>
                  <a:lnTo>
                    <a:pt x="2614" y="6377"/>
                  </a:lnTo>
                  <a:lnTo>
                    <a:pt x="3851" y="8170"/>
                  </a:lnTo>
                  <a:lnTo>
                    <a:pt x="5026" y="5834"/>
                  </a:lnTo>
                  <a:lnTo>
                    <a:pt x="4079" y="4230"/>
                  </a:lnTo>
                  <a:lnTo>
                    <a:pt x="2551" y="3081"/>
                  </a:lnTo>
                  <a:lnTo>
                    <a:pt x="3094" y="1945"/>
                  </a:lnTo>
                  <a:lnTo>
                    <a:pt x="19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3"/>
            <p:cNvSpPr/>
            <p:nvPr/>
          </p:nvSpPr>
          <p:spPr>
            <a:xfrm>
              <a:off x="6241950" y="3244650"/>
              <a:ext cx="111475" cy="160375"/>
            </a:xfrm>
            <a:custGeom>
              <a:avLst/>
              <a:gdLst/>
              <a:ahLst/>
              <a:cxnLst/>
              <a:rect l="l" t="t" r="r" b="b"/>
              <a:pathLst>
                <a:path w="4459" h="6415" extrusionOk="0">
                  <a:moveTo>
                    <a:pt x="2248" y="0"/>
                  </a:moveTo>
                  <a:lnTo>
                    <a:pt x="1781" y="1693"/>
                  </a:lnTo>
                  <a:lnTo>
                    <a:pt x="2021" y="3069"/>
                  </a:lnTo>
                  <a:lnTo>
                    <a:pt x="518" y="3965"/>
                  </a:lnTo>
                  <a:lnTo>
                    <a:pt x="1" y="4281"/>
                  </a:lnTo>
                  <a:lnTo>
                    <a:pt x="1377" y="4912"/>
                  </a:lnTo>
                  <a:lnTo>
                    <a:pt x="2842" y="6415"/>
                  </a:lnTo>
                  <a:lnTo>
                    <a:pt x="4458" y="4912"/>
                  </a:lnTo>
                  <a:lnTo>
                    <a:pt x="3271" y="3208"/>
                  </a:lnTo>
                  <a:lnTo>
                    <a:pt x="3650" y="1541"/>
                  </a:lnTo>
                  <a:lnTo>
                    <a:pt x="2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3"/>
            <p:cNvSpPr/>
            <p:nvPr/>
          </p:nvSpPr>
          <p:spPr>
            <a:xfrm>
              <a:off x="6225225" y="3228550"/>
              <a:ext cx="138600" cy="187525"/>
            </a:xfrm>
            <a:custGeom>
              <a:avLst/>
              <a:gdLst/>
              <a:ahLst/>
              <a:cxnLst/>
              <a:rect l="l" t="t" r="r" b="b"/>
              <a:pathLst>
                <a:path w="5544" h="7501" extrusionOk="0">
                  <a:moveTo>
                    <a:pt x="3082" y="1276"/>
                  </a:moveTo>
                  <a:lnTo>
                    <a:pt x="3978" y="2273"/>
                  </a:lnTo>
                  <a:lnTo>
                    <a:pt x="3612" y="3915"/>
                  </a:lnTo>
                  <a:lnTo>
                    <a:pt x="4723" y="5519"/>
                  </a:lnTo>
                  <a:lnTo>
                    <a:pt x="3523" y="6617"/>
                  </a:lnTo>
                  <a:lnTo>
                    <a:pt x="2286" y="5342"/>
                  </a:lnTo>
                  <a:lnTo>
                    <a:pt x="1339" y="4887"/>
                  </a:lnTo>
                  <a:lnTo>
                    <a:pt x="3044" y="3877"/>
                  </a:lnTo>
                  <a:lnTo>
                    <a:pt x="2791" y="2362"/>
                  </a:lnTo>
                  <a:lnTo>
                    <a:pt x="3082" y="1276"/>
                  </a:lnTo>
                  <a:close/>
                  <a:moveTo>
                    <a:pt x="2766" y="1"/>
                  </a:moveTo>
                  <a:lnTo>
                    <a:pt x="2134" y="2324"/>
                  </a:lnTo>
                  <a:lnTo>
                    <a:pt x="2337" y="3549"/>
                  </a:lnTo>
                  <a:lnTo>
                    <a:pt x="1023" y="4344"/>
                  </a:lnTo>
                  <a:lnTo>
                    <a:pt x="1" y="4976"/>
                  </a:lnTo>
                  <a:lnTo>
                    <a:pt x="1857" y="5822"/>
                  </a:lnTo>
                  <a:lnTo>
                    <a:pt x="3498" y="7501"/>
                  </a:lnTo>
                  <a:lnTo>
                    <a:pt x="5544" y="5607"/>
                  </a:lnTo>
                  <a:lnTo>
                    <a:pt x="4281" y="3776"/>
                  </a:lnTo>
                  <a:lnTo>
                    <a:pt x="4660" y="2084"/>
                  </a:lnTo>
                  <a:lnTo>
                    <a:pt x="27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3"/>
            <p:cNvSpPr/>
            <p:nvPr/>
          </p:nvSpPr>
          <p:spPr>
            <a:xfrm>
              <a:off x="6323400" y="2434950"/>
              <a:ext cx="220375" cy="347575"/>
            </a:xfrm>
            <a:custGeom>
              <a:avLst/>
              <a:gdLst/>
              <a:ahLst/>
              <a:cxnLst/>
              <a:rect l="l" t="t" r="r" b="b"/>
              <a:pathLst>
                <a:path w="8815" h="13903" extrusionOk="0">
                  <a:moveTo>
                    <a:pt x="7766" y="0"/>
                  </a:moveTo>
                  <a:lnTo>
                    <a:pt x="6718" y="392"/>
                  </a:lnTo>
                  <a:lnTo>
                    <a:pt x="6301" y="2235"/>
                  </a:lnTo>
                  <a:lnTo>
                    <a:pt x="6150" y="4836"/>
                  </a:lnTo>
                  <a:lnTo>
                    <a:pt x="4433" y="5960"/>
                  </a:lnTo>
                  <a:lnTo>
                    <a:pt x="3877" y="7337"/>
                  </a:lnTo>
                  <a:lnTo>
                    <a:pt x="2248" y="7425"/>
                  </a:lnTo>
                  <a:lnTo>
                    <a:pt x="847" y="9104"/>
                  </a:lnTo>
                  <a:lnTo>
                    <a:pt x="1" y="10367"/>
                  </a:lnTo>
                  <a:lnTo>
                    <a:pt x="1187" y="12640"/>
                  </a:lnTo>
                  <a:lnTo>
                    <a:pt x="1932" y="13903"/>
                  </a:lnTo>
                  <a:lnTo>
                    <a:pt x="2652" y="11478"/>
                  </a:lnTo>
                  <a:lnTo>
                    <a:pt x="2248" y="10304"/>
                  </a:lnTo>
                  <a:lnTo>
                    <a:pt x="4256" y="9799"/>
                  </a:lnTo>
                  <a:lnTo>
                    <a:pt x="6011" y="9799"/>
                  </a:lnTo>
                  <a:lnTo>
                    <a:pt x="8814" y="7576"/>
                  </a:lnTo>
                  <a:lnTo>
                    <a:pt x="8499" y="4660"/>
                  </a:lnTo>
                  <a:lnTo>
                    <a:pt x="8814" y="2639"/>
                  </a:lnTo>
                  <a:lnTo>
                    <a:pt x="77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3"/>
            <p:cNvSpPr/>
            <p:nvPr/>
          </p:nvSpPr>
          <p:spPr>
            <a:xfrm>
              <a:off x="6314250" y="2424850"/>
              <a:ext cx="238050" cy="377575"/>
            </a:xfrm>
            <a:custGeom>
              <a:avLst/>
              <a:gdLst/>
              <a:ahLst/>
              <a:cxnLst/>
              <a:rect l="l" t="t" r="r" b="b"/>
              <a:pathLst>
                <a:path w="9522" h="15103" extrusionOk="0">
                  <a:moveTo>
                    <a:pt x="7955" y="808"/>
                  </a:moveTo>
                  <a:lnTo>
                    <a:pt x="8852" y="3069"/>
                  </a:lnTo>
                  <a:lnTo>
                    <a:pt x="8536" y="5051"/>
                  </a:lnTo>
                  <a:lnTo>
                    <a:pt x="8852" y="7842"/>
                  </a:lnTo>
                  <a:lnTo>
                    <a:pt x="6263" y="9887"/>
                  </a:lnTo>
                  <a:lnTo>
                    <a:pt x="4622" y="9887"/>
                  </a:lnTo>
                  <a:lnTo>
                    <a:pt x="2210" y="10493"/>
                  </a:lnTo>
                  <a:lnTo>
                    <a:pt x="2690" y="11895"/>
                  </a:lnTo>
                  <a:lnTo>
                    <a:pt x="2197" y="13536"/>
                  </a:lnTo>
                  <a:lnTo>
                    <a:pt x="1844" y="12905"/>
                  </a:lnTo>
                  <a:lnTo>
                    <a:pt x="733" y="10784"/>
                  </a:lnTo>
                  <a:lnTo>
                    <a:pt x="1478" y="9710"/>
                  </a:lnTo>
                  <a:lnTo>
                    <a:pt x="2778" y="8132"/>
                  </a:lnTo>
                  <a:lnTo>
                    <a:pt x="4470" y="8044"/>
                  </a:lnTo>
                  <a:lnTo>
                    <a:pt x="5064" y="6579"/>
                  </a:lnTo>
                  <a:lnTo>
                    <a:pt x="6819" y="5417"/>
                  </a:lnTo>
                  <a:lnTo>
                    <a:pt x="6983" y="2715"/>
                  </a:lnTo>
                  <a:lnTo>
                    <a:pt x="7349" y="1036"/>
                  </a:lnTo>
                  <a:lnTo>
                    <a:pt x="7955" y="808"/>
                  </a:lnTo>
                  <a:close/>
                  <a:moveTo>
                    <a:pt x="8309" y="0"/>
                  </a:moveTo>
                  <a:lnTo>
                    <a:pt x="6806" y="556"/>
                  </a:lnTo>
                  <a:lnTo>
                    <a:pt x="6364" y="2627"/>
                  </a:lnTo>
                  <a:lnTo>
                    <a:pt x="6200" y="5064"/>
                  </a:lnTo>
                  <a:lnTo>
                    <a:pt x="4546" y="6162"/>
                  </a:lnTo>
                  <a:lnTo>
                    <a:pt x="4028" y="7450"/>
                  </a:lnTo>
                  <a:lnTo>
                    <a:pt x="2463" y="7526"/>
                  </a:lnTo>
                  <a:lnTo>
                    <a:pt x="973" y="9319"/>
                  </a:lnTo>
                  <a:lnTo>
                    <a:pt x="0" y="10758"/>
                  </a:lnTo>
                  <a:lnTo>
                    <a:pt x="1276" y="13208"/>
                  </a:lnTo>
                  <a:lnTo>
                    <a:pt x="2387" y="15102"/>
                  </a:lnTo>
                  <a:lnTo>
                    <a:pt x="3347" y="11870"/>
                  </a:lnTo>
                  <a:lnTo>
                    <a:pt x="3031" y="10923"/>
                  </a:lnTo>
                  <a:lnTo>
                    <a:pt x="4660" y="10506"/>
                  </a:lnTo>
                  <a:lnTo>
                    <a:pt x="6491" y="10506"/>
                  </a:lnTo>
                  <a:lnTo>
                    <a:pt x="9521" y="8119"/>
                  </a:lnTo>
                  <a:lnTo>
                    <a:pt x="9180" y="5076"/>
                  </a:lnTo>
                  <a:lnTo>
                    <a:pt x="9509" y="3005"/>
                  </a:lnTo>
                  <a:lnTo>
                    <a:pt x="83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3"/>
            <p:cNvSpPr/>
            <p:nvPr/>
          </p:nvSpPr>
          <p:spPr>
            <a:xfrm>
              <a:off x="6470500" y="2285950"/>
              <a:ext cx="89675" cy="141450"/>
            </a:xfrm>
            <a:custGeom>
              <a:avLst/>
              <a:gdLst/>
              <a:ahLst/>
              <a:cxnLst/>
              <a:rect l="l" t="t" r="r" b="b"/>
              <a:pathLst>
                <a:path w="3587" h="5658" extrusionOk="0">
                  <a:moveTo>
                    <a:pt x="266" y="0"/>
                  </a:moveTo>
                  <a:lnTo>
                    <a:pt x="1" y="897"/>
                  </a:lnTo>
                  <a:lnTo>
                    <a:pt x="380" y="2677"/>
                  </a:lnTo>
                  <a:lnTo>
                    <a:pt x="76" y="3940"/>
                  </a:lnTo>
                  <a:lnTo>
                    <a:pt x="342" y="5657"/>
                  </a:lnTo>
                  <a:lnTo>
                    <a:pt x="2021" y="5657"/>
                  </a:lnTo>
                  <a:lnTo>
                    <a:pt x="1554" y="3801"/>
                  </a:lnTo>
                  <a:lnTo>
                    <a:pt x="1554" y="3801"/>
                  </a:lnTo>
                  <a:lnTo>
                    <a:pt x="2943" y="4420"/>
                  </a:lnTo>
                  <a:lnTo>
                    <a:pt x="3587" y="2677"/>
                  </a:lnTo>
                  <a:lnTo>
                    <a:pt x="3587" y="1566"/>
                  </a:lnTo>
                  <a:lnTo>
                    <a:pt x="1832" y="821"/>
                  </a:lnTo>
                  <a:lnTo>
                    <a:pt x="2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3"/>
            <p:cNvSpPr/>
            <p:nvPr/>
          </p:nvSpPr>
          <p:spPr>
            <a:xfrm>
              <a:off x="6462300" y="2274900"/>
              <a:ext cx="105775" cy="160375"/>
            </a:xfrm>
            <a:custGeom>
              <a:avLst/>
              <a:gdLst/>
              <a:ahLst/>
              <a:cxnLst/>
              <a:rect l="l" t="t" r="r" b="b"/>
              <a:pathLst>
                <a:path w="4231" h="6415" extrusionOk="0">
                  <a:moveTo>
                    <a:pt x="783" y="897"/>
                  </a:moveTo>
                  <a:lnTo>
                    <a:pt x="2033" y="1541"/>
                  </a:lnTo>
                  <a:lnTo>
                    <a:pt x="3599" y="2210"/>
                  </a:lnTo>
                  <a:lnTo>
                    <a:pt x="3599" y="3069"/>
                  </a:lnTo>
                  <a:lnTo>
                    <a:pt x="3094" y="4432"/>
                  </a:lnTo>
                  <a:lnTo>
                    <a:pt x="1427" y="3700"/>
                  </a:lnTo>
                  <a:lnTo>
                    <a:pt x="1945" y="5784"/>
                  </a:lnTo>
                  <a:lnTo>
                    <a:pt x="935" y="5784"/>
                  </a:lnTo>
                  <a:lnTo>
                    <a:pt x="733" y="4395"/>
                  </a:lnTo>
                  <a:lnTo>
                    <a:pt x="1036" y="3119"/>
                  </a:lnTo>
                  <a:lnTo>
                    <a:pt x="657" y="1352"/>
                  </a:lnTo>
                  <a:lnTo>
                    <a:pt x="783" y="897"/>
                  </a:lnTo>
                  <a:close/>
                  <a:moveTo>
                    <a:pt x="392" y="0"/>
                  </a:moveTo>
                  <a:lnTo>
                    <a:pt x="0" y="1326"/>
                  </a:lnTo>
                  <a:lnTo>
                    <a:pt x="379" y="3119"/>
                  </a:lnTo>
                  <a:lnTo>
                    <a:pt x="89" y="4369"/>
                  </a:lnTo>
                  <a:lnTo>
                    <a:pt x="404" y="6415"/>
                  </a:lnTo>
                  <a:lnTo>
                    <a:pt x="2753" y="6415"/>
                  </a:lnTo>
                  <a:lnTo>
                    <a:pt x="2336" y="4799"/>
                  </a:lnTo>
                  <a:lnTo>
                    <a:pt x="2336" y="4799"/>
                  </a:lnTo>
                  <a:lnTo>
                    <a:pt x="3448" y="5291"/>
                  </a:lnTo>
                  <a:lnTo>
                    <a:pt x="4205" y="3233"/>
                  </a:lnTo>
                  <a:lnTo>
                    <a:pt x="4230" y="1793"/>
                  </a:lnTo>
                  <a:lnTo>
                    <a:pt x="2299" y="985"/>
                  </a:lnTo>
                  <a:lnTo>
                    <a:pt x="3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3"/>
            <p:cNvSpPr/>
            <p:nvPr/>
          </p:nvSpPr>
          <p:spPr>
            <a:xfrm>
              <a:off x="6378950" y="1950375"/>
              <a:ext cx="126300" cy="303725"/>
            </a:xfrm>
            <a:custGeom>
              <a:avLst/>
              <a:gdLst/>
              <a:ahLst/>
              <a:cxnLst/>
              <a:rect l="l" t="t" r="r" b="b"/>
              <a:pathLst>
                <a:path w="5052" h="12149" extrusionOk="0">
                  <a:moveTo>
                    <a:pt x="708" y="1"/>
                  </a:moveTo>
                  <a:lnTo>
                    <a:pt x="1" y="1365"/>
                  </a:lnTo>
                  <a:lnTo>
                    <a:pt x="1428" y="5456"/>
                  </a:lnTo>
                  <a:lnTo>
                    <a:pt x="2211" y="7021"/>
                  </a:lnTo>
                  <a:lnTo>
                    <a:pt x="2211" y="8676"/>
                  </a:lnTo>
                  <a:lnTo>
                    <a:pt x="3271" y="12148"/>
                  </a:lnTo>
                  <a:lnTo>
                    <a:pt x="5052" y="12148"/>
                  </a:lnTo>
                  <a:lnTo>
                    <a:pt x="4168" y="8878"/>
                  </a:lnTo>
                  <a:lnTo>
                    <a:pt x="5052" y="8398"/>
                  </a:lnTo>
                  <a:lnTo>
                    <a:pt x="3360" y="5317"/>
                  </a:lnTo>
                  <a:lnTo>
                    <a:pt x="2185" y="2198"/>
                  </a:lnTo>
                  <a:lnTo>
                    <a:pt x="7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3"/>
            <p:cNvSpPr/>
            <p:nvPr/>
          </p:nvSpPr>
          <p:spPr>
            <a:xfrm>
              <a:off x="6370425" y="1934925"/>
              <a:ext cx="145575" cy="327050"/>
            </a:xfrm>
            <a:custGeom>
              <a:avLst/>
              <a:gdLst/>
              <a:ahLst/>
              <a:cxnLst/>
              <a:rect l="l" t="t" r="r" b="b"/>
              <a:pathLst>
                <a:path w="5823" h="13082" extrusionOk="0">
                  <a:moveTo>
                    <a:pt x="1074" y="1238"/>
                  </a:moveTo>
                  <a:lnTo>
                    <a:pt x="2249" y="2968"/>
                  </a:lnTo>
                  <a:lnTo>
                    <a:pt x="3423" y="6086"/>
                  </a:lnTo>
                  <a:lnTo>
                    <a:pt x="4963" y="8890"/>
                  </a:lnTo>
                  <a:lnTo>
                    <a:pt x="4143" y="9344"/>
                  </a:lnTo>
                  <a:lnTo>
                    <a:pt x="4976" y="12450"/>
                  </a:lnTo>
                  <a:lnTo>
                    <a:pt x="3852" y="12450"/>
                  </a:lnTo>
                  <a:lnTo>
                    <a:pt x="2867" y="9243"/>
                  </a:lnTo>
                  <a:lnTo>
                    <a:pt x="2867" y="7564"/>
                  </a:lnTo>
                  <a:lnTo>
                    <a:pt x="2072" y="5960"/>
                  </a:lnTo>
                  <a:lnTo>
                    <a:pt x="683" y="2008"/>
                  </a:lnTo>
                  <a:lnTo>
                    <a:pt x="1074" y="1238"/>
                  </a:lnTo>
                  <a:close/>
                  <a:moveTo>
                    <a:pt x="998" y="0"/>
                  </a:moveTo>
                  <a:lnTo>
                    <a:pt x="1" y="1957"/>
                  </a:lnTo>
                  <a:lnTo>
                    <a:pt x="1491" y="6213"/>
                  </a:lnTo>
                  <a:lnTo>
                    <a:pt x="2236" y="7715"/>
                  </a:lnTo>
                  <a:lnTo>
                    <a:pt x="2236" y="9294"/>
                  </a:lnTo>
                  <a:lnTo>
                    <a:pt x="3385" y="13082"/>
                  </a:lnTo>
                  <a:lnTo>
                    <a:pt x="5797" y="13082"/>
                  </a:lnTo>
                  <a:lnTo>
                    <a:pt x="4875" y="9660"/>
                  </a:lnTo>
                  <a:lnTo>
                    <a:pt x="5822" y="9142"/>
                  </a:lnTo>
                  <a:lnTo>
                    <a:pt x="3991" y="5834"/>
                  </a:lnTo>
                  <a:lnTo>
                    <a:pt x="2829" y="2715"/>
                  </a:lnTo>
                  <a:lnTo>
                    <a:pt x="9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3"/>
            <p:cNvSpPr/>
            <p:nvPr/>
          </p:nvSpPr>
          <p:spPr>
            <a:xfrm>
              <a:off x="5626075" y="893825"/>
              <a:ext cx="145875" cy="113350"/>
            </a:xfrm>
            <a:custGeom>
              <a:avLst/>
              <a:gdLst/>
              <a:ahLst/>
              <a:cxnLst/>
              <a:rect l="l" t="t" r="r" b="b"/>
              <a:pathLst>
                <a:path w="5835" h="4534" extrusionOk="0">
                  <a:moveTo>
                    <a:pt x="4142" y="0"/>
                  </a:moveTo>
                  <a:lnTo>
                    <a:pt x="2362" y="796"/>
                  </a:lnTo>
                  <a:lnTo>
                    <a:pt x="480" y="796"/>
                  </a:lnTo>
                  <a:lnTo>
                    <a:pt x="0" y="2425"/>
                  </a:lnTo>
                  <a:lnTo>
                    <a:pt x="2362" y="4533"/>
                  </a:lnTo>
                  <a:lnTo>
                    <a:pt x="4458" y="3334"/>
                  </a:lnTo>
                  <a:lnTo>
                    <a:pt x="5834" y="2273"/>
                  </a:lnTo>
                  <a:lnTo>
                    <a:pt x="5834" y="480"/>
                  </a:lnTo>
                  <a:lnTo>
                    <a:pt x="41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3"/>
            <p:cNvSpPr/>
            <p:nvPr/>
          </p:nvSpPr>
          <p:spPr>
            <a:xfrm>
              <a:off x="5617225" y="885625"/>
              <a:ext cx="162600" cy="131025"/>
            </a:xfrm>
            <a:custGeom>
              <a:avLst/>
              <a:gdLst/>
              <a:ahLst/>
              <a:cxnLst/>
              <a:rect l="l" t="t" r="r" b="b"/>
              <a:pathLst>
                <a:path w="6504" h="5241" extrusionOk="0">
                  <a:moveTo>
                    <a:pt x="4521" y="657"/>
                  </a:moveTo>
                  <a:lnTo>
                    <a:pt x="5872" y="1048"/>
                  </a:lnTo>
                  <a:lnTo>
                    <a:pt x="5872" y="2437"/>
                  </a:lnTo>
                  <a:lnTo>
                    <a:pt x="4660" y="3371"/>
                  </a:lnTo>
                  <a:lnTo>
                    <a:pt x="2766" y="4470"/>
                  </a:lnTo>
                  <a:lnTo>
                    <a:pt x="708" y="2652"/>
                  </a:lnTo>
                  <a:lnTo>
                    <a:pt x="1074" y="1452"/>
                  </a:lnTo>
                  <a:lnTo>
                    <a:pt x="2728" y="1452"/>
                  </a:lnTo>
                  <a:lnTo>
                    <a:pt x="4521" y="657"/>
                  </a:lnTo>
                  <a:close/>
                  <a:moveTo>
                    <a:pt x="4471" y="0"/>
                  </a:moveTo>
                  <a:lnTo>
                    <a:pt x="2653" y="821"/>
                  </a:lnTo>
                  <a:lnTo>
                    <a:pt x="607" y="821"/>
                  </a:lnTo>
                  <a:lnTo>
                    <a:pt x="1" y="2854"/>
                  </a:lnTo>
                  <a:lnTo>
                    <a:pt x="2678" y="5240"/>
                  </a:lnTo>
                  <a:lnTo>
                    <a:pt x="5001" y="3902"/>
                  </a:lnTo>
                  <a:lnTo>
                    <a:pt x="6504" y="2753"/>
                  </a:lnTo>
                  <a:lnTo>
                    <a:pt x="6504" y="581"/>
                  </a:lnTo>
                  <a:lnTo>
                    <a:pt x="44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3"/>
            <p:cNvSpPr/>
            <p:nvPr/>
          </p:nvSpPr>
          <p:spPr>
            <a:xfrm>
              <a:off x="5828725" y="897925"/>
              <a:ext cx="80850" cy="36650"/>
            </a:xfrm>
            <a:custGeom>
              <a:avLst/>
              <a:gdLst/>
              <a:ahLst/>
              <a:cxnLst/>
              <a:rect l="l" t="t" r="r" b="b"/>
              <a:pathLst>
                <a:path w="3234" h="1466" extrusionOk="0">
                  <a:moveTo>
                    <a:pt x="1" y="1"/>
                  </a:moveTo>
                  <a:lnTo>
                    <a:pt x="885" y="1465"/>
                  </a:lnTo>
                  <a:lnTo>
                    <a:pt x="3233" y="733"/>
                  </a:lnTo>
                  <a:lnTo>
                    <a:pt x="23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3"/>
            <p:cNvSpPr/>
            <p:nvPr/>
          </p:nvSpPr>
          <p:spPr>
            <a:xfrm>
              <a:off x="5814525" y="890350"/>
              <a:ext cx="111475" cy="53700"/>
            </a:xfrm>
            <a:custGeom>
              <a:avLst/>
              <a:gdLst/>
              <a:ahLst/>
              <a:cxnLst/>
              <a:rect l="l" t="t" r="r" b="b"/>
              <a:pathLst>
                <a:path w="4459" h="2148" extrusionOk="0">
                  <a:moveTo>
                    <a:pt x="2804" y="632"/>
                  </a:moveTo>
                  <a:lnTo>
                    <a:pt x="3157" y="922"/>
                  </a:lnTo>
                  <a:lnTo>
                    <a:pt x="1604" y="1402"/>
                  </a:lnTo>
                  <a:lnTo>
                    <a:pt x="1125" y="632"/>
                  </a:lnTo>
                  <a:close/>
                  <a:moveTo>
                    <a:pt x="1" y="0"/>
                  </a:moveTo>
                  <a:lnTo>
                    <a:pt x="1314" y="2147"/>
                  </a:lnTo>
                  <a:lnTo>
                    <a:pt x="4458" y="1175"/>
                  </a:lnTo>
                  <a:lnTo>
                    <a:pt x="30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3"/>
            <p:cNvSpPr/>
            <p:nvPr/>
          </p:nvSpPr>
          <p:spPr>
            <a:xfrm>
              <a:off x="5765925" y="1013475"/>
              <a:ext cx="80825" cy="48625"/>
            </a:xfrm>
            <a:custGeom>
              <a:avLst/>
              <a:gdLst/>
              <a:ahLst/>
              <a:cxnLst/>
              <a:rect l="l" t="t" r="r" b="b"/>
              <a:pathLst>
                <a:path w="3233" h="1945" extrusionOk="0">
                  <a:moveTo>
                    <a:pt x="0" y="0"/>
                  </a:moveTo>
                  <a:lnTo>
                    <a:pt x="871" y="1945"/>
                  </a:lnTo>
                  <a:lnTo>
                    <a:pt x="3233" y="972"/>
                  </a:lnTo>
                  <a:lnTo>
                    <a:pt x="1616" y="16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3"/>
            <p:cNvSpPr/>
            <p:nvPr/>
          </p:nvSpPr>
          <p:spPr>
            <a:xfrm>
              <a:off x="5752975" y="1004300"/>
              <a:ext cx="113025" cy="68225"/>
            </a:xfrm>
            <a:custGeom>
              <a:avLst/>
              <a:gdLst/>
              <a:ahLst/>
              <a:cxnLst/>
              <a:rect l="l" t="t" r="r" b="b"/>
              <a:pathLst>
                <a:path w="4521" h="2729" extrusionOk="0">
                  <a:moveTo>
                    <a:pt x="1023" y="733"/>
                  </a:moveTo>
                  <a:lnTo>
                    <a:pt x="2046" y="847"/>
                  </a:lnTo>
                  <a:lnTo>
                    <a:pt x="2993" y="1314"/>
                  </a:lnTo>
                  <a:lnTo>
                    <a:pt x="1554" y="1908"/>
                  </a:lnTo>
                  <a:lnTo>
                    <a:pt x="1023" y="733"/>
                  </a:lnTo>
                  <a:close/>
                  <a:moveTo>
                    <a:pt x="0" y="1"/>
                  </a:moveTo>
                  <a:lnTo>
                    <a:pt x="1225" y="2728"/>
                  </a:lnTo>
                  <a:lnTo>
                    <a:pt x="4521" y="1365"/>
                  </a:lnTo>
                  <a:lnTo>
                    <a:pt x="2273" y="25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3"/>
            <p:cNvSpPr/>
            <p:nvPr/>
          </p:nvSpPr>
          <p:spPr>
            <a:xfrm>
              <a:off x="4952100" y="890350"/>
              <a:ext cx="78950" cy="112725"/>
            </a:xfrm>
            <a:custGeom>
              <a:avLst/>
              <a:gdLst/>
              <a:ahLst/>
              <a:cxnLst/>
              <a:rect l="l" t="t" r="r" b="b"/>
              <a:pathLst>
                <a:path w="3158" h="4509" extrusionOk="0">
                  <a:moveTo>
                    <a:pt x="1" y="0"/>
                  </a:moveTo>
                  <a:lnTo>
                    <a:pt x="1" y="1882"/>
                  </a:lnTo>
                  <a:lnTo>
                    <a:pt x="960" y="4508"/>
                  </a:lnTo>
                  <a:lnTo>
                    <a:pt x="3157" y="2576"/>
                  </a:lnTo>
                  <a:lnTo>
                    <a:pt x="3157" y="125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3"/>
            <p:cNvSpPr/>
            <p:nvPr/>
          </p:nvSpPr>
          <p:spPr>
            <a:xfrm>
              <a:off x="4944200" y="878675"/>
              <a:ext cx="94750" cy="137975"/>
            </a:xfrm>
            <a:custGeom>
              <a:avLst/>
              <a:gdLst/>
              <a:ahLst/>
              <a:cxnLst/>
              <a:rect l="l" t="t" r="r" b="b"/>
              <a:pathLst>
                <a:path w="3790" h="5519" extrusionOk="0">
                  <a:moveTo>
                    <a:pt x="620" y="922"/>
                  </a:moveTo>
                  <a:lnTo>
                    <a:pt x="3145" y="1932"/>
                  </a:lnTo>
                  <a:lnTo>
                    <a:pt x="3145" y="2892"/>
                  </a:lnTo>
                  <a:lnTo>
                    <a:pt x="1415" y="4432"/>
                  </a:lnTo>
                  <a:lnTo>
                    <a:pt x="632" y="2298"/>
                  </a:lnTo>
                  <a:lnTo>
                    <a:pt x="620" y="922"/>
                  </a:lnTo>
                  <a:close/>
                  <a:moveTo>
                    <a:pt x="1" y="0"/>
                  </a:moveTo>
                  <a:lnTo>
                    <a:pt x="1" y="2349"/>
                  </a:lnTo>
                  <a:lnTo>
                    <a:pt x="1137" y="5518"/>
                  </a:lnTo>
                  <a:lnTo>
                    <a:pt x="3789" y="3182"/>
                  </a:lnTo>
                  <a:lnTo>
                    <a:pt x="3789" y="15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3"/>
            <p:cNvSpPr/>
            <p:nvPr/>
          </p:nvSpPr>
          <p:spPr>
            <a:xfrm>
              <a:off x="4770275" y="799125"/>
              <a:ext cx="164800" cy="161950"/>
            </a:xfrm>
            <a:custGeom>
              <a:avLst/>
              <a:gdLst/>
              <a:ahLst/>
              <a:cxnLst/>
              <a:rect l="l" t="t" r="r" b="b"/>
              <a:pathLst>
                <a:path w="6592" h="6478" extrusionOk="0">
                  <a:moveTo>
                    <a:pt x="1049" y="0"/>
                  </a:moveTo>
                  <a:lnTo>
                    <a:pt x="0" y="1856"/>
                  </a:lnTo>
                  <a:lnTo>
                    <a:pt x="948" y="4546"/>
                  </a:lnTo>
                  <a:lnTo>
                    <a:pt x="2539" y="6478"/>
                  </a:lnTo>
                  <a:lnTo>
                    <a:pt x="5064" y="6478"/>
                  </a:lnTo>
                  <a:lnTo>
                    <a:pt x="6592" y="6213"/>
                  </a:lnTo>
                  <a:lnTo>
                    <a:pt x="5695" y="3801"/>
                  </a:lnTo>
                  <a:lnTo>
                    <a:pt x="3296" y="2500"/>
                  </a:lnTo>
                  <a:lnTo>
                    <a:pt x="10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3"/>
            <p:cNvSpPr/>
            <p:nvPr/>
          </p:nvSpPr>
          <p:spPr>
            <a:xfrm>
              <a:off x="4761750" y="785550"/>
              <a:ext cx="184075" cy="183425"/>
            </a:xfrm>
            <a:custGeom>
              <a:avLst/>
              <a:gdLst/>
              <a:ahLst/>
              <a:cxnLst/>
              <a:rect l="l" t="t" r="r" b="b"/>
              <a:pathLst>
                <a:path w="7363" h="7337" extrusionOk="0">
                  <a:moveTo>
                    <a:pt x="1453" y="1074"/>
                  </a:moveTo>
                  <a:lnTo>
                    <a:pt x="3410" y="3245"/>
                  </a:lnTo>
                  <a:lnTo>
                    <a:pt x="5784" y="4559"/>
                  </a:lnTo>
                  <a:lnTo>
                    <a:pt x="6503" y="6516"/>
                  </a:lnTo>
                  <a:lnTo>
                    <a:pt x="5405" y="6705"/>
                  </a:lnTo>
                  <a:lnTo>
                    <a:pt x="3031" y="6705"/>
                  </a:lnTo>
                  <a:lnTo>
                    <a:pt x="1566" y="4937"/>
                  </a:lnTo>
                  <a:lnTo>
                    <a:pt x="695" y="2425"/>
                  </a:lnTo>
                  <a:lnTo>
                    <a:pt x="1453" y="1074"/>
                  </a:lnTo>
                  <a:close/>
                  <a:moveTo>
                    <a:pt x="1326" y="0"/>
                  </a:moveTo>
                  <a:lnTo>
                    <a:pt x="1" y="2374"/>
                  </a:lnTo>
                  <a:lnTo>
                    <a:pt x="985" y="5203"/>
                  </a:lnTo>
                  <a:lnTo>
                    <a:pt x="2728" y="7337"/>
                  </a:lnTo>
                  <a:lnTo>
                    <a:pt x="5468" y="7337"/>
                  </a:lnTo>
                  <a:lnTo>
                    <a:pt x="7362" y="7008"/>
                  </a:lnTo>
                  <a:lnTo>
                    <a:pt x="6289" y="4129"/>
                  </a:lnTo>
                  <a:lnTo>
                    <a:pt x="3839" y="2791"/>
                  </a:lnTo>
                  <a:lnTo>
                    <a:pt x="13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3"/>
            <p:cNvSpPr/>
            <p:nvPr/>
          </p:nvSpPr>
          <p:spPr>
            <a:xfrm>
              <a:off x="4392100" y="1174150"/>
              <a:ext cx="165750" cy="386075"/>
            </a:xfrm>
            <a:custGeom>
              <a:avLst/>
              <a:gdLst/>
              <a:ahLst/>
              <a:cxnLst/>
              <a:rect l="l" t="t" r="r" b="b"/>
              <a:pathLst>
                <a:path w="6630" h="15443" extrusionOk="0">
                  <a:moveTo>
                    <a:pt x="6629" y="0"/>
                  </a:moveTo>
                  <a:lnTo>
                    <a:pt x="4521" y="1036"/>
                  </a:lnTo>
                  <a:lnTo>
                    <a:pt x="2261" y="3056"/>
                  </a:lnTo>
                  <a:lnTo>
                    <a:pt x="0" y="6301"/>
                  </a:lnTo>
                  <a:lnTo>
                    <a:pt x="354" y="10594"/>
                  </a:lnTo>
                  <a:lnTo>
                    <a:pt x="51" y="12652"/>
                  </a:lnTo>
                  <a:lnTo>
                    <a:pt x="1288" y="15443"/>
                  </a:lnTo>
                  <a:lnTo>
                    <a:pt x="4357" y="15443"/>
                  </a:lnTo>
                  <a:lnTo>
                    <a:pt x="2425" y="11731"/>
                  </a:lnTo>
                  <a:lnTo>
                    <a:pt x="2955" y="7033"/>
                  </a:lnTo>
                  <a:lnTo>
                    <a:pt x="4634" y="4154"/>
                  </a:lnTo>
                  <a:lnTo>
                    <a:pt x="6629" y="1844"/>
                  </a:lnTo>
                  <a:lnTo>
                    <a:pt x="66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3"/>
            <p:cNvSpPr/>
            <p:nvPr/>
          </p:nvSpPr>
          <p:spPr>
            <a:xfrm>
              <a:off x="4383875" y="1161200"/>
              <a:ext cx="181875" cy="406925"/>
            </a:xfrm>
            <a:custGeom>
              <a:avLst/>
              <a:gdLst/>
              <a:ahLst/>
              <a:cxnLst/>
              <a:rect l="l" t="t" r="r" b="b"/>
              <a:pathLst>
                <a:path w="7275" h="16277" extrusionOk="0">
                  <a:moveTo>
                    <a:pt x="6643" y="1023"/>
                  </a:moveTo>
                  <a:lnTo>
                    <a:pt x="6643" y="2248"/>
                  </a:lnTo>
                  <a:lnTo>
                    <a:pt x="4686" y="4508"/>
                  </a:lnTo>
                  <a:lnTo>
                    <a:pt x="3006" y="7387"/>
                  </a:lnTo>
                  <a:lnTo>
                    <a:pt x="2425" y="12299"/>
                  </a:lnTo>
                  <a:lnTo>
                    <a:pt x="4168" y="15645"/>
                  </a:lnTo>
                  <a:lnTo>
                    <a:pt x="1819" y="15645"/>
                  </a:lnTo>
                  <a:lnTo>
                    <a:pt x="708" y="13120"/>
                  </a:lnTo>
                  <a:lnTo>
                    <a:pt x="999" y="11125"/>
                  </a:lnTo>
                  <a:lnTo>
                    <a:pt x="645" y="6895"/>
                  </a:lnTo>
                  <a:lnTo>
                    <a:pt x="2829" y="3789"/>
                  </a:lnTo>
                  <a:lnTo>
                    <a:pt x="5039" y="1806"/>
                  </a:lnTo>
                  <a:lnTo>
                    <a:pt x="6643" y="1023"/>
                  </a:lnTo>
                  <a:close/>
                  <a:moveTo>
                    <a:pt x="7274" y="0"/>
                  </a:moveTo>
                  <a:lnTo>
                    <a:pt x="4723" y="1263"/>
                  </a:lnTo>
                  <a:lnTo>
                    <a:pt x="2387" y="3347"/>
                  </a:lnTo>
                  <a:lnTo>
                    <a:pt x="1" y="6731"/>
                  </a:lnTo>
                  <a:lnTo>
                    <a:pt x="380" y="11112"/>
                  </a:lnTo>
                  <a:lnTo>
                    <a:pt x="64" y="13221"/>
                  </a:lnTo>
                  <a:lnTo>
                    <a:pt x="1415" y="16277"/>
                  </a:lnTo>
                  <a:lnTo>
                    <a:pt x="5203" y="16277"/>
                  </a:lnTo>
                  <a:lnTo>
                    <a:pt x="3069" y="12185"/>
                  </a:lnTo>
                  <a:lnTo>
                    <a:pt x="3587" y="7652"/>
                  </a:lnTo>
                  <a:lnTo>
                    <a:pt x="5203" y="4874"/>
                  </a:lnTo>
                  <a:lnTo>
                    <a:pt x="7274" y="2475"/>
                  </a:lnTo>
                  <a:lnTo>
                    <a:pt x="72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3"/>
            <p:cNvSpPr/>
            <p:nvPr/>
          </p:nvSpPr>
          <p:spPr>
            <a:xfrm>
              <a:off x="3327950" y="2153675"/>
              <a:ext cx="78950" cy="116200"/>
            </a:xfrm>
            <a:custGeom>
              <a:avLst/>
              <a:gdLst/>
              <a:ahLst/>
              <a:cxnLst/>
              <a:rect l="l" t="t" r="r" b="b"/>
              <a:pathLst>
                <a:path w="3158" h="4648" extrusionOk="0">
                  <a:moveTo>
                    <a:pt x="1288" y="1"/>
                  </a:moveTo>
                  <a:lnTo>
                    <a:pt x="1" y="1655"/>
                  </a:lnTo>
                  <a:lnTo>
                    <a:pt x="1" y="3069"/>
                  </a:lnTo>
                  <a:lnTo>
                    <a:pt x="1" y="3700"/>
                  </a:lnTo>
                  <a:lnTo>
                    <a:pt x="884" y="4647"/>
                  </a:lnTo>
                  <a:lnTo>
                    <a:pt x="2677" y="3915"/>
                  </a:lnTo>
                  <a:lnTo>
                    <a:pt x="3157" y="1731"/>
                  </a:lnTo>
                  <a:lnTo>
                    <a:pt x="3157" y="544"/>
                  </a:lnTo>
                  <a:lnTo>
                    <a:pt x="1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3"/>
            <p:cNvSpPr/>
            <p:nvPr/>
          </p:nvSpPr>
          <p:spPr>
            <a:xfrm>
              <a:off x="3320050" y="2144525"/>
              <a:ext cx="94725" cy="134825"/>
            </a:xfrm>
            <a:custGeom>
              <a:avLst/>
              <a:gdLst/>
              <a:ahLst/>
              <a:cxnLst/>
              <a:rect l="l" t="t" r="r" b="b"/>
              <a:pathLst>
                <a:path w="3789" h="5393" extrusionOk="0">
                  <a:moveTo>
                    <a:pt x="1718" y="720"/>
                  </a:moveTo>
                  <a:lnTo>
                    <a:pt x="3158" y="1150"/>
                  </a:lnTo>
                  <a:lnTo>
                    <a:pt x="3158" y="2059"/>
                  </a:lnTo>
                  <a:lnTo>
                    <a:pt x="2728" y="4054"/>
                  </a:lnTo>
                  <a:lnTo>
                    <a:pt x="1289" y="4647"/>
                  </a:lnTo>
                  <a:lnTo>
                    <a:pt x="632" y="3953"/>
                  </a:lnTo>
                  <a:lnTo>
                    <a:pt x="632" y="2122"/>
                  </a:lnTo>
                  <a:lnTo>
                    <a:pt x="1718" y="720"/>
                  </a:lnTo>
                  <a:close/>
                  <a:moveTo>
                    <a:pt x="1491" y="0"/>
                  </a:moveTo>
                  <a:lnTo>
                    <a:pt x="1" y="1907"/>
                  </a:lnTo>
                  <a:lnTo>
                    <a:pt x="1" y="4193"/>
                  </a:lnTo>
                  <a:lnTo>
                    <a:pt x="1125" y="5392"/>
                  </a:lnTo>
                  <a:lnTo>
                    <a:pt x="3271" y="4508"/>
                  </a:lnTo>
                  <a:lnTo>
                    <a:pt x="3789" y="2160"/>
                  </a:lnTo>
                  <a:lnTo>
                    <a:pt x="3789" y="682"/>
                  </a:lnTo>
                  <a:lnTo>
                    <a:pt x="14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3"/>
            <p:cNvSpPr/>
            <p:nvPr/>
          </p:nvSpPr>
          <p:spPr>
            <a:xfrm>
              <a:off x="3404025" y="2057075"/>
              <a:ext cx="144925" cy="252250"/>
            </a:xfrm>
            <a:custGeom>
              <a:avLst/>
              <a:gdLst/>
              <a:ahLst/>
              <a:cxnLst/>
              <a:rect l="l" t="t" r="r" b="b"/>
              <a:pathLst>
                <a:path w="5797" h="10090" extrusionOk="0">
                  <a:moveTo>
                    <a:pt x="2602" y="1"/>
                  </a:moveTo>
                  <a:lnTo>
                    <a:pt x="834" y="443"/>
                  </a:lnTo>
                  <a:lnTo>
                    <a:pt x="1" y="1680"/>
                  </a:lnTo>
                  <a:lnTo>
                    <a:pt x="2097" y="4408"/>
                  </a:lnTo>
                  <a:lnTo>
                    <a:pt x="2311" y="6201"/>
                  </a:lnTo>
                  <a:lnTo>
                    <a:pt x="746" y="7703"/>
                  </a:lnTo>
                  <a:lnTo>
                    <a:pt x="746" y="10090"/>
                  </a:lnTo>
                  <a:lnTo>
                    <a:pt x="5796" y="9155"/>
                  </a:lnTo>
                  <a:lnTo>
                    <a:pt x="5796" y="7564"/>
                  </a:lnTo>
                  <a:lnTo>
                    <a:pt x="4837" y="5266"/>
                  </a:lnTo>
                  <a:lnTo>
                    <a:pt x="2728" y="2753"/>
                  </a:lnTo>
                  <a:lnTo>
                    <a:pt x="3700" y="1213"/>
                  </a:lnTo>
                  <a:lnTo>
                    <a:pt x="26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3"/>
            <p:cNvSpPr/>
            <p:nvPr/>
          </p:nvSpPr>
          <p:spPr>
            <a:xfrm>
              <a:off x="3394250" y="2048250"/>
              <a:ext cx="162600" cy="270550"/>
            </a:xfrm>
            <a:custGeom>
              <a:avLst/>
              <a:gdLst/>
              <a:ahLst/>
              <a:cxnLst/>
              <a:rect l="l" t="t" r="r" b="b"/>
              <a:pathLst>
                <a:path w="6504" h="10822" extrusionOk="0">
                  <a:moveTo>
                    <a:pt x="2879" y="707"/>
                  </a:moveTo>
                  <a:lnTo>
                    <a:pt x="3687" y="1604"/>
                  </a:lnTo>
                  <a:lnTo>
                    <a:pt x="2728" y="3132"/>
                  </a:lnTo>
                  <a:lnTo>
                    <a:pt x="4950" y="5783"/>
                  </a:lnTo>
                  <a:lnTo>
                    <a:pt x="5872" y="7980"/>
                  </a:lnTo>
                  <a:lnTo>
                    <a:pt x="5872" y="9243"/>
                  </a:lnTo>
                  <a:lnTo>
                    <a:pt x="1452" y="10064"/>
                  </a:lnTo>
                  <a:lnTo>
                    <a:pt x="1452" y="8195"/>
                  </a:lnTo>
                  <a:lnTo>
                    <a:pt x="3031" y="6667"/>
                  </a:lnTo>
                  <a:lnTo>
                    <a:pt x="2791" y="4634"/>
                  </a:lnTo>
                  <a:lnTo>
                    <a:pt x="783" y="2008"/>
                  </a:lnTo>
                  <a:lnTo>
                    <a:pt x="1414" y="1061"/>
                  </a:lnTo>
                  <a:lnTo>
                    <a:pt x="2879" y="707"/>
                  </a:lnTo>
                  <a:close/>
                  <a:moveTo>
                    <a:pt x="3094" y="0"/>
                  </a:moveTo>
                  <a:lnTo>
                    <a:pt x="1023" y="505"/>
                  </a:lnTo>
                  <a:lnTo>
                    <a:pt x="0" y="2046"/>
                  </a:lnTo>
                  <a:lnTo>
                    <a:pt x="2172" y="4887"/>
                  </a:lnTo>
                  <a:lnTo>
                    <a:pt x="2361" y="6440"/>
                  </a:lnTo>
                  <a:lnTo>
                    <a:pt x="821" y="7917"/>
                  </a:lnTo>
                  <a:lnTo>
                    <a:pt x="821" y="10822"/>
                  </a:lnTo>
                  <a:lnTo>
                    <a:pt x="6503" y="9774"/>
                  </a:lnTo>
                  <a:lnTo>
                    <a:pt x="6503" y="7917"/>
                  </a:lnTo>
                  <a:lnTo>
                    <a:pt x="5506" y="5493"/>
                  </a:lnTo>
                  <a:lnTo>
                    <a:pt x="3498" y="3094"/>
                  </a:lnTo>
                  <a:lnTo>
                    <a:pt x="4470" y="1541"/>
                  </a:lnTo>
                  <a:lnTo>
                    <a:pt x="30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3"/>
            <p:cNvSpPr/>
            <p:nvPr/>
          </p:nvSpPr>
          <p:spPr>
            <a:xfrm>
              <a:off x="3658775" y="1084500"/>
              <a:ext cx="236775" cy="215300"/>
            </a:xfrm>
            <a:custGeom>
              <a:avLst/>
              <a:gdLst/>
              <a:ahLst/>
              <a:cxnLst/>
              <a:rect l="l" t="t" r="r" b="b"/>
              <a:pathLst>
                <a:path w="9471" h="8612" extrusionOk="0">
                  <a:moveTo>
                    <a:pt x="3498" y="0"/>
                  </a:moveTo>
                  <a:lnTo>
                    <a:pt x="1907" y="972"/>
                  </a:lnTo>
                  <a:lnTo>
                    <a:pt x="1907" y="1692"/>
                  </a:lnTo>
                  <a:lnTo>
                    <a:pt x="1" y="2273"/>
                  </a:lnTo>
                  <a:lnTo>
                    <a:pt x="2173" y="5026"/>
                  </a:lnTo>
                  <a:lnTo>
                    <a:pt x="3801" y="6162"/>
                  </a:lnTo>
                  <a:lnTo>
                    <a:pt x="3271" y="6970"/>
                  </a:lnTo>
                  <a:lnTo>
                    <a:pt x="5254" y="8612"/>
                  </a:lnTo>
                  <a:lnTo>
                    <a:pt x="6327" y="4028"/>
                  </a:lnTo>
                  <a:lnTo>
                    <a:pt x="7488" y="5278"/>
                  </a:lnTo>
                  <a:lnTo>
                    <a:pt x="7122" y="7046"/>
                  </a:lnTo>
                  <a:lnTo>
                    <a:pt x="8537" y="7046"/>
                  </a:lnTo>
                  <a:lnTo>
                    <a:pt x="9471" y="5177"/>
                  </a:lnTo>
                  <a:lnTo>
                    <a:pt x="6150" y="2513"/>
                  </a:lnTo>
                  <a:lnTo>
                    <a:pt x="34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3"/>
            <p:cNvSpPr/>
            <p:nvPr/>
          </p:nvSpPr>
          <p:spPr>
            <a:xfrm>
              <a:off x="3645200" y="1074400"/>
              <a:ext cx="260450" cy="239600"/>
            </a:xfrm>
            <a:custGeom>
              <a:avLst/>
              <a:gdLst/>
              <a:ahLst/>
              <a:cxnLst/>
              <a:rect l="l" t="t" r="r" b="b"/>
              <a:pathLst>
                <a:path w="10418" h="9584" extrusionOk="0">
                  <a:moveTo>
                    <a:pt x="4003" y="796"/>
                  </a:moveTo>
                  <a:lnTo>
                    <a:pt x="6491" y="3157"/>
                  </a:lnTo>
                  <a:lnTo>
                    <a:pt x="9610" y="5670"/>
                  </a:lnTo>
                  <a:lnTo>
                    <a:pt x="8878" y="7134"/>
                  </a:lnTo>
                  <a:lnTo>
                    <a:pt x="8057" y="7134"/>
                  </a:lnTo>
                  <a:lnTo>
                    <a:pt x="8372" y="5581"/>
                  </a:lnTo>
                  <a:lnTo>
                    <a:pt x="6693" y="3788"/>
                  </a:lnTo>
                  <a:lnTo>
                    <a:pt x="5607" y="8460"/>
                  </a:lnTo>
                  <a:lnTo>
                    <a:pt x="4231" y="7324"/>
                  </a:lnTo>
                  <a:lnTo>
                    <a:pt x="4774" y="6478"/>
                  </a:lnTo>
                  <a:lnTo>
                    <a:pt x="2943" y="5202"/>
                  </a:lnTo>
                  <a:lnTo>
                    <a:pt x="1074" y="2841"/>
                  </a:lnTo>
                  <a:lnTo>
                    <a:pt x="2779" y="2323"/>
                  </a:lnTo>
                  <a:lnTo>
                    <a:pt x="2779" y="1553"/>
                  </a:lnTo>
                  <a:lnTo>
                    <a:pt x="4003" y="796"/>
                  </a:lnTo>
                  <a:close/>
                  <a:moveTo>
                    <a:pt x="4092" y="0"/>
                  </a:moveTo>
                  <a:lnTo>
                    <a:pt x="2147" y="1200"/>
                  </a:lnTo>
                  <a:lnTo>
                    <a:pt x="2147" y="1856"/>
                  </a:lnTo>
                  <a:lnTo>
                    <a:pt x="1" y="2513"/>
                  </a:lnTo>
                  <a:lnTo>
                    <a:pt x="2476" y="5632"/>
                  </a:lnTo>
                  <a:lnTo>
                    <a:pt x="3915" y="6654"/>
                  </a:lnTo>
                  <a:lnTo>
                    <a:pt x="3397" y="7437"/>
                  </a:lnTo>
                  <a:lnTo>
                    <a:pt x="5986" y="9584"/>
                  </a:lnTo>
                  <a:lnTo>
                    <a:pt x="7047" y="5076"/>
                  </a:lnTo>
                  <a:lnTo>
                    <a:pt x="7691" y="5771"/>
                  </a:lnTo>
                  <a:lnTo>
                    <a:pt x="7274" y="7778"/>
                  </a:lnTo>
                  <a:lnTo>
                    <a:pt x="9269" y="7778"/>
                  </a:lnTo>
                  <a:lnTo>
                    <a:pt x="10418" y="5505"/>
                  </a:lnTo>
                  <a:lnTo>
                    <a:pt x="6908" y="2690"/>
                  </a:lnTo>
                  <a:lnTo>
                    <a:pt x="40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3"/>
            <p:cNvSpPr/>
            <p:nvPr/>
          </p:nvSpPr>
          <p:spPr>
            <a:xfrm>
              <a:off x="3780950" y="1045975"/>
              <a:ext cx="134825" cy="91250"/>
            </a:xfrm>
            <a:custGeom>
              <a:avLst/>
              <a:gdLst/>
              <a:ahLst/>
              <a:cxnLst/>
              <a:rect l="l" t="t" r="r" b="b"/>
              <a:pathLst>
                <a:path w="5393" h="3650" extrusionOk="0">
                  <a:moveTo>
                    <a:pt x="1175" y="1"/>
                  </a:moveTo>
                  <a:lnTo>
                    <a:pt x="0" y="1137"/>
                  </a:lnTo>
                  <a:lnTo>
                    <a:pt x="2235" y="2842"/>
                  </a:lnTo>
                  <a:lnTo>
                    <a:pt x="3612" y="3650"/>
                  </a:lnTo>
                  <a:lnTo>
                    <a:pt x="5392" y="1819"/>
                  </a:lnTo>
                  <a:lnTo>
                    <a:pt x="4584" y="329"/>
                  </a:lnTo>
                  <a:lnTo>
                    <a:pt x="3208" y="1"/>
                  </a:lnTo>
                  <a:lnTo>
                    <a:pt x="2703" y="1137"/>
                  </a:lnTo>
                  <a:lnTo>
                    <a:pt x="11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3"/>
            <p:cNvSpPr/>
            <p:nvPr/>
          </p:nvSpPr>
          <p:spPr>
            <a:xfrm>
              <a:off x="3768950" y="1035550"/>
              <a:ext cx="156600" cy="111475"/>
            </a:xfrm>
            <a:custGeom>
              <a:avLst/>
              <a:gdLst/>
              <a:ahLst/>
              <a:cxnLst/>
              <a:rect l="l" t="t" r="r" b="b"/>
              <a:pathLst>
                <a:path w="6264" h="4459" extrusionOk="0">
                  <a:moveTo>
                    <a:pt x="3864" y="784"/>
                  </a:moveTo>
                  <a:lnTo>
                    <a:pt x="4849" y="1011"/>
                  </a:lnTo>
                  <a:lnTo>
                    <a:pt x="5481" y="2185"/>
                  </a:lnTo>
                  <a:lnTo>
                    <a:pt x="4041" y="3663"/>
                  </a:lnTo>
                  <a:lnTo>
                    <a:pt x="2905" y="3006"/>
                  </a:lnTo>
                  <a:lnTo>
                    <a:pt x="960" y="1529"/>
                  </a:lnTo>
                  <a:lnTo>
                    <a:pt x="1680" y="834"/>
                  </a:lnTo>
                  <a:lnTo>
                    <a:pt x="3309" y="2046"/>
                  </a:lnTo>
                  <a:lnTo>
                    <a:pt x="3864" y="784"/>
                  </a:lnTo>
                  <a:close/>
                  <a:moveTo>
                    <a:pt x="1629" y="1"/>
                  </a:moveTo>
                  <a:lnTo>
                    <a:pt x="0" y="1579"/>
                  </a:lnTo>
                  <a:lnTo>
                    <a:pt x="2564" y="3524"/>
                  </a:lnTo>
                  <a:lnTo>
                    <a:pt x="4142" y="4458"/>
                  </a:lnTo>
                  <a:lnTo>
                    <a:pt x="6264" y="2299"/>
                  </a:lnTo>
                  <a:lnTo>
                    <a:pt x="5279" y="468"/>
                  </a:lnTo>
                  <a:lnTo>
                    <a:pt x="3511" y="51"/>
                  </a:lnTo>
                  <a:lnTo>
                    <a:pt x="3056" y="1062"/>
                  </a:lnTo>
                  <a:lnTo>
                    <a:pt x="16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3"/>
            <p:cNvSpPr/>
            <p:nvPr/>
          </p:nvSpPr>
          <p:spPr>
            <a:xfrm>
              <a:off x="3098775" y="1751200"/>
              <a:ext cx="166375" cy="133550"/>
            </a:xfrm>
            <a:custGeom>
              <a:avLst/>
              <a:gdLst/>
              <a:ahLst/>
              <a:cxnLst/>
              <a:rect l="l" t="t" r="r" b="b"/>
              <a:pathLst>
                <a:path w="6655" h="5342" extrusionOk="0">
                  <a:moveTo>
                    <a:pt x="5619" y="0"/>
                  </a:moveTo>
                  <a:lnTo>
                    <a:pt x="4205" y="985"/>
                  </a:lnTo>
                  <a:lnTo>
                    <a:pt x="2475" y="1869"/>
                  </a:lnTo>
                  <a:lnTo>
                    <a:pt x="1288" y="404"/>
                  </a:lnTo>
                  <a:lnTo>
                    <a:pt x="0" y="1856"/>
                  </a:lnTo>
                  <a:lnTo>
                    <a:pt x="341" y="2829"/>
                  </a:lnTo>
                  <a:lnTo>
                    <a:pt x="341" y="4028"/>
                  </a:lnTo>
                  <a:lnTo>
                    <a:pt x="2766" y="5341"/>
                  </a:lnTo>
                  <a:lnTo>
                    <a:pt x="4963" y="4369"/>
                  </a:lnTo>
                  <a:lnTo>
                    <a:pt x="6655" y="2854"/>
                  </a:lnTo>
                  <a:lnTo>
                    <a:pt x="6655" y="1515"/>
                  </a:lnTo>
                  <a:lnTo>
                    <a:pt x="56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3"/>
            <p:cNvSpPr/>
            <p:nvPr/>
          </p:nvSpPr>
          <p:spPr>
            <a:xfrm>
              <a:off x="3089925" y="1740150"/>
              <a:ext cx="182800" cy="153450"/>
            </a:xfrm>
            <a:custGeom>
              <a:avLst/>
              <a:gdLst/>
              <a:ahLst/>
              <a:cxnLst/>
              <a:rect l="l" t="t" r="r" b="b"/>
              <a:pathLst>
                <a:path w="7312" h="6138" extrusionOk="0">
                  <a:moveTo>
                    <a:pt x="5885" y="884"/>
                  </a:moveTo>
                  <a:lnTo>
                    <a:pt x="6693" y="2046"/>
                  </a:lnTo>
                  <a:lnTo>
                    <a:pt x="6693" y="3157"/>
                  </a:lnTo>
                  <a:lnTo>
                    <a:pt x="5140" y="4546"/>
                  </a:lnTo>
                  <a:lnTo>
                    <a:pt x="3132" y="5443"/>
                  </a:lnTo>
                  <a:lnTo>
                    <a:pt x="1011" y="4281"/>
                  </a:lnTo>
                  <a:lnTo>
                    <a:pt x="1011" y="3271"/>
                  </a:lnTo>
                  <a:lnTo>
                    <a:pt x="708" y="2374"/>
                  </a:lnTo>
                  <a:lnTo>
                    <a:pt x="1630" y="1339"/>
                  </a:lnTo>
                  <a:lnTo>
                    <a:pt x="2741" y="2715"/>
                  </a:lnTo>
                  <a:lnTo>
                    <a:pt x="4698" y="1705"/>
                  </a:lnTo>
                  <a:lnTo>
                    <a:pt x="5885" y="884"/>
                  </a:lnTo>
                  <a:close/>
                  <a:moveTo>
                    <a:pt x="6049" y="0"/>
                  </a:moveTo>
                  <a:lnTo>
                    <a:pt x="4395" y="1162"/>
                  </a:lnTo>
                  <a:lnTo>
                    <a:pt x="2918" y="1920"/>
                  </a:lnTo>
                  <a:lnTo>
                    <a:pt x="1655" y="366"/>
                  </a:lnTo>
                  <a:lnTo>
                    <a:pt x="1" y="2235"/>
                  </a:lnTo>
                  <a:lnTo>
                    <a:pt x="380" y="3334"/>
                  </a:lnTo>
                  <a:lnTo>
                    <a:pt x="380" y="4660"/>
                  </a:lnTo>
                  <a:lnTo>
                    <a:pt x="3094" y="6137"/>
                  </a:lnTo>
                  <a:lnTo>
                    <a:pt x="5443" y="5102"/>
                  </a:lnTo>
                  <a:lnTo>
                    <a:pt x="7312" y="3435"/>
                  </a:lnTo>
                  <a:lnTo>
                    <a:pt x="7312" y="1856"/>
                  </a:lnTo>
                  <a:lnTo>
                    <a:pt x="60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3"/>
            <p:cNvSpPr/>
            <p:nvPr/>
          </p:nvSpPr>
          <p:spPr>
            <a:xfrm>
              <a:off x="3793250" y="2636350"/>
              <a:ext cx="57175" cy="35700"/>
            </a:xfrm>
            <a:custGeom>
              <a:avLst/>
              <a:gdLst/>
              <a:ahLst/>
              <a:cxnLst/>
              <a:rect l="l" t="t" r="r" b="b"/>
              <a:pathLst>
                <a:path w="2287" h="1428" extrusionOk="0">
                  <a:moveTo>
                    <a:pt x="1743" y="0"/>
                  </a:moveTo>
                  <a:lnTo>
                    <a:pt x="1" y="480"/>
                  </a:lnTo>
                  <a:lnTo>
                    <a:pt x="2286" y="1427"/>
                  </a:lnTo>
                  <a:lnTo>
                    <a:pt x="2286" y="1427"/>
                  </a:lnTo>
                  <a:lnTo>
                    <a:pt x="17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3"/>
            <p:cNvSpPr/>
            <p:nvPr/>
          </p:nvSpPr>
          <p:spPr>
            <a:xfrm>
              <a:off x="3768950" y="2626875"/>
              <a:ext cx="95675" cy="59375"/>
            </a:xfrm>
            <a:custGeom>
              <a:avLst/>
              <a:gdLst/>
              <a:ahLst/>
              <a:cxnLst/>
              <a:rect l="l" t="t" r="r" b="b"/>
              <a:pathLst>
                <a:path w="3827" h="2375" extrusionOk="0">
                  <a:moveTo>
                    <a:pt x="2526" y="758"/>
                  </a:moveTo>
                  <a:lnTo>
                    <a:pt x="2703" y="1238"/>
                  </a:lnTo>
                  <a:lnTo>
                    <a:pt x="1958" y="922"/>
                  </a:lnTo>
                  <a:lnTo>
                    <a:pt x="2526" y="758"/>
                  </a:lnTo>
                  <a:close/>
                  <a:moveTo>
                    <a:pt x="2905" y="0"/>
                  </a:moveTo>
                  <a:lnTo>
                    <a:pt x="0" y="796"/>
                  </a:lnTo>
                  <a:lnTo>
                    <a:pt x="3826" y="2374"/>
                  </a:lnTo>
                  <a:lnTo>
                    <a:pt x="29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3"/>
            <p:cNvSpPr/>
            <p:nvPr/>
          </p:nvSpPr>
          <p:spPr>
            <a:xfrm>
              <a:off x="3702975" y="2517025"/>
              <a:ext cx="43275" cy="68200"/>
            </a:xfrm>
            <a:custGeom>
              <a:avLst/>
              <a:gdLst/>
              <a:ahLst/>
              <a:cxnLst/>
              <a:rect l="l" t="t" r="r" b="b"/>
              <a:pathLst>
                <a:path w="1731" h="2728" extrusionOk="0">
                  <a:moveTo>
                    <a:pt x="733" y="0"/>
                  </a:moveTo>
                  <a:cubicBezTo>
                    <a:pt x="493" y="164"/>
                    <a:pt x="0" y="1288"/>
                    <a:pt x="0" y="1288"/>
                  </a:cubicBezTo>
                  <a:lnTo>
                    <a:pt x="695" y="2728"/>
                  </a:lnTo>
                  <a:lnTo>
                    <a:pt x="1730" y="2728"/>
                  </a:lnTo>
                  <a:lnTo>
                    <a:pt x="7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3"/>
            <p:cNvSpPr/>
            <p:nvPr/>
          </p:nvSpPr>
          <p:spPr>
            <a:xfrm>
              <a:off x="3694450" y="2505025"/>
              <a:ext cx="62850" cy="88100"/>
            </a:xfrm>
            <a:custGeom>
              <a:avLst/>
              <a:gdLst/>
              <a:ahLst/>
              <a:cxnLst/>
              <a:rect l="l" t="t" r="r" b="b"/>
              <a:pathLst>
                <a:path w="2514" h="3524" extrusionOk="0">
                  <a:moveTo>
                    <a:pt x="973" y="1162"/>
                  </a:moveTo>
                  <a:lnTo>
                    <a:pt x="1604" y="2892"/>
                  </a:lnTo>
                  <a:lnTo>
                    <a:pt x="1225" y="2892"/>
                  </a:lnTo>
                  <a:lnTo>
                    <a:pt x="682" y="1756"/>
                  </a:lnTo>
                  <a:cubicBezTo>
                    <a:pt x="771" y="1554"/>
                    <a:pt x="884" y="1352"/>
                    <a:pt x="973" y="1162"/>
                  </a:cubicBezTo>
                  <a:close/>
                  <a:moveTo>
                    <a:pt x="1238" y="0"/>
                  </a:moveTo>
                  <a:lnTo>
                    <a:pt x="897" y="215"/>
                  </a:lnTo>
                  <a:cubicBezTo>
                    <a:pt x="619" y="405"/>
                    <a:pt x="253" y="1187"/>
                    <a:pt x="51" y="1642"/>
                  </a:cubicBezTo>
                  <a:lnTo>
                    <a:pt x="1" y="1768"/>
                  </a:lnTo>
                  <a:lnTo>
                    <a:pt x="834" y="3523"/>
                  </a:lnTo>
                  <a:lnTo>
                    <a:pt x="2513" y="3523"/>
                  </a:lnTo>
                  <a:lnTo>
                    <a:pt x="12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3"/>
            <p:cNvSpPr/>
            <p:nvPr/>
          </p:nvSpPr>
          <p:spPr>
            <a:xfrm>
              <a:off x="3696975" y="2570375"/>
              <a:ext cx="25275" cy="78000"/>
            </a:xfrm>
            <a:custGeom>
              <a:avLst/>
              <a:gdLst/>
              <a:ahLst/>
              <a:cxnLst/>
              <a:rect l="l" t="t" r="r" b="b"/>
              <a:pathLst>
                <a:path w="1011" h="3120" extrusionOk="0">
                  <a:moveTo>
                    <a:pt x="455" y="0"/>
                  </a:moveTo>
                  <a:lnTo>
                    <a:pt x="1" y="1402"/>
                  </a:lnTo>
                  <a:lnTo>
                    <a:pt x="581" y="3119"/>
                  </a:lnTo>
                  <a:lnTo>
                    <a:pt x="1011" y="3119"/>
                  </a:lnTo>
                  <a:lnTo>
                    <a:pt x="1011" y="278"/>
                  </a:lnTo>
                  <a:lnTo>
                    <a:pt x="4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3"/>
            <p:cNvSpPr/>
            <p:nvPr/>
          </p:nvSpPr>
          <p:spPr>
            <a:xfrm>
              <a:off x="3688775" y="2563750"/>
              <a:ext cx="43275" cy="92500"/>
            </a:xfrm>
            <a:custGeom>
              <a:avLst/>
              <a:gdLst/>
              <a:ahLst/>
              <a:cxnLst/>
              <a:rect l="l" t="t" r="r" b="b"/>
              <a:pathLst>
                <a:path w="1731" h="3700" extrusionOk="0">
                  <a:moveTo>
                    <a:pt x="1023" y="846"/>
                  </a:moveTo>
                  <a:lnTo>
                    <a:pt x="1074" y="871"/>
                  </a:lnTo>
                  <a:lnTo>
                    <a:pt x="1074" y="2765"/>
                  </a:lnTo>
                  <a:lnTo>
                    <a:pt x="695" y="1755"/>
                  </a:lnTo>
                  <a:lnTo>
                    <a:pt x="1023" y="846"/>
                  </a:lnTo>
                  <a:close/>
                  <a:moveTo>
                    <a:pt x="632" y="0"/>
                  </a:moveTo>
                  <a:lnTo>
                    <a:pt x="0" y="1755"/>
                  </a:lnTo>
                  <a:lnTo>
                    <a:pt x="720" y="3700"/>
                  </a:lnTo>
                  <a:lnTo>
                    <a:pt x="1730" y="3700"/>
                  </a:lnTo>
                  <a:lnTo>
                    <a:pt x="1730" y="493"/>
                  </a:lnTo>
                  <a:lnTo>
                    <a:pt x="6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3"/>
            <p:cNvSpPr/>
            <p:nvPr/>
          </p:nvSpPr>
          <p:spPr>
            <a:xfrm>
              <a:off x="4360850" y="1623350"/>
              <a:ext cx="47375" cy="27475"/>
            </a:xfrm>
            <a:custGeom>
              <a:avLst/>
              <a:gdLst/>
              <a:ahLst/>
              <a:cxnLst/>
              <a:rect l="l" t="t" r="r" b="b"/>
              <a:pathLst>
                <a:path w="1895" h="1099" extrusionOk="0">
                  <a:moveTo>
                    <a:pt x="0" y="0"/>
                  </a:moveTo>
                  <a:lnTo>
                    <a:pt x="556" y="1099"/>
                  </a:lnTo>
                  <a:lnTo>
                    <a:pt x="1326" y="947"/>
                  </a:lnTo>
                  <a:lnTo>
                    <a:pt x="18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3"/>
            <p:cNvSpPr/>
            <p:nvPr/>
          </p:nvSpPr>
          <p:spPr>
            <a:xfrm>
              <a:off x="4347900" y="1615450"/>
              <a:ext cx="74200" cy="44550"/>
            </a:xfrm>
            <a:custGeom>
              <a:avLst/>
              <a:gdLst/>
              <a:ahLst/>
              <a:cxnLst/>
              <a:rect l="l" t="t" r="r" b="b"/>
              <a:pathLst>
                <a:path w="2968" h="1782" extrusionOk="0">
                  <a:moveTo>
                    <a:pt x="1857" y="632"/>
                  </a:moveTo>
                  <a:lnTo>
                    <a:pt x="1642" y="973"/>
                  </a:lnTo>
                  <a:lnTo>
                    <a:pt x="1238" y="1061"/>
                  </a:lnTo>
                  <a:lnTo>
                    <a:pt x="1023" y="632"/>
                  </a:lnTo>
                  <a:close/>
                  <a:moveTo>
                    <a:pt x="0" y="1"/>
                  </a:moveTo>
                  <a:lnTo>
                    <a:pt x="897" y="1781"/>
                  </a:lnTo>
                  <a:lnTo>
                    <a:pt x="2046" y="1541"/>
                  </a:lnTo>
                  <a:lnTo>
                    <a:pt x="29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3"/>
            <p:cNvSpPr/>
            <p:nvPr/>
          </p:nvSpPr>
          <p:spPr>
            <a:xfrm>
              <a:off x="2445000" y="785850"/>
              <a:ext cx="922425" cy="1196450"/>
            </a:xfrm>
            <a:custGeom>
              <a:avLst/>
              <a:gdLst/>
              <a:ahLst/>
              <a:cxnLst/>
              <a:rect l="l" t="t" r="r" b="b"/>
              <a:pathLst>
                <a:path w="36897" h="47858" extrusionOk="0">
                  <a:moveTo>
                    <a:pt x="27288" y="1"/>
                  </a:moveTo>
                  <a:lnTo>
                    <a:pt x="21921" y="2324"/>
                  </a:lnTo>
                  <a:lnTo>
                    <a:pt x="20027" y="2375"/>
                  </a:lnTo>
                  <a:lnTo>
                    <a:pt x="19396" y="4067"/>
                  </a:lnTo>
                  <a:lnTo>
                    <a:pt x="20179" y="6378"/>
                  </a:lnTo>
                  <a:lnTo>
                    <a:pt x="18600" y="6378"/>
                  </a:lnTo>
                  <a:lnTo>
                    <a:pt x="18285" y="4016"/>
                  </a:lnTo>
                  <a:lnTo>
                    <a:pt x="17262" y="3625"/>
                  </a:lnTo>
                  <a:lnTo>
                    <a:pt x="16782" y="5203"/>
                  </a:lnTo>
                  <a:lnTo>
                    <a:pt x="15620" y="4850"/>
                  </a:lnTo>
                  <a:lnTo>
                    <a:pt x="15305" y="3006"/>
                  </a:lnTo>
                  <a:lnTo>
                    <a:pt x="13411" y="3322"/>
                  </a:lnTo>
                  <a:lnTo>
                    <a:pt x="11277" y="4105"/>
                  </a:lnTo>
                  <a:lnTo>
                    <a:pt x="9698" y="5683"/>
                  </a:lnTo>
                  <a:lnTo>
                    <a:pt x="7489" y="6163"/>
                  </a:lnTo>
                  <a:lnTo>
                    <a:pt x="6150" y="7893"/>
                  </a:lnTo>
                  <a:lnTo>
                    <a:pt x="6933" y="9080"/>
                  </a:lnTo>
                  <a:lnTo>
                    <a:pt x="5355" y="10418"/>
                  </a:lnTo>
                  <a:lnTo>
                    <a:pt x="2678" y="11529"/>
                  </a:lnTo>
                  <a:lnTo>
                    <a:pt x="784" y="11883"/>
                  </a:lnTo>
                  <a:lnTo>
                    <a:pt x="1251" y="13575"/>
                  </a:lnTo>
                  <a:lnTo>
                    <a:pt x="2678" y="13726"/>
                  </a:lnTo>
                  <a:lnTo>
                    <a:pt x="3069" y="14598"/>
                  </a:lnTo>
                  <a:lnTo>
                    <a:pt x="1" y="14838"/>
                  </a:lnTo>
                  <a:lnTo>
                    <a:pt x="1" y="16176"/>
                  </a:lnTo>
                  <a:lnTo>
                    <a:pt x="1731" y="17363"/>
                  </a:lnTo>
                  <a:cubicBezTo>
                    <a:pt x="1731" y="17363"/>
                    <a:pt x="1944" y="16942"/>
                    <a:pt x="2599" y="16942"/>
                  </a:cubicBezTo>
                  <a:cubicBezTo>
                    <a:pt x="2926" y="16942"/>
                    <a:pt x="3364" y="17047"/>
                    <a:pt x="3940" y="17363"/>
                  </a:cubicBezTo>
                  <a:cubicBezTo>
                    <a:pt x="5683" y="18310"/>
                    <a:pt x="5759" y="18310"/>
                    <a:pt x="5759" y="18310"/>
                  </a:cubicBezTo>
                  <a:lnTo>
                    <a:pt x="7337" y="21378"/>
                  </a:lnTo>
                  <a:lnTo>
                    <a:pt x="6946" y="25331"/>
                  </a:lnTo>
                  <a:lnTo>
                    <a:pt x="6946" y="29434"/>
                  </a:lnTo>
                  <a:lnTo>
                    <a:pt x="8436" y="29902"/>
                  </a:lnTo>
                  <a:lnTo>
                    <a:pt x="7615" y="31164"/>
                  </a:lnTo>
                  <a:lnTo>
                    <a:pt x="5683" y="30849"/>
                  </a:lnTo>
                  <a:lnTo>
                    <a:pt x="5683" y="33223"/>
                  </a:lnTo>
                  <a:lnTo>
                    <a:pt x="7173" y="34321"/>
                  </a:lnTo>
                  <a:lnTo>
                    <a:pt x="6074" y="36695"/>
                  </a:lnTo>
                  <a:lnTo>
                    <a:pt x="6541" y="40546"/>
                  </a:lnTo>
                  <a:lnTo>
                    <a:pt x="7135" y="43463"/>
                  </a:lnTo>
                  <a:lnTo>
                    <a:pt x="7627" y="46153"/>
                  </a:lnTo>
                  <a:lnTo>
                    <a:pt x="9218" y="45913"/>
                  </a:lnTo>
                  <a:lnTo>
                    <a:pt x="10885" y="47857"/>
                  </a:lnTo>
                  <a:lnTo>
                    <a:pt x="12186" y="45647"/>
                  </a:lnTo>
                  <a:lnTo>
                    <a:pt x="13310" y="42175"/>
                  </a:lnTo>
                  <a:lnTo>
                    <a:pt x="14812" y="39776"/>
                  </a:lnTo>
                  <a:lnTo>
                    <a:pt x="16946" y="39195"/>
                  </a:lnTo>
                  <a:lnTo>
                    <a:pt x="20103" y="37857"/>
                  </a:lnTo>
                  <a:lnTo>
                    <a:pt x="21770" y="35798"/>
                  </a:lnTo>
                  <a:lnTo>
                    <a:pt x="24762" y="35407"/>
                  </a:lnTo>
                  <a:lnTo>
                    <a:pt x="28462" y="33071"/>
                  </a:lnTo>
                  <a:lnTo>
                    <a:pt x="26480" y="32869"/>
                  </a:lnTo>
                  <a:lnTo>
                    <a:pt x="25545" y="32869"/>
                  </a:lnTo>
                  <a:lnTo>
                    <a:pt x="26480" y="30659"/>
                  </a:lnTo>
                  <a:lnTo>
                    <a:pt x="28462" y="32478"/>
                  </a:lnTo>
                  <a:lnTo>
                    <a:pt x="29232" y="30735"/>
                  </a:lnTo>
                  <a:lnTo>
                    <a:pt x="28538" y="28487"/>
                  </a:lnTo>
                  <a:lnTo>
                    <a:pt x="28538" y="28487"/>
                  </a:lnTo>
                  <a:cubicBezTo>
                    <a:pt x="28538" y="28487"/>
                    <a:pt x="28571" y="28497"/>
                    <a:pt x="28628" y="28497"/>
                  </a:cubicBezTo>
                  <a:cubicBezTo>
                    <a:pt x="28850" y="28497"/>
                    <a:pt x="29441" y="28361"/>
                    <a:pt x="29952" y="27048"/>
                  </a:cubicBezTo>
                  <a:cubicBezTo>
                    <a:pt x="30176" y="26473"/>
                    <a:pt x="30217" y="26354"/>
                    <a:pt x="30211" y="26354"/>
                  </a:cubicBezTo>
                  <a:lnTo>
                    <a:pt x="30211" y="26354"/>
                  </a:lnTo>
                  <a:cubicBezTo>
                    <a:pt x="30207" y="26354"/>
                    <a:pt x="30180" y="26414"/>
                    <a:pt x="30178" y="26414"/>
                  </a:cubicBezTo>
                  <a:cubicBezTo>
                    <a:pt x="30175" y="26414"/>
                    <a:pt x="30241" y="26250"/>
                    <a:pt x="30596" y="25381"/>
                  </a:cubicBezTo>
                  <a:cubicBezTo>
                    <a:pt x="31467" y="23260"/>
                    <a:pt x="31455" y="23247"/>
                    <a:pt x="31455" y="23247"/>
                  </a:cubicBezTo>
                  <a:cubicBezTo>
                    <a:pt x="31455" y="23247"/>
                    <a:pt x="32086" y="23007"/>
                    <a:pt x="31455" y="21593"/>
                  </a:cubicBezTo>
                  <a:cubicBezTo>
                    <a:pt x="30823" y="20179"/>
                    <a:pt x="29876" y="20722"/>
                    <a:pt x="30823" y="20166"/>
                  </a:cubicBezTo>
                  <a:lnTo>
                    <a:pt x="31770" y="19623"/>
                  </a:lnTo>
                  <a:lnTo>
                    <a:pt x="32642" y="19068"/>
                  </a:lnTo>
                  <a:lnTo>
                    <a:pt x="32250" y="16694"/>
                  </a:lnTo>
                  <a:lnTo>
                    <a:pt x="32642" y="14042"/>
                  </a:lnTo>
                  <a:lnTo>
                    <a:pt x="34611" y="11858"/>
                  </a:lnTo>
                  <a:lnTo>
                    <a:pt x="36354" y="9762"/>
                  </a:lnTo>
                  <a:lnTo>
                    <a:pt x="36897" y="8032"/>
                  </a:lnTo>
                  <a:lnTo>
                    <a:pt x="34851" y="7085"/>
                  </a:lnTo>
                  <a:lnTo>
                    <a:pt x="32566" y="7943"/>
                  </a:lnTo>
                  <a:lnTo>
                    <a:pt x="30280" y="10090"/>
                  </a:lnTo>
                  <a:lnTo>
                    <a:pt x="31770" y="7451"/>
                  </a:lnTo>
                  <a:lnTo>
                    <a:pt x="31859" y="7009"/>
                  </a:lnTo>
                  <a:lnTo>
                    <a:pt x="27439" y="7009"/>
                  </a:lnTo>
                  <a:lnTo>
                    <a:pt x="27351" y="5986"/>
                  </a:lnTo>
                  <a:lnTo>
                    <a:pt x="29232" y="5759"/>
                  </a:lnTo>
                  <a:lnTo>
                    <a:pt x="31859" y="5759"/>
                  </a:lnTo>
                  <a:lnTo>
                    <a:pt x="31543" y="3625"/>
                  </a:lnTo>
                  <a:lnTo>
                    <a:pt x="30672" y="1655"/>
                  </a:lnTo>
                  <a:lnTo>
                    <a:pt x="27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3"/>
            <p:cNvSpPr/>
            <p:nvPr/>
          </p:nvSpPr>
          <p:spPr>
            <a:xfrm>
              <a:off x="2437100" y="777350"/>
              <a:ext cx="939800" cy="1218525"/>
            </a:xfrm>
            <a:custGeom>
              <a:avLst/>
              <a:gdLst/>
              <a:ahLst/>
              <a:cxnLst/>
              <a:rect l="l" t="t" r="r" b="b"/>
              <a:pathLst>
                <a:path w="37592" h="48741" extrusionOk="0">
                  <a:moveTo>
                    <a:pt x="26909" y="31530"/>
                  </a:moveTo>
                  <a:lnTo>
                    <a:pt x="28601" y="33070"/>
                  </a:lnTo>
                  <a:lnTo>
                    <a:pt x="26796" y="32893"/>
                  </a:lnTo>
                  <a:lnTo>
                    <a:pt x="26341" y="32893"/>
                  </a:lnTo>
                  <a:lnTo>
                    <a:pt x="26909" y="31530"/>
                  </a:lnTo>
                  <a:close/>
                  <a:moveTo>
                    <a:pt x="27591" y="682"/>
                  </a:moveTo>
                  <a:lnTo>
                    <a:pt x="30748" y="2222"/>
                  </a:lnTo>
                  <a:lnTo>
                    <a:pt x="31543" y="4053"/>
                  </a:lnTo>
                  <a:lnTo>
                    <a:pt x="31809" y="5783"/>
                  </a:lnTo>
                  <a:lnTo>
                    <a:pt x="29498" y="5783"/>
                  </a:lnTo>
                  <a:lnTo>
                    <a:pt x="27339" y="6048"/>
                  </a:lnTo>
                  <a:lnTo>
                    <a:pt x="27465" y="7665"/>
                  </a:lnTo>
                  <a:lnTo>
                    <a:pt x="31796" y="7665"/>
                  </a:lnTo>
                  <a:lnTo>
                    <a:pt x="29321" y="12059"/>
                  </a:lnTo>
                  <a:lnTo>
                    <a:pt x="33046" y="8574"/>
                  </a:lnTo>
                  <a:lnTo>
                    <a:pt x="35155" y="7778"/>
                  </a:lnTo>
                  <a:lnTo>
                    <a:pt x="36834" y="8548"/>
                  </a:lnTo>
                  <a:lnTo>
                    <a:pt x="36380" y="9963"/>
                  </a:lnTo>
                  <a:lnTo>
                    <a:pt x="34700" y="11996"/>
                  </a:lnTo>
                  <a:lnTo>
                    <a:pt x="32667" y="14256"/>
                  </a:lnTo>
                  <a:lnTo>
                    <a:pt x="32250" y="17059"/>
                  </a:lnTo>
                  <a:lnTo>
                    <a:pt x="32617" y="19269"/>
                  </a:lnTo>
                  <a:lnTo>
                    <a:pt x="31935" y="19698"/>
                  </a:lnTo>
                  <a:cubicBezTo>
                    <a:pt x="31922" y="19711"/>
                    <a:pt x="31834" y="19761"/>
                    <a:pt x="30988" y="20254"/>
                  </a:cubicBezTo>
                  <a:cubicBezTo>
                    <a:pt x="30584" y="20494"/>
                    <a:pt x="30432" y="20582"/>
                    <a:pt x="30432" y="20809"/>
                  </a:cubicBezTo>
                  <a:cubicBezTo>
                    <a:pt x="30445" y="20986"/>
                    <a:pt x="30558" y="21125"/>
                    <a:pt x="30710" y="21188"/>
                  </a:cubicBezTo>
                  <a:cubicBezTo>
                    <a:pt x="30887" y="21289"/>
                    <a:pt x="31215" y="21466"/>
                    <a:pt x="31480" y="22072"/>
                  </a:cubicBezTo>
                  <a:cubicBezTo>
                    <a:pt x="31872" y="22943"/>
                    <a:pt x="31733" y="23259"/>
                    <a:pt x="31657" y="23309"/>
                  </a:cubicBezTo>
                  <a:lnTo>
                    <a:pt x="31455" y="23385"/>
                  </a:lnTo>
                  <a:lnTo>
                    <a:pt x="31455" y="23537"/>
                  </a:lnTo>
                  <a:cubicBezTo>
                    <a:pt x="31404" y="23676"/>
                    <a:pt x="31228" y="24118"/>
                    <a:pt x="30609" y="25620"/>
                  </a:cubicBezTo>
                  <a:cubicBezTo>
                    <a:pt x="30432" y="26062"/>
                    <a:pt x="30319" y="26353"/>
                    <a:pt x="30243" y="26555"/>
                  </a:cubicBezTo>
                  <a:lnTo>
                    <a:pt x="30218" y="26618"/>
                  </a:lnTo>
                  <a:cubicBezTo>
                    <a:pt x="30218" y="26618"/>
                    <a:pt x="30218" y="26630"/>
                    <a:pt x="30218" y="26630"/>
                  </a:cubicBezTo>
                  <a:cubicBezTo>
                    <a:pt x="30205" y="26681"/>
                    <a:pt x="30154" y="26832"/>
                    <a:pt x="29978" y="27287"/>
                  </a:cubicBezTo>
                  <a:cubicBezTo>
                    <a:pt x="29498" y="28499"/>
                    <a:pt x="29018" y="28537"/>
                    <a:pt x="28955" y="28537"/>
                  </a:cubicBezTo>
                  <a:lnTo>
                    <a:pt x="28399" y="28373"/>
                  </a:lnTo>
                  <a:lnTo>
                    <a:pt x="28399" y="28373"/>
                  </a:lnTo>
                  <a:lnTo>
                    <a:pt x="29220" y="31062"/>
                  </a:lnTo>
                  <a:lnTo>
                    <a:pt x="28677" y="32287"/>
                  </a:lnTo>
                  <a:lnTo>
                    <a:pt x="26682" y="30469"/>
                  </a:lnTo>
                  <a:lnTo>
                    <a:pt x="25394" y="33525"/>
                  </a:lnTo>
                  <a:lnTo>
                    <a:pt x="26758" y="33525"/>
                  </a:lnTo>
                  <a:lnTo>
                    <a:pt x="27844" y="33626"/>
                  </a:lnTo>
                  <a:lnTo>
                    <a:pt x="24977" y="35431"/>
                  </a:lnTo>
                  <a:lnTo>
                    <a:pt x="21922" y="35835"/>
                  </a:lnTo>
                  <a:lnTo>
                    <a:pt x="20230" y="37931"/>
                  </a:lnTo>
                  <a:lnTo>
                    <a:pt x="17199" y="39232"/>
                  </a:lnTo>
                  <a:lnTo>
                    <a:pt x="14939" y="39838"/>
                  </a:lnTo>
                  <a:lnTo>
                    <a:pt x="13360" y="42351"/>
                  </a:lnTo>
                  <a:lnTo>
                    <a:pt x="12211" y="45861"/>
                  </a:lnTo>
                  <a:lnTo>
                    <a:pt x="11163" y="47654"/>
                  </a:lnTo>
                  <a:lnTo>
                    <a:pt x="9661" y="45874"/>
                  </a:lnTo>
                  <a:lnTo>
                    <a:pt x="8209" y="46101"/>
                  </a:lnTo>
                  <a:lnTo>
                    <a:pt x="7767" y="43715"/>
                  </a:lnTo>
                  <a:lnTo>
                    <a:pt x="7173" y="40823"/>
                  </a:lnTo>
                  <a:lnTo>
                    <a:pt x="6719" y="37048"/>
                  </a:lnTo>
                  <a:lnTo>
                    <a:pt x="7893" y="34535"/>
                  </a:lnTo>
                  <a:lnTo>
                    <a:pt x="6315" y="33373"/>
                  </a:lnTo>
                  <a:lnTo>
                    <a:pt x="6315" y="31542"/>
                  </a:lnTo>
                  <a:lnTo>
                    <a:pt x="8082" y="31833"/>
                  </a:lnTo>
                  <a:lnTo>
                    <a:pt x="9244" y="30040"/>
                  </a:lnTo>
                  <a:lnTo>
                    <a:pt x="7577" y="29509"/>
                  </a:lnTo>
                  <a:lnTo>
                    <a:pt x="7577" y="25671"/>
                  </a:lnTo>
                  <a:lnTo>
                    <a:pt x="7981" y="21643"/>
                  </a:lnTo>
                  <a:lnTo>
                    <a:pt x="6277" y="18309"/>
                  </a:lnTo>
                  <a:lnTo>
                    <a:pt x="6125" y="18309"/>
                  </a:lnTo>
                  <a:cubicBezTo>
                    <a:pt x="6024" y="18271"/>
                    <a:pt x="5645" y="18082"/>
                    <a:pt x="4408" y="17413"/>
                  </a:cubicBezTo>
                  <a:cubicBezTo>
                    <a:pt x="3845" y="17104"/>
                    <a:pt x="3347" y="16952"/>
                    <a:pt x="2915" y="16952"/>
                  </a:cubicBezTo>
                  <a:cubicBezTo>
                    <a:pt x="2746" y="16952"/>
                    <a:pt x="2587" y="16975"/>
                    <a:pt x="2438" y="17021"/>
                  </a:cubicBezTo>
                  <a:cubicBezTo>
                    <a:pt x="2274" y="17072"/>
                    <a:pt x="2122" y="17147"/>
                    <a:pt x="1983" y="17261"/>
                  </a:cubicBezTo>
                  <a:lnTo>
                    <a:pt x="620" y="16339"/>
                  </a:lnTo>
                  <a:lnTo>
                    <a:pt x="620" y="15455"/>
                  </a:lnTo>
                  <a:lnTo>
                    <a:pt x="3852" y="15203"/>
                  </a:lnTo>
                  <a:lnTo>
                    <a:pt x="3208" y="13763"/>
                  </a:lnTo>
                  <a:lnTo>
                    <a:pt x="1819" y="13612"/>
                  </a:lnTo>
                  <a:lnTo>
                    <a:pt x="1504" y="12450"/>
                  </a:lnTo>
                  <a:lnTo>
                    <a:pt x="3057" y="12160"/>
                  </a:lnTo>
                  <a:lnTo>
                    <a:pt x="5797" y="11036"/>
                  </a:lnTo>
                  <a:lnTo>
                    <a:pt x="7678" y="9470"/>
                  </a:lnTo>
                  <a:lnTo>
                    <a:pt x="6857" y="8233"/>
                  </a:lnTo>
                  <a:lnTo>
                    <a:pt x="7994" y="6781"/>
                  </a:lnTo>
                  <a:lnTo>
                    <a:pt x="10178" y="6301"/>
                  </a:lnTo>
                  <a:lnTo>
                    <a:pt x="11769" y="4710"/>
                  </a:lnTo>
                  <a:lnTo>
                    <a:pt x="13777" y="3965"/>
                  </a:lnTo>
                  <a:lnTo>
                    <a:pt x="15355" y="3712"/>
                  </a:lnTo>
                  <a:lnTo>
                    <a:pt x="15646" y="5430"/>
                  </a:lnTo>
                  <a:lnTo>
                    <a:pt x="17325" y="5935"/>
                  </a:lnTo>
                  <a:lnTo>
                    <a:pt x="17792" y="4382"/>
                  </a:lnTo>
                  <a:lnTo>
                    <a:pt x="18323" y="4584"/>
                  </a:lnTo>
                  <a:lnTo>
                    <a:pt x="18651" y="7033"/>
                  </a:lnTo>
                  <a:lnTo>
                    <a:pt x="20949" y="7033"/>
                  </a:lnTo>
                  <a:lnTo>
                    <a:pt x="20053" y="4407"/>
                  </a:lnTo>
                  <a:lnTo>
                    <a:pt x="20570" y="3031"/>
                  </a:lnTo>
                  <a:lnTo>
                    <a:pt x="22250" y="2980"/>
                  </a:lnTo>
                  <a:lnTo>
                    <a:pt x="27591" y="682"/>
                  </a:lnTo>
                  <a:close/>
                  <a:moveTo>
                    <a:pt x="27604" y="0"/>
                  </a:moveTo>
                  <a:lnTo>
                    <a:pt x="22161" y="2361"/>
                  </a:lnTo>
                  <a:lnTo>
                    <a:pt x="20116" y="2424"/>
                  </a:lnTo>
                  <a:lnTo>
                    <a:pt x="19371" y="4407"/>
                  </a:lnTo>
                  <a:lnTo>
                    <a:pt x="20053" y="6415"/>
                  </a:lnTo>
                  <a:lnTo>
                    <a:pt x="19194" y="6415"/>
                  </a:lnTo>
                  <a:lnTo>
                    <a:pt x="18891" y="4142"/>
                  </a:lnTo>
                  <a:lnTo>
                    <a:pt x="17376" y="3548"/>
                  </a:lnTo>
                  <a:lnTo>
                    <a:pt x="16896" y="5152"/>
                  </a:lnTo>
                  <a:lnTo>
                    <a:pt x="16214" y="4937"/>
                  </a:lnTo>
                  <a:lnTo>
                    <a:pt x="15861" y="2993"/>
                  </a:lnTo>
                  <a:lnTo>
                    <a:pt x="13600" y="3359"/>
                  </a:lnTo>
                  <a:lnTo>
                    <a:pt x="11479" y="4154"/>
                  </a:lnTo>
                  <a:lnTo>
                    <a:pt x="9850" y="5733"/>
                  </a:lnTo>
                  <a:lnTo>
                    <a:pt x="7628" y="6200"/>
                  </a:lnTo>
                  <a:lnTo>
                    <a:pt x="6075" y="8208"/>
                  </a:lnTo>
                  <a:lnTo>
                    <a:pt x="6832" y="9344"/>
                  </a:lnTo>
                  <a:lnTo>
                    <a:pt x="5506" y="10480"/>
                  </a:lnTo>
                  <a:lnTo>
                    <a:pt x="2905" y="11541"/>
                  </a:lnTo>
                  <a:lnTo>
                    <a:pt x="708" y="11958"/>
                  </a:lnTo>
                  <a:lnTo>
                    <a:pt x="1339" y="14193"/>
                  </a:lnTo>
                  <a:lnTo>
                    <a:pt x="2792" y="14344"/>
                  </a:lnTo>
                  <a:lnTo>
                    <a:pt x="2918" y="14635"/>
                  </a:lnTo>
                  <a:lnTo>
                    <a:pt x="1" y="14862"/>
                  </a:lnTo>
                  <a:lnTo>
                    <a:pt x="1" y="16655"/>
                  </a:lnTo>
                  <a:lnTo>
                    <a:pt x="2173" y="18132"/>
                  </a:lnTo>
                  <a:lnTo>
                    <a:pt x="2337" y="17817"/>
                  </a:lnTo>
                  <a:cubicBezTo>
                    <a:pt x="2400" y="17716"/>
                    <a:pt x="2514" y="17640"/>
                    <a:pt x="2627" y="17615"/>
                  </a:cubicBezTo>
                  <a:cubicBezTo>
                    <a:pt x="2703" y="17592"/>
                    <a:pt x="2796" y="17576"/>
                    <a:pt x="2911" y="17576"/>
                  </a:cubicBezTo>
                  <a:cubicBezTo>
                    <a:pt x="3180" y="17576"/>
                    <a:pt x="3565" y="17663"/>
                    <a:pt x="4105" y="17956"/>
                  </a:cubicBezTo>
                  <a:cubicBezTo>
                    <a:pt x="5153" y="18536"/>
                    <a:pt x="5620" y="18764"/>
                    <a:pt x="5847" y="18865"/>
                  </a:cubicBezTo>
                  <a:lnTo>
                    <a:pt x="7325" y="21756"/>
                  </a:lnTo>
                  <a:lnTo>
                    <a:pt x="6933" y="25645"/>
                  </a:lnTo>
                  <a:lnTo>
                    <a:pt x="6933" y="29976"/>
                  </a:lnTo>
                  <a:lnTo>
                    <a:pt x="8259" y="30393"/>
                  </a:lnTo>
                  <a:lnTo>
                    <a:pt x="7767" y="31138"/>
                  </a:lnTo>
                  <a:lnTo>
                    <a:pt x="5671" y="30785"/>
                  </a:lnTo>
                  <a:lnTo>
                    <a:pt x="5671" y="33689"/>
                  </a:lnTo>
                  <a:lnTo>
                    <a:pt x="7097" y="34737"/>
                  </a:lnTo>
                  <a:lnTo>
                    <a:pt x="6062" y="36947"/>
                  </a:lnTo>
                  <a:lnTo>
                    <a:pt x="6554" y="40924"/>
                  </a:lnTo>
                  <a:lnTo>
                    <a:pt x="7148" y="43828"/>
                  </a:lnTo>
                  <a:lnTo>
                    <a:pt x="7691" y="46808"/>
                  </a:lnTo>
                  <a:lnTo>
                    <a:pt x="9408" y="46556"/>
                  </a:lnTo>
                  <a:lnTo>
                    <a:pt x="11252" y="48740"/>
                  </a:lnTo>
                  <a:lnTo>
                    <a:pt x="12780" y="46152"/>
                  </a:lnTo>
                  <a:lnTo>
                    <a:pt x="13916" y="42654"/>
                  </a:lnTo>
                  <a:lnTo>
                    <a:pt x="15343" y="40381"/>
                  </a:lnTo>
                  <a:lnTo>
                    <a:pt x="17388" y="39826"/>
                  </a:lnTo>
                  <a:lnTo>
                    <a:pt x="20621" y="38449"/>
                  </a:lnTo>
                  <a:lnTo>
                    <a:pt x="22250" y="36429"/>
                  </a:lnTo>
                  <a:lnTo>
                    <a:pt x="25116" y="36050"/>
                  </a:lnTo>
                  <a:lnTo>
                    <a:pt x="29738" y="33184"/>
                  </a:lnTo>
                  <a:lnTo>
                    <a:pt x="29005" y="33108"/>
                  </a:lnTo>
                  <a:lnTo>
                    <a:pt x="29877" y="31100"/>
                  </a:lnTo>
                  <a:lnTo>
                    <a:pt x="29270" y="29105"/>
                  </a:lnTo>
                  <a:cubicBezTo>
                    <a:pt x="29637" y="28979"/>
                    <a:pt x="30142" y="28600"/>
                    <a:pt x="30558" y="27514"/>
                  </a:cubicBezTo>
                  <a:cubicBezTo>
                    <a:pt x="30659" y="27274"/>
                    <a:pt x="30748" y="27022"/>
                    <a:pt x="30824" y="26782"/>
                  </a:cubicBezTo>
                  <a:lnTo>
                    <a:pt x="31202" y="25847"/>
                  </a:lnTo>
                  <a:cubicBezTo>
                    <a:pt x="31720" y="24585"/>
                    <a:pt x="31935" y="24054"/>
                    <a:pt x="32036" y="23815"/>
                  </a:cubicBezTo>
                  <a:cubicBezTo>
                    <a:pt x="32149" y="23726"/>
                    <a:pt x="32238" y="23600"/>
                    <a:pt x="32288" y="23474"/>
                  </a:cubicBezTo>
                  <a:cubicBezTo>
                    <a:pt x="32452" y="23070"/>
                    <a:pt x="32389" y="22514"/>
                    <a:pt x="32074" y="21807"/>
                  </a:cubicBezTo>
                  <a:cubicBezTo>
                    <a:pt x="31910" y="21403"/>
                    <a:pt x="31644" y="21062"/>
                    <a:pt x="31303" y="20797"/>
                  </a:cubicBezTo>
                  <a:cubicBezTo>
                    <a:pt x="31834" y="20494"/>
                    <a:pt x="32112" y="20329"/>
                    <a:pt x="32250" y="20228"/>
                  </a:cubicBezTo>
                  <a:lnTo>
                    <a:pt x="32263" y="20241"/>
                  </a:lnTo>
                  <a:lnTo>
                    <a:pt x="33311" y="19572"/>
                  </a:lnTo>
                  <a:lnTo>
                    <a:pt x="32894" y="17046"/>
                  </a:lnTo>
                  <a:lnTo>
                    <a:pt x="33261" y="14534"/>
                  </a:lnTo>
                  <a:lnTo>
                    <a:pt x="35167" y="12412"/>
                  </a:lnTo>
                  <a:lnTo>
                    <a:pt x="36897" y="10329"/>
                  </a:lnTo>
                  <a:lnTo>
                    <a:pt x="37592" y="8220"/>
                  </a:lnTo>
                  <a:lnTo>
                    <a:pt x="35167" y="7096"/>
                  </a:lnTo>
                  <a:lnTo>
                    <a:pt x="32756" y="8018"/>
                  </a:lnTo>
                  <a:lnTo>
                    <a:pt x="31872" y="8801"/>
                  </a:lnTo>
                  <a:lnTo>
                    <a:pt x="32364" y="7942"/>
                  </a:lnTo>
                  <a:lnTo>
                    <a:pt x="32541" y="7046"/>
                  </a:lnTo>
                  <a:lnTo>
                    <a:pt x="28046" y="7046"/>
                  </a:lnTo>
                  <a:lnTo>
                    <a:pt x="28008" y="6604"/>
                  </a:lnTo>
                  <a:lnTo>
                    <a:pt x="29536" y="6415"/>
                  </a:lnTo>
                  <a:lnTo>
                    <a:pt x="32541" y="6415"/>
                  </a:lnTo>
                  <a:lnTo>
                    <a:pt x="32162" y="3927"/>
                  </a:lnTo>
                  <a:lnTo>
                    <a:pt x="31228" y="1768"/>
                  </a:lnTo>
                  <a:lnTo>
                    <a:pt x="276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3"/>
            <p:cNvSpPr/>
            <p:nvPr/>
          </p:nvSpPr>
          <p:spPr>
            <a:xfrm>
              <a:off x="2067150" y="740400"/>
              <a:ext cx="667350" cy="530050"/>
            </a:xfrm>
            <a:custGeom>
              <a:avLst/>
              <a:gdLst/>
              <a:ahLst/>
              <a:cxnLst/>
              <a:rect l="l" t="t" r="r" b="b"/>
              <a:pathLst>
                <a:path w="26694" h="21202" extrusionOk="0">
                  <a:moveTo>
                    <a:pt x="19218" y="1"/>
                  </a:moveTo>
                  <a:lnTo>
                    <a:pt x="14635" y="556"/>
                  </a:lnTo>
                  <a:lnTo>
                    <a:pt x="11415" y="1895"/>
                  </a:lnTo>
                  <a:lnTo>
                    <a:pt x="10228" y="3157"/>
                  </a:lnTo>
                  <a:lnTo>
                    <a:pt x="12122" y="5165"/>
                  </a:lnTo>
                  <a:lnTo>
                    <a:pt x="14016" y="6100"/>
                  </a:lnTo>
                  <a:lnTo>
                    <a:pt x="11099" y="6163"/>
                  </a:lnTo>
                  <a:lnTo>
                    <a:pt x="9041" y="4660"/>
                  </a:lnTo>
                  <a:lnTo>
                    <a:pt x="8814" y="2766"/>
                  </a:lnTo>
                  <a:lnTo>
                    <a:pt x="7627" y="2286"/>
                  </a:lnTo>
                  <a:lnTo>
                    <a:pt x="5190" y="6706"/>
                  </a:lnTo>
                  <a:lnTo>
                    <a:pt x="4786" y="9711"/>
                  </a:lnTo>
                  <a:lnTo>
                    <a:pt x="5733" y="11756"/>
                  </a:lnTo>
                  <a:lnTo>
                    <a:pt x="7627" y="12236"/>
                  </a:lnTo>
                  <a:lnTo>
                    <a:pt x="8650" y="13688"/>
                  </a:lnTo>
                  <a:lnTo>
                    <a:pt x="6288" y="13082"/>
                  </a:lnTo>
                  <a:lnTo>
                    <a:pt x="5101" y="14509"/>
                  </a:lnTo>
                  <a:lnTo>
                    <a:pt x="2816" y="14509"/>
                  </a:lnTo>
                  <a:lnTo>
                    <a:pt x="1642" y="14004"/>
                  </a:lnTo>
                  <a:lnTo>
                    <a:pt x="417" y="12741"/>
                  </a:lnTo>
                  <a:cubicBezTo>
                    <a:pt x="177" y="12905"/>
                    <a:pt x="0" y="14332"/>
                    <a:pt x="0" y="14332"/>
                  </a:cubicBezTo>
                  <a:lnTo>
                    <a:pt x="1212" y="15822"/>
                  </a:lnTo>
                  <a:lnTo>
                    <a:pt x="631" y="18007"/>
                  </a:lnTo>
                  <a:lnTo>
                    <a:pt x="51" y="19459"/>
                  </a:lnTo>
                  <a:lnTo>
                    <a:pt x="3914" y="20494"/>
                  </a:lnTo>
                  <a:lnTo>
                    <a:pt x="6566" y="21201"/>
                  </a:lnTo>
                  <a:lnTo>
                    <a:pt x="7551" y="20810"/>
                  </a:lnTo>
                  <a:lnTo>
                    <a:pt x="7551" y="19232"/>
                  </a:lnTo>
                  <a:lnTo>
                    <a:pt x="5809" y="18689"/>
                  </a:lnTo>
                  <a:lnTo>
                    <a:pt x="3927" y="18032"/>
                  </a:lnTo>
                  <a:lnTo>
                    <a:pt x="3296" y="16403"/>
                  </a:lnTo>
                  <a:lnTo>
                    <a:pt x="4748" y="16138"/>
                  </a:lnTo>
                  <a:lnTo>
                    <a:pt x="7071" y="17653"/>
                  </a:lnTo>
                  <a:lnTo>
                    <a:pt x="9129" y="17653"/>
                  </a:lnTo>
                  <a:lnTo>
                    <a:pt x="11024" y="18348"/>
                  </a:lnTo>
                  <a:lnTo>
                    <a:pt x="11806" y="15140"/>
                  </a:lnTo>
                  <a:lnTo>
                    <a:pt x="13625" y="13398"/>
                  </a:lnTo>
                  <a:lnTo>
                    <a:pt x="15115" y="12224"/>
                  </a:lnTo>
                  <a:lnTo>
                    <a:pt x="15115" y="10405"/>
                  </a:lnTo>
                  <a:lnTo>
                    <a:pt x="18587" y="9231"/>
                  </a:lnTo>
                  <a:lnTo>
                    <a:pt x="21277" y="7728"/>
                  </a:lnTo>
                  <a:lnTo>
                    <a:pt x="23322" y="5986"/>
                  </a:lnTo>
                  <a:lnTo>
                    <a:pt x="25494" y="5216"/>
                  </a:lnTo>
                  <a:lnTo>
                    <a:pt x="26694" y="3322"/>
                  </a:lnTo>
                  <a:lnTo>
                    <a:pt x="25671" y="1390"/>
                  </a:lnTo>
                  <a:lnTo>
                    <a:pt x="227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3"/>
            <p:cNvSpPr/>
            <p:nvPr/>
          </p:nvSpPr>
          <p:spPr>
            <a:xfrm>
              <a:off x="2057975" y="732525"/>
              <a:ext cx="685375" cy="546450"/>
            </a:xfrm>
            <a:custGeom>
              <a:avLst/>
              <a:gdLst/>
              <a:ahLst/>
              <a:cxnLst/>
              <a:rect l="l" t="t" r="r" b="b"/>
              <a:pathLst>
                <a:path w="27415" h="21858" extrusionOk="0">
                  <a:moveTo>
                    <a:pt x="23058" y="631"/>
                  </a:moveTo>
                  <a:lnTo>
                    <a:pt x="25811" y="1919"/>
                  </a:lnTo>
                  <a:lnTo>
                    <a:pt x="26682" y="3599"/>
                  </a:lnTo>
                  <a:lnTo>
                    <a:pt x="25646" y="5240"/>
                  </a:lnTo>
                  <a:lnTo>
                    <a:pt x="23576" y="5998"/>
                  </a:lnTo>
                  <a:lnTo>
                    <a:pt x="21480" y="7753"/>
                  </a:lnTo>
                  <a:lnTo>
                    <a:pt x="18853" y="9230"/>
                  </a:lnTo>
                  <a:lnTo>
                    <a:pt x="15166" y="10493"/>
                  </a:lnTo>
                  <a:lnTo>
                    <a:pt x="15166" y="12387"/>
                  </a:lnTo>
                  <a:lnTo>
                    <a:pt x="13764" y="13486"/>
                  </a:lnTo>
                  <a:lnTo>
                    <a:pt x="11883" y="15291"/>
                  </a:lnTo>
                  <a:lnTo>
                    <a:pt x="11163" y="18246"/>
                  </a:lnTo>
                  <a:lnTo>
                    <a:pt x="9597" y="17678"/>
                  </a:lnTo>
                  <a:lnTo>
                    <a:pt x="7539" y="17665"/>
                  </a:lnTo>
                  <a:lnTo>
                    <a:pt x="5191" y="16125"/>
                  </a:lnTo>
                  <a:lnTo>
                    <a:pt x="3233" y="16478"/>
                  </a:lnTo>
                  <a:lnTo>
                    <a:pt x="4067" y="18600"/>
                  </a:lnTo>
                  <a:lnTo>
                    <a:pt x="6087" y="19307"/>
                  </a:lnTo>
                  <a:lnTo>
                    <a:pt x="7602" y="19786"/>
                  </a:lnTo>
                  <a:lnTo>
                    <a:pt x="7602" y="20910"/>
                  </a:lnTo>
                  <a:lnTo>
                    <a:pt x="6921" y="21188"/>
                  </a:lnTo>
                  <a:lnTo>
                    <a:pt x="847" y="19559"/>
                  </a:lnTo>
                  <a:lnTo>
                    <a:pt x="1301" y="18398"/>
                  </a:lnTo>
                  <a:lnTo>
                    <a:pt x="1920" y="16062"/>
                  </a:lnTo>
                  <a:lnTo>
                    <a:pt x="695" y="14559"/>
                  </a:lnTo>
                  <a:cubicBezTo>
                    <a:pt x="733" y="14243"/>
                    <a:pt x="796" y="13915"/>
                    <a:pt x="872" y="13612"/>
                  </a:cubicBezTo>
                  <a:lnTo>
                    <a:pt x="1769" y="14534"/>
                  </a:lnTo>
                  <a:lnTo>
                    <a:pt x="3057" y="15114"/>
                  </a:lnTo>
                  <a:lnTo>
                    <a:pt x="5620" y="15140"/>
                  </a:lnTo>
                  <a:lnTo>
                    <a:pt x="6769" y="13751"/>
                  </a:lnTo>
                  <a:lnTo>
                    <a:pt x="9762" y="14521"/>
                  </a:lnTo>
                  <a:lnTo>
                    <a:pt x="8183" y="12261"/>
                  </a:lnTo>
                  <a:lnTo>
                    <a:pt x="6327" y="11794"/>
                  </a:lnTo>
                  <a:lnTo>
                    <a:pt x="5481" y="9963"/>
                  </a:lnTo>
                  <a:lnTo>
                    <a:pt x="5860" y="7122"/>
                  </a:lnTo>
                  <a:lnTo>
                    <a:pt x="8133" y="3005"/>
                  </a:lnTo>
                  <a:lnTo>
                    <a:pt x="8890" y="3296"/>
                  </a:lnTo>
                  <a:lnTo>
                    <a:pt x="9130" y="5152"/>
                  </a:lnTo>
                  <a:lnTo>
                    <a:pt x="11365" y="6793"/>
                  </a:lnTo>
                  <a:lnTo>
                    <a:pt x="15684" y="6692"/>
                  </a:lnTo>
                  <a:lnTo>
                    <a:pt x="12678" y="5228"/>
                  </a:lnTo>
                  <a:lnTo>
                    <a:pt x="11024" y="3472"/>
                  </a:lnTo>
                  <a:lnTo>
                    <a:pt x="11971" y="2475"/>
                  </a:lnTo>
                  <a:lnTo>
                    <a:pt x="15090" y="1174"/>
                  </a:lnTo>
                  <a:lnTo>
                    <a:pt x="19585" y="631"/>
                  </a:lnTo>
                  <a:close/>
                  <a:moveTo>
                    <a:pt x="19548" y="0"/>
                  </a:moveTo>
                  <a:lnTo>
                    <a:pt x="14977" y="556"/>
                  </a:lnTo>
                  <a:lnTo>
                    <a:pt x="11656" y="1919"/>
                  </a:lnTo>
                  <a:lnTo>
                    <a:pt x="10166" y="3472"/>
                  </a:lnTo>
                  <a:lnTo>
                    <a:pt x="12262" y="5695"/>
                  </a:lnTo>
                  <a:lnTo>
                    <a:pt x="13083" y="6124"/>
                  </a:lnTo>
                  <a:lnTo>
                    <a:pt x="11567" y="6162"/>
                  </a:lnTo>
                  <a:lnTo>
                    <a:pt x="9724" y="4798"/>
                  </a:lnTo>
                  <a:lnTo>
                    <a:pt x="9471" y="2854"/>
                  </a:lnTo>
                  <a:lnTo>
                    <a:pt x="7868" y="2210"/>
                  </a:lnTo>
                  <a:lnTo>
                    <a:pt x="5279" y="6869"/>
                  </a:lnTo>
                  <a:lnTo>
                    <a:pt x="4837" y="10064"/>
                  </a:lnTo>
                  <a:lnTo>
                    <a:pt x="5885" y="12337"/>
                  </a:lnTo>
                  <a:lnTo>
                    <a:pt x="7804" y="12816"/>
                  </a:lnTo>
                  <a:lnTo>
                    <a:pt x="8272" y="13486"/>
                  </a:lnTo>
                  <a:lnTo>
                    <a:pt x="6542" y="13044"/>
                  </a:lnTo>
                  <a:lnTo>
                    <a:pt x="5330" y="14508"/>
                  </a:lnTo>
                  <a:lnTo>
                    <a:pt x="3259" y="14508"/>
                  </a:lnTo>
                  <a:lnTo>
                    <a:pt x="2185" y="14054"/>
                  </a:lnTo>
                  <a:lnTo>
                    <a:pt x="822" y="12652"/>
                  </a:lnTo>
                  <a:lnTo>
                    <a:pt x="607" y="12791"/>
                  </a:lnTo>
                  <a:cubicBezTo>
                    <a:pt x="519" y="12854"/>
                    <a:pt x="253" y="13031"/>
                    <a:pt x="51" y="14609"/>
                  </a:cubicBezTo>
                  <a:lnTo>
                    <a:pt x="39" y="14748"/>
                  </a:lnTo>
                  <a:lnTo>
                    <a:pt x="1238" y="16213"/>
                  </a:lnTo>
                  <a:lnTo>
                    <a:pt x="708" y="18208"/>
                  </a:lnTo>
                  <a:lnTo>
                    <a:pt x="1" y="19989"/>
                  </a:lnTo>
                  <a:lnTo>
                    <a:pt x="6946" y="21857"/>
                  </a:lnTo>
                  <a:lnTo>
                    <a:pt x="8234" y="21340"/>
                  </a:lnTo>
                  <a:lnTo>
                    <a:pt x="8234" y="19319"/>
                  </a:lnTo>
                  <a:lnTo>
                    <a:pt x="6289" y="18701"/>
                  </a:lnTo>
                  <a:lnTo>
                    <a:pt x="4547" y="18094"/>
                  </a:lnTo>
                  <a:lnTo>
                    <a:pt x="4092" y="16958"/>
                  </a:lnTo>
                  <a:lnTo>
                    <a:pt x="5052" y="16781"/>
                  </a:lnTo>
                  <a:lnTo>
                    <a:pt x="7350" y="18284"/>
                  </a:lnTo>
                  <a:lnTo>
                    <a:pt x="9433" y="18284"/>
                  </a:lnTo>
                  <a:lnTo>
                    <a:pt x="11605" y="19079"/>
                  </a:lnTo>
                  <a:lnTo>
                    <a:pt x="12464" y="15620"/>
                  </a:lnTo>
                  <a:lnTo>
                    <a:pt x="14181" y="13953"/>
                  </a:lnTo>
                  <a:lnTo>
                    <a:pt x="15797" y="12690"/>
                  </a:lnTo>
                  <a:lnTo>
                    <a:pt x="15797" y="10948"/>
                  </a:lnTo>
                  <a:lnTo>
                    <a:pt x="19106" y="9811"/>
                  </a:lnTo>
                  <a:lnTo>
                    <a:pt x="21833" y="8283"/>
                  </a:lnTo>
                  <a:lnTo>
                    <a:pt x="23853" y="6579"/>
                  </a:lnTo>
                  <a:lnTo>
                    <a:pt x="26063" y="5783"/>
                  </a:lnTo>
                  <a:lnTo>
                    <a:pt x="27414" y="3637"/>
                  </a:lnTo>
                  <a:lnTo>
                    <a:pt x="26265" y="1452"/>
                  </a:lnTo>
                  <a:lnTo>
                    <a:pt x="232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3"/>
            <p:cNvSpPr/>
            <p:nvPr/>
          </p:nvSpPr>
          <p:spPr>
            <a:xfrm>
              <a:off x="2007475" y="1152350"/>
              <a:ext cx="49275" cy="59075"/>
            </a:xfrm>
            <a:custGeom>
              <a:avLst/>
              <a:gdLst/>
              <a:ahLst/>
              <a:cxnLst/>
              <a:rect l="l" t="t" r="r" b="b"/>
              <a:pathLst>
                <a:path w="1971" h="2363" extrusionOk="0">
                  <a:moveTo>
                    <a:pt x="1339" y="1"/>
                  </a:moveTo>
                  <a:cubicBezTo>
                    <a:pt x="1023" y="241"/>
                    <a:pt x="1" y="1554"/>
                    <a:pt x="1" y="1554"/>
                  </a:cubicBezTo>
                  <a:lnTo>
                    <a:pt x="1339" y="2362"/>
                  </a:lnTo>
                  <a:lnTo>
                    <a:pt x="1970" y="1188"/>
                  </a:lnTo>
                  <a:lnTo>
                    <a:pt x="13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3"/>
            <p:cNvSpPr/>
            <p:nvPr/>
          </p:nvSpPr>
          <p:spPr>
            <a:xfrm>
              <a:off x="1995800" y="1140375"/>
              <a:ext cx="70100" cy="82100"/>
            </a:xfrm>
            <a:custGeom>
              <a:avLst/>
              <a:gdLst/>
              <a:ahLst/>
              <a:cxnLst/>
              <a:rect l="l" t="t" r="r" b="b"/>
              <a:pathLst>
                <a:path w="2804" h="3284" extrusionOk="0">
                  <a:moveTo>
                    <a:pt x="1730" y="998"/>
                  </a:moveTo>
                  <a:lnTo>
                    <a:pt x="2084" y="1667"/>
                  </a:lnTo>
                  <a:lnTo>
                    <a:pt x="1692" y="2399"/>
                  </a:lnTo>
                  <a:lnTo>
                    <a:pt x="935" y="1945"/>
                  </a:lnTo>
                  <a:cubicBezTo>
                    <a:pt x="1200" y="1629"/>
                    <a:pt x="1516" y="1250"/>
                    <a:pt x="1730" y="998"/>
                  </a:cubicBezTo>
                  <a:close/>
                  <a:moveTo>
                    <a:pt x="1920" y="0"/>
                  </a:moveTo>
                  <a:lnTo>
                    <a:pt x="1617" y="227"/>
                  </a:lnTo>
                  <a:cubicBezTo>
                    <a:pt x="1288" y="480"/>
                    <a:pt x="392" y="1616"/>
                    <a:pt x="228" y="1844"/>
                  </a:cubicBezTo>
                  <a:lnTo>
                    <a:pt x="0" y="2121"/>
                  </a:lnTo>
                  <a:lnTo>
                    <a:pt x="1932" y="3283"/>
                  </a:lnTo>
                  <a:lnTo>
                    <a:pt x="2804" y="1654"/>
                  </a:lnTo>
                  <a:lnTo>
                    <a:pt x="19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3"/>
            <p:cNvSpPr/>
            <p:nvPr/>
          </p:nvSpPr>
          <p:spPr>
            <a:xfrm>
              <a:off x="2092700" y="954125"/>
              <a:ext cx="54950" cy="101675"/>
            </a:xfrm>
            <a:custGeom>
              <a:avLst/>
              <a:gdLst/>
              <a:ahLst/>
              <a:cxnLst/>
              <a:rect l="l" t="t" r="r" b="b"/>
              <a:pathLst>
                <a:path w="2198" h="4067" extrusionOk="0">
                  <a:moveTo>
                    <a:pt x="1125" y="0"/>
                  </a:moveTo>
                  <a:lnTo>
                    <a:pt x="1" y="2096"/>
                  </a:lnTo>
                  <a:lnTo>
                    <a:pt x="455" y="4066"/>
                  </a:lnTo>
                  <a:lnTo>
                    <a:pt x="847" y="4066"/>
                  </a:lnTo>
                  <a:lnTo>
                    <a:pt x="847" y="2488"/>
                  </a:lnTo>
                  <a:lnTo>
                    <a:pt x="2198" y="1717"/>
                  </a:lnTo>
                  <a:lnTo>
                    <a:pt x="11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3"/>
            <p:cNvSpPr/>
            <p:nvPr/>
          </p:nvSpPr>
          <p:spPr>
            <a:xfrm>
              <a:off x="2084500" y="938325"/>
              <a:ext cx="73900" cy="125350"/>
            </a:xfrm>
            <a:custGeom>
              <a:avLst/>
              <a:gdLst/>
              <a:ahLst/>
              <a:cxnLst/>
              <a:rect l="l" t="t" r="r" b="b"/>
              <a:pathLst>
                <a:path w="2956" h="5014" extrusionOk="0">
                  <a:moveTo>
                    <a:pt x="1478" y="1263"/>
                  </a:moveTo>
                  <a:lnTo>
                    <a:pt x="2084" y="2236"/>
                  </a:lnTo>
                  <a:lnTo>
                    <a:pt x="859" y="2943"/>
                  </a:lnTo>
                  <a:lnTo>
                    <a:pt x="859" y="3637"/>
                  </a:lnTo>
                  <a:lnTo>
                    <a:pt x="670" y="2779"/>
                  </a:lnTo>
                  <a:lnTo>
                    <a:pt x="1478" y="1263"/>
                  </a:lnTo>
                  <a:close/>
                  <a:moveTo>
                    <a:pt x="1440" y="1"/>
                  </a:moveTo>
                  <a:lnTo>
                    <a:pt x="1" y="2690"/>
                  </a:lnTo>
                  <a:lnTo>
                    <a:pt x="531" y="5014"/>
                  </a:lnTo>
                  <a:lnTo>
                    <a:pt x="1491" y="5014"/>
                  </a:lnTo>
                  <a:lnTo>
                    <a:pt x="1491" y="3296"/>
                  </a:lnTo>
                  <a:lnTo>
                    <a:pt x="2955" y="2463"/>
                  </a:lnTo>
                  <a:lnTo>
                    <a:pt x="14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3"/>
            <p:cNvSpPr/>
            <p:nvPr/>
          </p:nvSpPr>
          <p:spPr>
            <a:xfrm>
              <a:off x="1999575" y="874575"/>
              <a:ext cx="83050" cy="141750"/>
            </a:xfrm>
            <a:custGeom>
              <a:avLst/>
              <a:gdLst/>
              <a:ahLst/>
              <a:cxnLst/>
              <a:rect l="l" t="t" r="r" b="b"/>
              <a:pathLst>
                <a:path w="3322" h="5670" extrusionOk="0">
                  <a:moveTo>
                    <a:pt x="796" y="0"/>
                  </a:moveTo>
                  <a:lnTo>
                    <a:pt x="796" y="1882"/>
                  </a:lnTo>
                  <a:lnTo>
                    <a:pt x="1" y="2601"/>
                  </a:lnTo>
                  <a:lnTo>
                    <a:pt x="1264" y="4407"/>
                  </a:lnTo>
                  <a:lnTo>
                    <a:pt x="1617" y="5670"/>
                  </a:lnTo>
                  <a:lnTo>
                    <a:pt x="3322" y="2286"/>
                  </a:lnTo>
                  <a:lnTo>
                    <a:pt x="3322" y="631"/>
                  </a:lnTo>
                  <a:lnTo>
                    <a:pt x="7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3"/>
            <p:cNvSpPr/>
            <p:nvPr/>
          </p:nvSpPr>
          <p:spPr>
            <a:xfrm>
              <a:off x="1989175" y="864475"/>
              <a:ext cx="101025" cy="173625"/>
            </a:xfrm>
            <a:custGeom>
              <a:avLst/>
              <a:gdLst/>
              <a:ahLst/>
              <a:cxnLst/>
              <a:rect l="l" t="t" r="r" b="b"/>
              <a:pathLst>
                <a:path w="4041" h="6945" extrusionOk="0">
                  <a:moveTo>
                    <a:pt x="1528" y="808"/>
                  </a:moveTo>
                  <a:lnTo>
                    <a:pt x="3422" y="1275"/>
                  </a:lnTo>
                  <a:lnTo>
                    <a:pt x="3422" y="2614"/>
                  </a:lnTo>
                  <a:lnTo>
                    <a:pt x="2109" y="5202"/>
                  </a:lnTo>
                  <a:lnTo>
                    <a:pt x="1970" y="4735"/>
                  </a:lnTo>
                  <a:lnTo>
                    <a:pt x="834" y="3043"/>
                  </a:lnTo>
                  <a:lnTo>
                    <a:pt x="1528" y="2437"/>
                  </a:lnTo>
                  <a:lnTo>
                    <a:pt x="1528" y="808"/>
                  </a:lnTo>
                  <a:close/>
                  <a:moveTo>
                    <a:pt x="884" y="0"/>
                  </a:moveTo>
                  <a:lnTo>
                    <a:pt x="884" y="2147"/>
                  </a:lnTo>
                  <a:lnTo>
                    <a:pt x="0" y="2955"/>
                  </a:lnTo>
                  <a:lnTo>
                    <a:pt x="1389" y="4950"/>
                  </a:lnTo>
                  <a:lnTo>
                    <a:pt x="1932" y="6945"/>
                  </a:lnTo>
                  <a:lnTo>
                    <a:pt x="4041" y="2765"/>
                  </a:lnTo>
                  <a:lnTo>
                    <a:pt x="4041" y="783"/>
                  </a:lnTo>
                  <a:lnTo>
                    <a:pt x="8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3"/>
            <p:cNvSpPr/>
            <p:nvPr/>
          </p:nvSpPr>
          <p:spPr>
            <a:xfrm>
              <a:off x="1924775" y="1047875"/>
              <a:ext cx="106400" cy="104500"/>
            </a:xfrm>
            <a:custGeom>
              <a:avLst/>
              <a:gdLst/>
              <a:ahLst/>
              <a:cxnLst/>
              <a:rect l="l" t="t" r="r" b="b"/>
              <a:pathLst>
                <a:path w="4256" h="4180" extrusionOk="0">
                  <a:moveTo>
                    <a:pt x="0" y="0"/>
                  </a:moveTo>
                  <a:lnTo>
                    <a:pt x="0" y="1894"/>
                  </a:lnTo>
                  <a:lnTo>
                    <a:pt x="1263" y="2690"/>
                  </a:lnTo>
                  <a:lnTo>
                    <a:pt x="947" y="4180"/>
                  </a:lnTo>
                  <a:cubicBezTo>
                    <a:pt x="947" y="4180"/>
                    <a:pt x="2481" y="3571"/>
                    <a:pt x="2595" y="3571"/>
                  </a:cubicBezTo>
                  <a:cubicBezTo>
                    <a:pt x="2599" y="3571"/>
                    <a:pt x="2601" y="3572"/>
                    <a:pt x="2601" y="3574"/>
                  </a:cubicBezTo>
                  <a:cubicBezTo>
                    <a:pt x="2601" y="3574"/>
                    <a:pt x="2602" y="3575"/>
                    <a:pt x="2602" y="3575"/>
                  </a:cubicBezTo>
                  <a:cubicBezTo>
                    <a:pt x="2638" y="3575"/>
                    <a:pt x="4256" y="1389"/>
                    <a:pt x="4256" y="1389"/>
                  </a:cubicBezTo>
                  <a:lnTo>
                    <a:pt x="3296" y="0"/>
                  </a:lnTo>
                  <a:lnTo>
                    <a:pt x="2147" y="79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3"/>
            <p:cNvSpPr/>
            <p:nvPr/>
          </p:nvSpPr>
          <p:spPr>
            <a:xfrm>
              <a:off x="1916875" y="1036500"/>
              <a:ext cx="124100" cy="128500"/>
            </a:xfrm>
            <a:custGeom>
              <a:avLst/>
              <a:gdLst/>
              <a:ahLst/>
              <a:cxnLst/>
              <a:rect l="l" t="t" r="r" b="b"/>
              <a:pathLst>
                <a:path w="4964" h="5140" extrusionOk="0">
                  <a:moveTo>
                    <a:pt x="3524" y="897"/>
                  </a:moveTo>
                  <a:lnTo>
                    <a:pt x="4180" y="1844"/>
                  </a:lnTo>
                  <a:cubicBezTo>
                    <a:pt x="3675" y="2526"/>
                    <a:pt x="2968" y="3473"/>
                    <a:pt x="2753" y="3738"/>
                  </a:cubicBezTo>
                  <a:cubicBezTo>
                    <a:pt x="2577" y="3789"/>
                    <a:pt x="2261" y="3903"/>
                    <a:pt x="1693" y="4130"/>
                  </a:cubicBezTo>
                  <a:lnTo>
                    <a:pt x="1933" y="2981"/>
                  </a:lnTo>
                  <a:lnTo>
                    <a:pt x="632" y="2173"/>
                  </a:lnTo>
                  <a:lnTo>
                    <a:pt x="632" y="910"/>
                  </a:lnTo>
                  <a:lnTo>
                    <a:pt x="2501" y="1604"/>
                  </a:lnTo>
                  <a:lnTo>
                    <a:pt x="3524" y="897"/>
                  </a:lnTo>
                  <a:close/>
                  <a:moveTo>
                    <a:pt x="1" y="1"/>
                  </a:moveTo>
                  <a:lnTo>
                    <a:pt x="1" y="2526"/>
                  </a:lnTo>
                  <a:lnTo>
                    <a:pt x="1225" y="3284"/>
                  </a:lnTo>
                  <a:lnTo>
                    <a:pt x="834" y="5140"/>
                  </a:lnTo>
                  <a:lnTo>
                    <a:pt x="1377" y="4925"/>
                  </a:lnTo>
                  <a:cubicBezTo>
                    <a:pt x="1996" y="4685"/>
                    <a:pt x="2690" y="4420"/>
                    <a:pt x="2905" y="4344"/>
                  </a:cubicBezTo>
                  <a:cubicBezTo>
                    <a:pt x="2916" y="4347"/>
                    <a:pt x="2927" y="4348"/>
                    <a:pt x="2938" y="4348"/>
                  </a:cubicBezTo>
                  <a:cubicBezTo>
                    <a:pt x="3130" y="4348"/>
                    <a:pt x="3368" y="4002"/>
                    <a:pt x="4824" y="2021"/>
                  </a:cubicBezTo>
                  <a:lnTo>
                    <a:pt x="4963" y="1832"/>
                  </a:lnTo>
                  <a:lnTo>
                    <a:pt x="3688" y="13"/>
                  </a:lnTo>
                  <a:lnTo>
                    <a:pt x="2412" y="885"/>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3"/>
            <p:cNvSpPr/>
            <p:nvPr/>
          </p:nvSpPr>
          <p:spPr>
            <a:xfrm>
              <a:off x="1706650" y="1016300"/>
              <a:ext cx="192575" cy="136400"/>
            </a:xfrm>
            <a:custGeom>
              <a:avLst/>
              <a:gdLst/>
              <a:ahLst/>
              <a:cxnLst/>
              <a:rect l="l" t="t" r="r" b="b"/>
              <a:pathLst>
                <a:path w="7703" h="5456" extrusionOk="0">
                  <a:moveTo>
                    <a:pt x="2412" y="1"/>
                  </a:moveTo>
                  <a:lnTo>
                    <a:pt x="1616" y="518"/>
                  </a:lnTo>
                  <a:cubicBezTo>
                    <a:pt x="1376" y="594"/>
                    <a:pt x="0" y="2147"/>
                    <a:pt x="0" y="2147"/>
                  </a:cubicBezTo>
                  <a:lnTo>
                    <a:pt x="859" y="4029"/>
                  </a:lnTo>
                  <a:lnTo>
                    <a:pt x="1692" y="5456"/>
                  </a:lnTo>
                  <a:lnTo>
                    <a:pt x="4142" y="4849"/>
                  </a:lnTo>
                  <a:lnTo>
                    <a:pt x="5253" y="4269"/>
                  </a:lnTo>
                  <a:lnTo>
                    <a:pt x="7387" y="4837"/>
                  </a:lnTo>
                  <a:lnTo>
                    <a:pt x="7703" y="2652"/>
                  </a:lnTo>
                  <a:lnTo>
                    <a:pt x="6907" y="480"/>
                  </a:lnTo>
                  <a:lnTo>
                    <a:pt x="5013" y="1819"/>
                  </a:lnTo>
                  <a:lnTo>
                    <a:pt x="4520" y="2968"/>
                  </a:lnTo>
                  <a:lnTo>
                    <a:pt x="3043" y="2652"/>
                  </a:lnTo>
                  <a:lnTo>
                    <a:pt x="3043" y="1263"/>
                  </a:lnTo>
                  <a:lnTo>
                    <a:pt x="24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3"/>
            <p:cNvSpPr/>
            <p:nvPr/>
          </p:nvSpPr>
          <p:spPr>
            <a:xfrm>
              <a:off x="1697800" y="1004950"/>
              <a:ext cx="209625" cy="156600"/>
            </a:xfrm>
            <a:custGeom>
              <a:avLst/>
              <a:gdLst/>
              <a:ahLst/>
              <a:cxnLst/>
              <a:rect l="l" t="t" r="r" b="b"/>
              <a:pathLst>
                <a:path w="8385" h="6264" extrusionOk="0">
                  <a:moveTo>
                    <a:pt x="2652" y="909"/>
                  </a:moveTo>
                  <a:lnTo>
                    <a:pt x="3094" y="1793"/>
                  </a:lnTo>
                  <a:lnTo>
                    <a:pt x="3094" y="3359"/>
                  </a:lnTo>
                  <a:lnTo>
                    <a:pt x="5064" y="3788"/>
                  </a:lnTo>
                  <a:lnTo>
                    <a:pt x="5632" y="2475"/>
                  </a:lnTo>
                  <a:lnTo>
                    <a:pt x="7122" y="1427"/>
                  </a:lnTo>
                  <a:lnTo>
                    <a:pt x="7728" y="3132"/>
                  </a:lnTo>
                  <a:lnTo>
                    <a:pt x="7476" y="4887"/>
                  </a:lnTo>
                  <a:lnTo>
                    <a:pt x="5582" y="4382"/>
                  </a:lnTo>
                  <a:lnTo>
                    <a:pt x="4395" y="5000"/>
                  </a:lnTo>
                  <a:lnTo>
                    <a:pt x="2210" y="5531"/>
                  </a:lnTo>
                  <a:lnTo>
                    <a:pt x="1503" y="4356"/>
                  </a:lnTo>
                  <a:lnTo>
                    <a:pt x="733" y="2664"/>
                  </a:lnTo>
                  <a:cubicBezTo>
                    <a:pt x="1288" y="2033"/>
                    <a:pt x="1920" y="1364"/>
                    <a:pt x="2084" y="1263"/>
                  </a:cubicBezTo>
                  <a:lnTo>
                    <a:pt x="2652" y="909"/>
                  </a:lnTo>
                  <a:close/>
                  <a:moveTo>
                    <a:pt x="2917" y="0"/>
                  </a:moveTo>
                  <a:lnTo>
                    <a:pt x="1831" y="682"/>
                  </a:lnTo>
                  <a:cubicBezTo>
                    <a:pt x="1705" y="745"/>
                    <a:pt x="1352" y="1010"/>
                    <a:pt x="139" y="2387"/>
                  </a:cubicBezTo>
                  <a:lnTo>
                    <a:pt x="0" y="2551"/>
                  </a:lnTo>
                  <a:lnTo>
                    <a:pt x="947" y="4647"/>
                  </a:lnTo>
                  <a:lnTo>
                    <a:pt x="1907" y="6263"/>
                  </a:lnTo>
                  <a:lnTo>
                    <a:pt x="4584" y="5606"/>
                  </a:lnTo>
                  <a:lnTo>
                    <a:pt x="5645" y="5051"/>
                  </a:lnTo>
                  <a:lnTo>
                    <a:pt x="8006" y="5682"/>
                  </a:lnTo>
                  <a:lnTo>
                    <a:pt x="8385" y="3068"/>
                  </a:lnTo>
                  <a:lnTo>
                    <a:pt x="7438" y="429"/>
                  </a:lnTo>
                  <a:lnTo>
                    <a:pt x="5127" y="2058"/>
                  </a:lnTo>
                  <a:lnTo>
                    <a:pt x="4710" y="3043"/>
                  </a:lnTo>
                  <a:lnTo>
                    <a:pt x="3738" y="2841"/>
                  </a:lnTo>
                  <a:lnTo>
                    <a:pt x="3738" y="1642"/>
                  </a:lnTo>
                  <a:lnTo>
                    <a:pt x="29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3"/>
            <p:cNvSpPr/>
            <p:nvPr/>
          </p:nvSpPr>
          <p:spPr>
            <a:xfrm>
              <a:off x="1640975" y="919700"/>
              <a:ext cx="161975" cy="96625"/>
            </a:xfrm>
            <a:custGeom>
              <a:avLst/>
              <a:gdLst/>
              <a:ahLst/>
              <a:cxnLst/>
              <a:rect l="l" t="t" r="r" b="b"/>
              <a:pathLst>
                <a:path w="6479" h="3865" extrusionOk="0">
                  <a:moveTo>
                    <a:pt x="5203" y="1"/>
                  </a:moveTo>
                  <a:lnTo>
                    <a:pt x="3549" y="632"/>
                  </a:lnTo>
                  <a:lnTo>
                    <a:pt x="783" y="1819"/>
                  </a:lnTo>
                  <a:lnTo>
                    <a:pt x="1" y="3334"/>
                  </a:lnTo>
                  <a:lnTo>
                    <a:pt x="1579" y="3865"/>
                  </a:lnTo>
                  <a:lnTo>
                    <a:pt x="3157" y="3334"/>
                  </a:lnTo>
                  <a:lnTo>
                    <a:pt x="4572" y="3094"/>
                  </a:lnTo>
                  <a:lnTo>
                    <a:pt x="5759" y="1933"/>
                  </a:lnTo>
                  <a:lnTo>
                    <a:pt x="6478" y="708"/>
                  </a:lnTo>
                  <a:lnTo>
                    <a:pt x="52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3"/>
            <p:cNvSpPr/>
            <p:nvPr/>
          </p:nvSpPr>
          <p:spPr>
            <a:xfrm>
              <a:off x="1629625" y="910875"/>
              <a:ext cx="184375" cy="113650"/>
            </a:xfrm>
            <a:custGeom>
              <a:avLst/>
              <a:gdLst/>
              <a:ahLst/>
              <a:cxnLst/>
              <a:rect l="l" t="t" r="r" b="b"/>
              <a:pathLst>
                <a:path w="7375" h="4546" extrusionOk="0">
                  <a:moveTo>
                    <a:pt x="5632" y="707"/>
                  </a:moveTo>
                  <a:lnTo>
                    <a:pt x="6503" y="1175"/>
                  </a:lnTo>
                  <a:lnTo>
                    <a:pt x="5960" y="2084"/>
                  </a:lnTo>
                  <a:lnTo>
                    <a:pt x="4874" y="3144"/>
                  </a:lnTo>
                  <a:lnTo>
                    <a:pt x="3561" y="3372"/>
                  </a:lnTo>
                  <a:lnTo>
                    <a:pt x="2033" y="3877"/>
                  </a:lnTo>
                  <a:lnTo>
                    <a:pt x="909" y="3511"/>
                  </a:lnTo>
                  <a:lnTo>
                    <a:pt x="1477" y="2412"/>
                  </a:lnTo>
                  <a:lnTo>
                    <a:pt x="4116" y="1276"/>
                  </a:lnTo>
                  <a:lnTo>
                    <a:pt x="5632" y="707"/>
                  </a:lnTo>
                  <a:close/>
                  <a:moveTo>
                    <a:pt x="5682" y="0"/>
                  </a:moveTo>
                  <a:lnTo>
                    <a:pt x="3877" y="695"/>
                  </a:lnTo>
                  <a:lnTo>
                    <a:pt x="1010" y="1920"/>
                  </a:lnTo>
                  <a:lnTo>
                    <a:pt x="0" y="3877"/>
                  </a:lnTo>
                  <a:lnTo>
                    <a:pt x="2033" y="4546"/>
                  </a:lnTo>
                  <a:lnTo>
                    <a:pt x="3687" y="4003"/>
                  </a:lnTo>
                  <a:lnTo>
                    <a:pt x="5177" y="3750"/>
                  </a:lnTo>
                  <a:lnTo>
                    <a:pt x="6427" y="2513"/>
                  </a:lnTo>
                  <a:lnTo>
                    <a:pt x="7374" y="947"/>
                  </a:lnTo>
                  <a:lnTo>
                    <a:pt x="56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3"/>
            <p:cNvSpPr/>
            <p:nvPr/>
          </p:nvSpPr>
          <p:spPr>
            <a:xfrm>
              <a:off x="1843950" y="961050"/>
              <a:ext cx="72950" cy="40125"/>
            </a:xfrm>
            <a:custGeom>
              <a:avLst/>
              <a:gdLst/>
              <a:ahLst/>
              <a:cxnLst/>
              <a:rect l="l" t="t" r="r" b="b"/>
              <a:pathLst>
                <a:path w="2918" h="1605" extrusionOk="0">
                  <a:moveTo>
                    <a:pt x="392" y="1"/>
                  </a:moveTo>
                  <a:lnTo>
                    <a:pt x="1" y="594"/>
                  </a:lnTo>
                  <a:lnTo>
                    <a:pt x="1024" y="1605"/>
                  </a:lnTo>
                  <a:lnTo>
                    <a:pt x="2211" y="670"/>
                  </a:lnTo>
                  <a:lnTo>
                    <a:pt x="29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3"/>
            <p:cNvSpPr/>
            <p:nvPr/>
          </p:nvSpPr>
          <p:spPr>
            <a:xfrm>
              <a:off x="1833850" y="953475"/>
              <a:ext cx="102950" cy="58125"/>
            </a:xfrm>
            <a:custGeom>
              <a:avLst/>
              <a:gdLst/>
              <a:ahLst/>
              <a:cxnLst/>
              <a:rect l="l" t="t" r="r" b="b"/>
              <a:pathLst>
                <a:path w="4118" h="2325" extrusionOk="0">
                  <a:moveTo>
                    <a:pt x="2526" y="632"/>
                  </a:moveTo>
                  <a:lnTo>
                    <a:pt x="1453" y="1491"/>
                  </a:lnTo>
                  <a:lnTo>
                    <a:pt x="809" y="860"/>
                  </a:lnTo>
                  <a:lnTo>
                    <a:pt x="973" y="632"/>
                  </a:lnTo>
                  <a:close/>
                  <a:moveTo>
                    <a:pt x="632" y="1"/>
                  </a:moveTo>
                  <a:lnTo>
                    <a:pt x="1" y="948"/>
                  </a:lnTo>
                  <a:lnTo>
                    <a:pt x="1402" y="2324"/>
                  </a:lnTo>
                  <a:lnTo>
                    <a:pt x="2829" y="1213"/>
                  </a:lnTo>
                  <a:lnTo>
                    <a:pt x="41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3"/>
            <p:cNvSpPr/>
            <p:nvPr/>
          </p:nvSpPr>
          <p:spPr>
            <a:xfrm>
              <a:off x="1900150" y="882450"/>
              <a:ext cx="40425" cy="51500"/>
            </a:xfrm>
            <a:custGeom>
              <a:avLst/>
              <a:gdLst/>
              <a:ahLst/>
              <a:cxnLst/>
              <a:rect l="l" t="t" r="r" b="b"/>
              <a:pathLst>
                <a:path w="1617" h="2060" extrusionOk="0">
                  <a:moveTo>
                    <a:pt x="354" y="1"/>
                  </a:moveTo>
                  <a:lnTo>
                    <a:pt x="0" y="708"/>
                  </a:lnTo>
                  <a:lnTo>
                    <a:pt x="695" y="1137"/>
                  </a:lnTo>
                  <a:lnTo>
                    <a:pt x="1351" y="2059"/>
                  </a:lnTo>
                  <a:lnTo>
                    <a:pt x="1617" y="1339"/>
                  </a:lnTo>
                  <a:lnTo>
                    <a:pt x="1617" y="316"/>
                  </a:lnTo>
                  <a:lnTo>
                    <a:pt x="3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3"/>
            <p:cNvSpPr/>
            <p:nvPr/>
          </p:nvSpPr>
          <p:spPr>
            <a:xfrm>
              <a:off x="1889725" y="873000"/>
              <a:ext cx="58750" cy="77975"/>
            </a:xfrm>
            <a:custGeom>
              <a:avLst/>
              <a:gdLst/>
              <a:ahLst/>
              <a:cxnLst/>
              <a:rect l="l" t="t" r="r" b="b"/>
              <a:pathLst>
                <a:path w="2350" h="3119" extrusionOk="0">
                  <a:moveTo>
                    <a:pt x="948" y="745"/>
                  </a:moveTo>
                  <a:lnTo>
                    <a:pt x="1718" y="934"/>
                  </a:lnTo>
                  <a:lnTo>
                    <a:pt x="1718" y="1654"/>
                  </a:lnTo>
                  <a:lnTo>
                    <a:pt x="1680" y="1768"/>
                  </a:lnTo>
                  <a:lnTo>
                    <a:pt x="1364" y="1326"/>
                  </a:lnTo>
                  <a:lnTo>
                    <a:pt x="821" y="972"/>
                  </a:lnTo>
                  <a:lnTo>
                    <a:pt x="948" y="745"/>
                  </a:lnTo>
                  <a:close/>
                  <a:moveTo>
                    <a:pt x="607" y="0"/>
                  </a:moveTo>
                  <a:lnTo>
                    <a:pt x="1" y="1200"/>
                  </a:lnTo>
                  <a:lnTo>
                    <a:pt x="885" y="1755"/>
                  </a:lnTo>
                  <a:lnTo>
                    <a:pt x="1857" y="3119"/>
                  </a:lnTo>
                  <a:lnTo>
                    <a:pt x="2324" y="1818"/>
                  </a:lnTo>
                  <a:lnTo>
                    <a:pt x="2349" y="442"/>
                  </a:lnTo>
                  <a:lnTo>
                    <a:pt x="6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3"/>
            <p:cNvSpPr/>
            <p:nvPr/>
          </p:nvSpPr>
          <p:spPr>
            <a:xfrm>
              <a:off x="1439900" y="1099950"/>
              <a:ext cx="185325" cy="192275"/>
            </a:xfrm>
            <a:custGeom>
              <a:avLst/>
              <a:gdLst/>
              <a:ahLst/>
              <a:cxnLst/>
              <a:rect l="l" t="t" r="r" b="b"/>
              <a:pathLst>
                <a:path w="7413" h="7691" extrusionOk="0">
                  <a:moveTo>
                    <a:pt x="5682" y="1"/>
                  </a:moveTo>
                  <a:lnTo>
                    <a:pt x="3826" y="354"/>
                  </a:lnTo>
                  <a:cubicBezTo>
                    <a:pt x="3586" y="544"/>
                    <a:pt x="2374" y="834"/>
                    <a:pt x="2374" y="834"/>
                  </a:cubicBezTo>
                  <a:lnTo>
                    <a:pt x="2374" y="2337"/>
                  </a:lnTo>
                  <a:lnTo>
                    <a:pt x="1111" y="3991"/>
                  </a:lnTo>
                  <a:lnTo>
                    <a:pt x="0" y="4900"/>
                  </a:lnTo>
                  <a:lnTo>
                    <a:pt x="632" y="7691"/>
                  </a:lnTo>
                  <a:lnTo>
                    <a:pt x="2058" y="7691"/>
                  </a:lnTo>
                  <a:lnTo>
                    <a:pt x="4293" y="5254"/>
                  </a:lnTo>
                  <a:lnTo>
                    <a:pt x="5834" y="4622"/>
                  </a:lnTo>
                  <a:lnTo>
                    <a:pt x="7412" y="3650"/>
                  </a:lnTo>
                  <a:lnTo>
                    <a:pt x="7412" y="1705"/>
                  </a:lnTo>
                  <a:lnTo>
                    <a:pt x="6238" y="910"/>
                  </a:lnTo>
                  <a:lnTo>
                    <a:pt x="56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3"/>
            <p:cNvSpPr/>
            <p:nvPr/>
          </p:nvSpPr>
          <p:spPr>
            <a:xfrm>
              <a:off x="1431375" y="1091425"/>
              <a:ext cx="201725" cy="208700"/>
            </a:xfrm>
            <a:custGeom>
              <a:avLst/>
              <a:gdLst/>
              <a:ahLst/>
              <a:cxnLst/>
              <a:rect l="l" t="t" r="r" b="b"/>
              <a:pathLst>
                <a:path w="8069" h="8348" extrusionOk="0">
                  <a:moveTo>
                    <a:pt x="5859" y="708"/>
                  </a:moveTo>
                  <a:lnTo>
                    <a:pt x="6301" y="1428"/>
                  </a:lnTo>
                  <a:lnTo>
                    <a:pt x="7438" y="2223"/>
                  </a:lnTo>
                  <a:lnTo>
                    <a:pt x="7438" y="3814"/>
                  </a:lnTo>
                  <a:lnTo>
                    <a:pt x="6049" y="4673"/>
                  </a:lnTo>
                  <a:lnTo>
                    <a:pt x="4521" y="5304"/>
                  </a:lnTo>
                  <a:lnTo>
                    <a:pt x="2260" y="7716"/>
                  </a:lnTo>
                  <a:lnTo>
                    <a:pt x="1225" y="7716"/>
                  </a:lnTo>
                  <a:lnTo>
                    <a:pt x="695" y="5367"/>
                  </a:lnTo>
                  <a:lnTo>
                    <a:pt x="1642" y="4584"/>
                  </a:lnTo>
                  <a:lnTo>
                    <a:pt x="3018" y="2791"/>
                  </a:lnTo>
                  <a:lnTo>
                    <a:pt x="3018" y="1428"/>
                  </a:lnTo>
                  <a:cubicBezTo>
                    <a:pt x="3422" y="1327"/>
                    <a:pt x="4003" y="1163"/>
                    <a:pt x="4281" y="998"/>
                  </a:cubicBezTo>
                  <a:lnTo>
                    <a:pt x="5859" y="708"/>
                  </a:lnTo>
                  <a:close/>
                  <a:moveTo>
                    <a:pt x="6175" y="1"/>
                  </a:moveTo>
                  <a:lnTo>
                    <a:pt x="4117" y="380"/>
                  </a:lnTo>
                  <a:lnTo>
                    <a:pt x="4028" y="405"/>
                  </a:lnTo>
                  <a:lnTo>
                    <a:pt x="3965" y="443"/>
                  </a:lnTo>
                  <a:cubicBezTo>
                    <a:pt x="3851" y="544"/>
                    <a:pt x="3182" y="733"/>
                    <a:pt x="2639" y="872"/>
                  </a:cubicBezTo>
                  <a:lnTo>
                    <a:pt x="2399" y="923"/>
                  </a:lnTo>
                  <a:lnTo>
                    <a:pt x="2399" y="2564"/>
                  </a:lnTo>
                  <a:lnTo>
                    <a:pt x="1225" y="4105"/>
                  </a:lnTo>
                  <a:lnTo>
                    <a:pt x="0" y="5115"/>
                  </a:lnTo>
                  <a:lnTo>
                    <a:pt x="733" y="8347"/>
                  </a:lnTo>
                  <a:lnTo>
                    <a:pt x="2538" y="8347"/>
                  </a:lnTo>
                  <a:lnTo>
                    <a:pt x="4836" y="5847"/>
                  </a:lnTo>
                  <a:lnTo>
                    <a:pt x="6352" y="5228"/>
                  </a:lnTo>
                  <a:lnTo>
                    <a:pt x="8069" y="4168"/>
                  </a:lnTo>
                  <a:lnTo>
                    <a:pt x="8069" y="1870"/>
                  </a:lnTo>
                  <a:lnTo>
                    <a:pt x="6806" y="1024"/>
                  </a:lnTo>
                  <a:lnTo>
                    <a:pt x="61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3"/>
            <p:cNvSpPr/>
            <p:nvPr/>
          </p:nvSpPr>
          <p:spPr>
            <a:xfrm>
              <a:off x="1514700" y="1211400"/>
              <a:ext cx="329275" cy="270225"/>
            </a:xfrm>
            <a:custGeom>
              <a:avLst/>
              <a:gdLst/>
              <a:ahLst/>
              <a:cxnLst/>
              <a:rect l="l" t="t" r="r" b="b"/>
              <a:pathLst>
                <a:path w="13171" h="10809" extrusionOk="0">
                  <a:moveTo>
                    <a:pt x="12072" y="0"/>
                  </a:moveTo>
                  <a:lnTo>
                    <a:pt x="9623" y="480"/>
                  </a:lnTo>
                  <a:lnTo>
                    <a:pt x="8676" y="4180"/>
                  </a:lnTo>
                  <a:lnTo>
                    <a:pt x="7678" y="3536"/>
                  </a:lnTo>
                  <a:lnTo>
                    <a:pt x="8297" y="1503"/>
                  </a:lnTo>
                  <a:lnTo>
                    <a:pt x="4925" y="707"/>
                  </a:lnTo>
                  <a:lnTo>
                    <a:pt x="1440" y="1818"/>
                  </a:lnTo>
                  <a:lnTo>
                    <a:pt x="1074" y="2993"/>
                  </a:lnTo>
                  <a:lnTo>
                    <a:pt x="2791" y="3574"/>
                  </a:lnTo>
                  <a:lnTo>
                    <a:pt x="1" y="3940"/>
                  </a:lnTo>
                  <a:lnTo>
                    <a:pt x="1" y="6389"/>
                  </a:lnTo>
                  <a:lnTo>
                    <a:pt x="2842" y="6389"/>
                  </a:lnTo>
                  <a:lnTo>
                    <a:pt x="3549" y="6781"/>
                  </a:lnTo>
                  <a:lnTo>
                    <a:pt x="632" y="7021"/>
                  </a:lnTo>
                  <a:lnTo>
                    <a:pt x="1503" y="8637"/>
                  </a:lnTo>
                  <a:lnTo>
                    <a:pt x="1819" y="10177"/>
                  </a:lnTo>
                  <a:lnTo>
                    <a:pt x="4736" y="10177"/>
                  </a:lnTo>
                  <a:lnTo>
                    <a:pt x="6706" y="9142"/>
                  </a:lnTo>
                  <a:lnTo>
                    <a:pt x="8751" y="10809"/>
                  </a:lnTo>
                  <a:lnTo>
                    <a:pt x="10570" y="10089"/>
                  </a:lnTo>
                  <a:lnTo>
                    <a:pt x="11529" y="8789"/>
                  </a:lnTo>
                  <a:lnTo>
                    <a:pt x="10102" y="5695"/>
                  </a:lnTo>
                  <a:lnTo>
                    <a:pt x="11201" y="2614"/>
                  </a:lnTo>
                  <a:lnTo>
                    <a:pt x="13171" y="1111"/>
                  </a:lnTo>
                  <a:lnTo>
                    <a:pt x="120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3"/>
            <p:cNvSpPr/>
            <p:nvPr/>
          </p:nvSpPr>
          <p:spPr>
            <a:xfrm>
              <a:off x="1506825" y="1202875"/>
              <a:ext cx="349150" cy="287600"/>
            </a:xfrm>
            <a:custGeom>
              <a:avLst/>
              <a:gdLst/>
              <a:ahLst/>
              <a:cxnLst/>
              <a:rect l="l" t="t" r="r" b="b"/>
              <a:pathLst>
                <a:path w="13966" h="11504" extrusionOk="0">
                  <a:moveTo>
                    <a:pt x="12274" y="682"/>
                  </a:moveTo>
                  <a:lnTo>
                    <a:pt x="13006" y="1414"/>
                  </a:lnTo>
                  <a:lnTo>
                    <a:pt x="11238" y="2766"/>
                  </a:lnTo>
                  <a:lnTo>
                    <a:pt x="10064" y="6061"/>
                  </a:lnTo>
                  <a:lnTo>
                    <a:pt x="11478" y="9092"/>
                  </a:lnTo>
                  <a:lnTo>
                    <a:pt x="10683" y="10178"/>
                  </a:lnTo>
                  <a:lnTo>
                    <a:pt x="9129" y="10784"/>
                  </a:lnTo>
                  <a:lnTo>
                    <a:pt x="7059" y="9117"/>
                  </a:lnTo>
                  <a:lnTo>
                    <a:pt x="4975" y="10203"/>
                  </a:lnTo>
                  <a:lnTo>
                    <a:pt x="2399" y="10203"/>
                  </a:lnTo>
                  <a:lnTo>
                    <a:pt x="2134" y="8915"/>
                  </a:lnTo>
                  <a:lnTo>
                    <a:pt x="1465" y="7640"/>
                  </a:lnTo>
                  <a:lnTo>
                    <a:pt x="4937" y="7349"/>
                  </a:lnTo>
                  <a:lnTo>
                    <a:pt x="3245" y="6415"/>
                  </a:lnTo>
                  <a:lnTo>
                    <a:pt x="644" y="6415"/>
                  </a:lnTo>
                  <a:lnTo>
                    <a:pt x="644" y="4559"/>
                  </a:lnTo>
                  <a:lnTo>
                    <a:pt x="4495" y="4053"/>
                  </a:lnTo>
                  <a:lnTo>
                    <a:pt x="1781" y="3132"/>
                  </a:lnTo>
                  <a:lnTo>
                    <a:pt x="2008" y="2399"/>
                  </a:lnTo>
                  <a:lnTo>
                    <a:pt x="5253" y="1377"/>
                  </a:lnTo>
                  <a:lnTo>
                    <a:pt x="8208" y="2071"/>
                  </a:lnTo>
                  <a:lnTo>
                    <a:pt x="7627" y="4003"/>
                  </a:lnTo>
                  <a:lnTo>
                    <a:pt x="9193" y="5026"/>
                  </a:lnTo>
                  <a:lnTo>
                    <a:pt x="10190" y="1086"/>
                  </a:lnTo>
                  <a:lnTo>
                    <a:pt x="12274" y="682"/>
                  </a:lnTo>
                  <a:close/>
                  <a:moveTo>
                    <a:pt x="12488" y="0"/>
                  </a:moveTo>
                  <a:lnTo>
                    <a:pt x="9685" y="543"/>
                  </a:lnTo>
                  <a:lnTo>
                    <a:pt x="8801" y="4016"/>
                  </a:lnTo>
                  <a:lnTo>
                    <a:pt x="8372" y="3738"/>
                  </a:lnTo>
                  <a:lnTo>
                    <a:pt x="9003" y="1616"/>
                  </a:lnTo>
                  <a:lnTo>
                    <a:pt x="5228" y="733"/>
                  </a:lnTo>
                  <a:lnTo>
                    <a:pt x="1503" y="1907"/>
                  </a:lnTo>
                  <a:lnTo>
                    <a:pt x="998" y="3536"/>
                  </a:lnTo>
                  <a:lnTo>
                    <a:pt x="1717" y="3788"/>
                  </a:lnTo>
                  <a:lnTo>
                    <a:pt x="0" y="4003"/>
                  </a:lnTo>
                  <a:lnTo>
                    <a:pt x="0" y="7046"/>
                  </a:lnTo>
                  <a:lnTo>
                    <a:pt x="1010" y="7046"/>
                  </a:lnTo>
                  <a:lnTo>
                    <a:pt x="442" y="7097"/>
                  </a:lnTo>
                  <a:lnTo>
                    <a:pt x="1515" y="9079"/>
                  </a:lnTo>
                  <a:lnTo>
                    <a:pt x="1882" y="10834"/>
                  </a:lnTo>
                  <a:lnTo>
                    <a:pt x="5127" y="10834"/>
                  </a:lnTo>
                  <a:lnTo>
                    <a:pt x="6983" y="9862"/>
                  </a:lnTo>
                  <a:lnTo>
                    <a:pt x="9016" y="11503"/>
                  </a:lnTo>
                  <a:lnTo>
                    <a:pt x="11087" y="10708"/>
                  </a:lnTo>
                  <a:lnTo>
                    <a:pt x="12210" y="9167"/>
                  </a:lnTo>
                  <a:lnTo>
                    <a:pt x="10758" y="6023"/>
                  </a:lnTo>
                  <a:lnTo>
                    <a:pt x="11781" y="3144"/>
                  </a:lnTo>
                  <a:lnTo>
                    <a:pt x="13966" y="1490"/>
                  </a:lnTo>
                  <a:lnTo>
                    <a:pt x="124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3"/>
            <p:cNvSpPr/>
            <p:nvPr/>
          </p:nvSpPr>
          <p:spPr>
            <a:xfrm>
              <a:off x="1843950" y="1219275"/>
              <a:ext cx="96625" cy="163875"/>
            </a:xfrm>
            <a:custGeom>
              <a:avLst/>
              <a:gdLst/>
              <a:ahLst/>
              <a:cxnLst/>
              <a:rect l="l" t="t" r="r" b="b"/>
              <a:pathLst>
                <a:path w="3865" h="6555" extrusionOk="0">
                  <a:moveTo>
                    <a:pt x="2602" y="1"/>
                  </a:moveTo>
                  <a:lnTo>
                    <a:pt x="2046" y="1339"/>
                  </a:lnTo>
                  <a:lnTo>
                    <a:pt x="1466" y="3334"/>
                  </a:lnTo>
                  <a:lnTo>
                    <a:pt x="1024" y="1642"/>
                  </a:lnTo>
                  <a:lnTo>
                    <a:pt x="1" y="3246"/>
                  </a:lnTo>
                  <a:lnTo>
                    <a:pt x="392" y="5026"/>
                  </a:lnTo>
                  <a:lnTo>
                    <a:pt x="1024" y="6554"/>
                  </a:lnTo>
                  <a:lnTo>
                    <a:pt x="3057" y="5014"/>
                  </a:lnTo>
                  <a:lnTo>
                    <a:pt x="3865" y="3221"/>
                  </a:lnTo>
                  <a:lnTo>
                    <a:pt x="3865" y="1339"/>
                  </a:lnTo>
                  <a:lnTo>
                    <a:pt x="26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3"/>
            <p:cNvSpPr/>
            <p:nvPr/>
          </p:nvSpPr>
          <p:spPr>
            <a:xfrm>
              <a:off x="1835425" y="1205075"/>
              <a:ext cx="113050" cy="190700"/>
            </a:xfrm>
            <a:custGeom>
              <a:avLst/>
              <a:gdLst/>
              <a:ahLst/>
              <a:cxnLst/>
              <a:rect l="l" t="t" r="r" b="b"/>
              <a:pathLst>
                <a:path w="4522" h="7628" extrusionOk="0">
                  <a:moveTo>
                    <a:pt x="3044" y="1150"/>
                  </a:moveTo>
                  <a:lnTo>
                    <a:pt x="3890" y="2034"/>
                  </a:lnTo>
                  <a:lnTo>
                    <a:pt x="3890" y="3726"/>
                  </a:lnTo>
                  <a:lnTo>
                    <a:pt x="3145" y="5380"/>
                  </a:lnTo>
                  <a:lnTo>
                    <a:pt x="1503" y="6630"/>
                  </a:lnTo>
                  <a:lnTo>
                    <a:pt x="1049" y="5519"/>
                  </a:lnTo>
                  <a:lnTo>
                    <a:pt x="683" y="3877"/>
                  </a:lnTo>
                  <a:lnTo>
                    <a:pt x="1238" y="2981"/>
                  </a:lnTo>
                  <a:lnTo>
                    <a:pt x="1781" y="5089"/>
                  </a:lnTo>
                  <a:lnTo>
                    <a:pt x="2678" y="2034"/>
                  </a:lnTo>
                  <a:lnTo>
                    <a:pt x="3044" y="1150"/>
                  </a:lnTo>
                  <a:close/>
                  <a:moveTo>
                    <a:pt x="2842" y="1"/>
                  </a:moveTo>
                  <a:lnTo>
                    <a:pt x="2084" y="1819"/>
                  </a:lnTo>
                  <a:lnTo>
                    <a:pt x="1819" y="2715"/>
                  </a:lnTo>
                  <a:lnTo>
                    <a:pt x="1491" y="1427"/>
                  </a:lnTo>
                  <a:lnTo>
                    <a:pt x="1" y="3763"/>
                  </a:lnTo>
                  <a:lnTo>
                    <a:pt x="443" y="5708"/>
                  </a:lnTo>
                  <a:lnTo>
                    <a:pt x="1238" y="7627"/>
                  </a:lnTo>
                  <a:lnTo>
                    <a:pt x="3650" y="5784"/>
                  </a:lnTo>
                  <a:lnTo>
                    <a:pt x="4496" y="3915"/>
                  </a:lnTo>
                  <a:lnTo>
                    <a:pt x="4521" y="1781"/>
                  </a:lnTo>
                  <a:lnTo>
                    <a:pt x="28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3"/>
            <p:cNvSpPr/>
            <p:nvPr/>
          </p:nvSpPr>
          <p:spPr>
            <a:xfrm>
              <a:off x="1794700" y="1458875"/>
              <a:ext cx="74850" cy="69800"/>
            </a:xfrm>
            <a:custGeom>
              <a:avLst/>
              <a:gdLst/>
              <a:ahLst/>
              <a:cxnLst/>
              <a:rect l="l" t="t" r="r" b="b"/>
              <a:pathLst>
                <a:path w="2994" h="2792" extrusionOk="0">
                  <a:moveTo>
                    <a:pt x="1971" y="1"/>
                  </a:moveTo>
                  <a:lnTo>
                    <a:pt x="872" y="847"/>
                  </a:lnTo>
                  <a:lnTo>
                    <a:pt x="1" y="1465"/>
                  </a:lnTo>
                  <a:lnTo>
                    <a:pt x="1504" y="2791"/>
                  </a:lnTo>
                  <a:lnTo>
                    <a:pt x="2994" y="2791"/>
                  </a:lnTo>
                  <a:lnTo>
                    <a:pt x="19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3"/>
            <p:cNvSpPr/>
            <p:nvPr/>
          </p:nvSpPr>
          <p:spPr>
            <a:xfrm>
              <a:off x="1782075" y="1445925"/>
              <a:ext cx="98850" cy="90625"/>
            </a:xfrm>
            <a:custGeom>
              <a:avLst/>
              <a:gdLst/>
              <a:ahLst/>
              <a:cxnLst/>
              <a:rect l="l" t="t" r="r" b="b"/>
              <a:pathLst>
                <a:path w="3954" h="3625" extrusionOk="0">
                  <a:moveTo>
                    <a:pt x="2324" y="1024"/>
                  </a:moveTo>
                  <a:lnTo>
                    <a:pt x="3057" y="2994"/>
                  </a:lnTo>
                  <a:lnTo>
                    <a:pt x="2122" y="2994"/>
                  </a:lnTo>
                  <a:lnTo>
                    <a:pt x="1011" y="2009"/>
                  </a:lnTo>
                  <a:lnTo>
                    <a:pt x="2324" y="1024"/>
                  </a:lnTo>
                  <a:close/>
                  <a:moveTo>
                    <a:pt x="2627" y="1"/>
                  </a:moveTo>
                  <a:lnTo>
                    <a:pt x="1188" y="1112"/>
                  </a:lnTo>
                  <a:lnTo>
                    <a:pt x="1" y="1958"/>
                  </a:lnTo>
                  <a:lnTo>
                    <a:pt x="1882" y="3625"/>
                  </a:lnTo>
                  <a:lnTo>
                    <a:pt x="3953" y="3625"/>
                  </a:lnTo>
                  <a:lnTo>
                    <a:pt x="26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3"/>
            <p:cNvSpPr/>
            <p:nvPr/>
          </p:nvSpPr>
          <p:spPr>
            <a:xfrm>
              <a:off x="241275" y="1079650"/>
              <a:ext cx="2559200" cy="3887025"/>
            </a:xfrm>
            <a:custGeom>
              <a:avLst/>
              <a:gdLst/>
              <a:ahLst/>
              <a:cxnLst/>
              <a:rect l="l" t="t" r="r" b="b"/>
              <a:pathLst>
                <a:path w="102368" h="155481" extrusionOk="0">
                  <a:moveTo>
                    <a:pt x="22033" y="0"/>
                  </a:moveTo>
                  <a:cubicBezTo>
                    <a:pt x="21541" y="0"/>
                    <a:pt x="20848" y="207"/>
                    <a:pt x="19875" y="825"/>
                  </a:cubicBezTo>
                  <a:cubicBezTo>
                    <a:pt x="16958" y="2669"/>
                    <a:pt x="16718" y="2669"/>
                    <a:pt x="16718" y="2669"/>
                  </a:cubicBezTo>
                  <a:lnTo>
                    <a:pt x="14357" y="4096"/>
                  </a:lnTo>
                  <a:lnTo>
                    <a:pt x="14357" y="5043"/>
                  </a:lnTo>
                  <a:lnTo>
                    <a:pt x="15304" y="8351"/>
                  </a:lnTo>
                  <a:lnTo>
                    <a:pt x="15532" y="10056"/>
                  </a:lnTo>
                  <a:lnTo>
                    <a:pt x="13423" y="9450"/>
                  </a:lnTo>
                  <a:lnTo>
                    <a:pt x="12665" y="8869"/>
                  </a:lnTo>
                  <a:lnTo>
                    <a:pt x="10051" y="10043"/>
                  </a:lnTo>
                  <a:lnTo>
                    <a:pt x="9319" y="11584"/>
                  </a:lnTo>
                  <a:lnTo>
                    <a:pt x="9319" y="12606"/>
                  </a:lnTo>
                  <a:lnTo>
                    <a:pt x="11920" y="12998"/>
                  </a:lnTo>
                  <a:lnTo>
                    <a:pt x="13890" y="12846"/>
                  </a:lnTo>
                  <a:lnTo>
                    <a:pt x="13890" y="12846"/>
                  </a:lnTo>
                  <a:lnTo>
                    <a:pt x="12236" y="14854"/>
                  </a:lnTo>
                  <a:lnTo>
                    <a:pt x="9281" y="15447"/>
                  </a:lnTo>
                  <a:lnTo>
                    <a:pt x="7324" y="17884"/>
                  </a:lnTo>
                  <a:lnTo>
                    <a:pt x="5922" y="20094"/>
                  </a:lnTo>
                  <a:lnTo>
                    <a:pt x="6478" y="22228"/>
                  </a:lnTo>
                  <a:lnTo>
                    <a:pt x="7665" y="23491"/>
                  </a:lnTo>
                  <a:lnTo>
                    <a:pt x="9559" y="25069"/>
                  </a:lnTo>
                  <a:cubicBezTo>
                    <a:pt x="9559" y="25069"/>
                    <a:pt x="8448" y="26534"/>
                    <a:pt x="8372" y="26862"/>
                  </a:cubicBezTo>
                  <a:cubicBezTo>
                    <a:pt x="8296" y="27191"/>
                    <a:pt x="2841" y="30196"/>
                    <a:pt x="2841" y="30196"/>
                  </a:cubicBezTo>
                  <a:lnTo>
                    <a:pt x="0" y="31610"/>
                  </a:lnTo>
                  <a:lnTo>
                    <a:pt x="0" y="31610"/>
                  </a:lnTo>
                  <a:lnTo>
                    <a:pt x="4344" y="30903"/>
                  </a:lnTo>
                  <a:lnTo>
                    <a:pt x="10178" y="28529"/>
                  </a:lnTo>
                  <a:lnTo>
                    <a:pt x="12476" y="25852"/>
                  </a:lnTo>
                  <a:lnTo>
                    <a:pt x="14446" y="24110"/>
                  </a:lnTo>
                  <a:lnTo>
                    <a:pt x="16883" y="22380"/>
                  </a:lnTo>
                  <a:lnTo>
                    <a:pt x="15393" y="25132"/>
                  </a:lnTo>
                  <a:lnTo>
                    <a:pt x="17287" y="24741"/>
                  </a:lnTo>
                  <a:cubicBezTo>
                    <a:pt x="17287" y="24741"/>
                    <a:pt x="19648" y="24034"/>
                    <a:pt x="19812" y="23794"/>
                  </a:cubicBezTo>
                  <a:cubicBezTo>
                    <a:pt x="19818" y="23784"/>
                    <a:pt x="19832" y="23779"/>
                    <a:pt x="19854" y="23779"/>
                  </a:cubicBezTo>
                  <a:cubicBezTo>
                    <a:pt x="20342" y="23779"/>
                    <a:pt x="24610" y="26319"/>
                    <a:pt x="24610" y="26319"/>
                  </a:cubicBezTo>
                  <a:lnTo>
                    <a:pt x="26113" y="29085"/>
                  </a:lnTo>
                  <a:lnTo>
                    <a:pt x="26820" y="33100"/>
                  </a:lnTo>
                  <a:lnTo>
                    <a:pt x="26189" y="36105"/>
                  </a:lnTo>
                  <a:lnTo>
                    <a:pt x="25633" y="38151"/>
                  </a:lnTo>
                  <a:lnTo>
                    <a:pt x="26429" y="40045"/>
                  </a:lnTo>
                  <a:lnTo>
                    <a:pt x="27376" y="37040"/>
                  </a:lnTo>
                  <a:lnTo>
                    <a:pt x="28474" y="36105"/>
                  </a:lnTo>
                  <a:lnTo>
                    <a:pt x="29194" y="40512"/>
                  </a:lnTo>
                  <a:lnTo>
                    <a:pt x="30457" y="43505"/>
                  </a:lnTo>
                  <a:lnTo>
                    <a:pt x="28083" y="42015"/>
                  </a:lnTo>
                  <a:lnTo>
                    <a:pt x="27856" y="43505"/>
                  </a:lnTo>
                  <a:lnTo>
                    <a:pt x="29585" y="47293"/>
                  </a:lnTo>
                  <a:lnTo>
                    <a:pt x="29346" y="49894"/>
                  </a:lnTo>
                  <a:lnTo>
                    <a:pt x="28083" y="52419"/>
                  </a:lnTo>
                  <a:lnTo>
                    <a:pt x="27616" y="56763"/>
                  </a:lnTo>
                  <a:lnTo>
                    <a:pt x="27931" y="61258"/>
                  </a:lnTo>
                  <a:lnTo>
                    <a:pt x="29661" y="64011"/>
                  </a:lnTo>
                  <a:lnTo>
                    <a:pt x="31404" y="65198"/>
                  </a:lnTo>
                  <a:lnTo>
                    <a:pt x="32666" y="68670"/>
                  </a:lnTo>
                  <a:lnTo>
                    <a:pt x="33538" y="71713"/>
                  </a:lnTo>
                  <a:lnTo>
                    <a:pt x="34081" y="73708"/>
                  </a:lnTo>
                  <a:lnTo>
                    <a:pt x="36631" y="76398"/>
                  </a:lnTo>
                  <a:lnTo>
                    <a:pt x="36631" y="76398"/>
                  </a:lnTo>
                  <a:lnTo>
                    <a:pt x="36050" y="73241"/>
                  </a:lnTo>
                  <a:lnTo>
                    <a:pt x="34560" y="71347"/>
                  </a:lnTo>
                  <a:lnTo>
                    <a:pt x="33929" y="66852"/>
                  </a:lnTo>
                  <a:lnTo>
                    <a:pt x="35343" y="68506"/>
                  </a:lnTo>
                  <a:lnTo>
                    <a:pt x="36215" y="71713"/>
                  </a:lnTo>
                  <a:lnTo>
                    <a:pt x="38424" y="73784"/>
                  </a:lnTo>
                  <a:lnTo>
                    <a:pt x="40470" y="77332"/>
                  </a:lnTo>
                  <a:lnTo>
                    <a:pt x="40634" y="79618"/>
                  </a:lnTo>
                  <a:lnTo>
                    <a:pt x="42288" y="81436"/>
                  </a:lnTo>
                  <a:lnTo>
                    <a:pt x="46241" y="82623"/>
                  </a:lnTo>
                  <a:lnTo>
                    <a:pt x="49082" y="84113"/>
                  </a:lnTo>
                  <a:lnTo>
                    <a:pt x="49940" y="83557"/>
                  </a:lnTo>
                  <a:lnTo>
                    <a:pt x="52541" y="85616"/>
                  </a:lnTo>
                  <a:lnTo>
                    <a:pt x="55458" y="86247"/>
                  </a:lnTo>
                  <a:lnTo>
                    <a:pt x="57428" y="88457"/>
                  </a:lnTo>
                  <a:lnTo>
                    <a:pt x="58855" y="90035"/>
                  </a:lnTo>
                  <a:lnTo>
                    <a:pt x="61380" y="91373"/>
                  </a:lnTo>
                  <a:lnTo>
                    <a:pt x="62643" y="90275"/>
                  </a:lnTo>
                  <a:lnTo>
                    <a:pt x="64221" y="92081"/>
                  </a:lnTo>
                  <a:lnTo>
                    <a:pt x="63906" y="95553"/>
                  </a:lnTo>
                  <a:lnTo>
                    <a:pt x="62378" y="97346"/>
                  </a:lnTo>
                  <a:lnTo>
                    <a:pt x="61595" y="99644"/>
                  </a:lnTo>
                  <a:lnTo>
                    <a:pt x="61355" y="101854"/>
                  </a:lnTo>
                  <a:lnTo>
                    <a:pt x="60875" y="103028"/>
                  </a:lnTo>
                  <a:lnTo>
                    <a:pt x="63325" y="105629"/>
                  </a:lnTo>
                  <a:lnTo>
                    <a:pt x="65459" y="108862"/>
                  </a:lnTo>
                  <a:lnTo>
                    <a:pt x="67580" y="112170"/>
                  </a:lnTo>
                  <a:lnTo>
                    <a:pt x="69550" y="113281"/>
                  </a:lnTo>
                  <a:lnTo>
                    <a:pt x="70813" y="115011"/>
                  </a:lnTo>
                  <a:lnTo>
                    <a:pt x="71293" y="119746"/>
                  </a:lnTo>
                  <a:lnTo>
                    <a:pt x="71532" y="123610"/>
                  </a:lnTo>
                  <a:lnTo>
                    <a:pt x="71293" y="127562"/>
                  </a:lnTo>
                  <a:lnTo>
                    <a:pt x="71444" y="129608"/>
                  </a:lnTo>
                  <a:lnTo>
                    <a:pt x="70661" y="132765"/>
                  </a:lnTo>
                  <a:lnTo>
                    <a:pt x="70585" y="135214"/>
                  </a:lnTo>
                  <a:lnTo>
                    <a:pt x="70813" y="138220"/>
                  </a:lnTo>
                  <a:lnTo>
                    <a:pt x="72151" y="139167"/>
                  </a:lnTo>
                  <a:lnTo>
                    <a:pt x="70346" y="143334"/>
                  </a:lnTo>
                  <a:lnTo>
                    <a:pt x="71684" y="145392"/>
                  </a:lnTo>
                  <a:lnTo>
                    <a:pt x="72000" y="147210"/>
                  </a:lnTo>
                  <a:lnTo>
                    <a:pt x="73225" y="150998"/>
                  </a:lnTo>
                  <a:lnTo>
                    <a:pt x="75548" y="154344"/>
                  </a:lnTo>
                  <a:lnTo>
                    <a:pt x="77278" y="155481"/>
                  </a:lnTo>
                  <a:lnTo>
                    <a:pt x="80283" y="155481"/>
                  </a:lnTo>
                  <a:lnTo>
                    <a:pt x="81546" y="153991"/>
                  </a:lnTo>
                  <a:lnTo>
                    <a:pt x="78313" y="152248"/>
                  </a:lnTo>
                  <a:lnTo>
                    <a:pt x="77126" y="149331"/>
                  </a:lnTo>
                  <a:cubicBezTo>
                    <a:pt x="77126" y="149331"/>
                    <a:pt x="75864" y="148826"/>
                    <a:pt x="77050" y="147399"/>
                  </a:cubicBezTo>
                  <a:cubicBezTo>
                    <a:pt x="78237" y="145985"/>
                    <a:pt x="78237" y="145960"/>
                    <a:pt x="78237" y="145960"/>
                  </a:cubicBezTo>
                  <a:lnTo>
                    <a:pt x="78553" y="144925"/>
                  </a:lnTo>
                  <a:lnTo>
                    <a:pt x="76899" y="143738"/>
                  </a:lnTo>
                  <a:lnTo>
                    <a:pt x="77758" y="142083"/>
                  </a:lnTo>
                  <a:lnTo>
                    <a:pt x="78553" y="141528"/>
                  </a:lnTo>
                  <a:lnTo>
                    <a:pt x="78945" y="139318"/>
                  </a:lnTo>
                  <a:lnTo>
                    <a:pt x="78389" y="138055"/>
                  </a:lnTo>
                  <a:lnTo>
                    <a:pt x="78465" y="136957"/>
                  </a:lnTo>
                  <a:lnTo>
                    <a:pt x="79892" y="137108"/>
                  </a:lnTo>
                  <a:lnTo>
                    <a:pt x="79967" y="135530"/>
                  </a:lnTo>
                  <a:lnTo>
                    <a:pt x="79967" y="134962"/>
                  </a:lnTo>
                  <a:lnTo>
                    <a:pt x="81861" y="134406"/>
                  </a:lnTo>
                  <a:lnTo>
                    <a:pt x="83755" y="133926"/>
                  </a:lnTo>
                  <a:lnTo>
                    <a:pt x="83755" y="131805"/>
                  </a:lnTo>
                  <a:lnTo>
                    <a:pt x="83604" y="130542"/>
                  </a:lnTo>
                  <a:lnTo>
                    <a:pt x="83516" y="129595"/>
                  </a:lnTo>
                  <a:lnTo>
                    <a:pt x="86205" y="130063"/>
                  </a:lnTo>
                  <a:lnTo>
                    <a:pt x="87821" y="128484"/>
                  </a:lnTo>
                  <a:lnTo>
                    <a:pt x="89261" y="126047"/>
                  </a:lnTo>
                  <a:lnTo>
                    <a:pt x="90612" y="124065"/>
                  </a:lnTo>
                  <a:lnTo>
                    <a:pt x="91079" y="121312"/>
                  </a:lnTo>
                  <a:lnTo>
                    <a:pt x="93605" y="119570"/>
                  </a:lnTo>
                  <a:lnTo>
                    <a:pt x="96294" y="118155"/>
                  </a:lnTo>
                  <a:lnTo>
                    <a:pt x="97633" y="117360"/>
                  </a:lnTo>
                  <a:lnTo>
                    <a:pt x="98188" y="113572"/>
                  </a:lnTo>
                  <a:lnTo>
                    <a:pt x="99047" y="110415"/>
                  </a:lnTo>
                  <a:lnTo>
                    <a:pt x="99451" y="108445"/>
                  </a:lnTo>
                  <a:lnTo>
                    <a:pt x="101257" y="106160"/>
                  </a:lnTo>
                  <a:lnTo>
                    <a:pt x="102368" y="104190"/>
                  </a:lnTo>
                  <a:lnTo>
                    <a:pt x="101332" y="102296"/>
                  </a:lnTo>
                  <a:cubicBezTo>
                    <a:pt x="101332" y="102296"/>
                    <a:pt x="101888" y="102220"/>
                    <a:pt x="98655" y="100957"/>
                  </a:cubicBezTo>
                  <a:lnTo>
                    <a:pt x="95423" y="99695"/>
                  </a:lnTo>
                  <a:lnTo>
                    <a:pt x="93529" y="99379"/>
                  </a:lnTo>
                  <a:lnTo>
                    <a:pt x="91471" y="98596"/>
                  </a:lnTo>
                  <a:lnTo>
                    <a:pt x="89185" y="97649"/>
                  </a:lnTo>
                  <a:lnTo>
                    <a:pt x="88011" y="94884"/>
                  </a:lnTo>
                  <a:lnTo>
                    <a:pt x="86508" y="92750"/>
                  </a:lnTo>
                  <a:lnTo>
                    <a:pt x="83124" y="91651"/>
                  </a:lnTo>
                  <a:lnTo>
                    <a:pt x="80914" y="91411"/>
                  </a:lnTo>
                  <a:lnTo>
                    <a:pt x="78616" y="89202"/>
                  </a:lnTo>
                  <a:lnTo>
                    <a:pt x="76571" y="88015"/>
                  </a:lnTo>
                  <a:lnTo>
                    <a:pt x="74121" y="87787"/>
                  </a:lnTo>
                  <a:lnTo>
                    <a:pt x="71596" y="87156"/>
                  </a:lnTo>
                  <a:lnTo>
                    <a:pt x="68755" y="87232"/>
                  </a:lnTo>
                  <a:cubicBezTo>
                    <a:pt x="68755" y="87232"/>
                    <a:pt x="65522" y="88179"/>
                    <a:pt x="65446" y="88495"/>
                  </a:cubicBezTo>
                  <a:cubicBezTo>
                    <a:pt x="65358" y="88810"/>
                    <a:pt x="64903" y="90174"/>
                    <a:pt x="64903" y="90174"/>
                  </a:cubicBezTo>
                  <a:lnTo>
                    <a:pt x="63325" y="88911"/>
                  </a:lnTo>
                  <a:lnTo>
                    <a:pt x="61595" y="89467"/>
                  </a:lnTo>
                  <a:lnTo>
                    <a:pt x="59852" y="88596"/>
                  </a:lnTo>
                  <a:lnTo>
                    <a:pt x="58590" y="85994"/>
                  </a:lnTo>
                  <a:lnTo>
                    <a:pt x="59385" y="83949"/>
                  </a:lnTo>
                  <a:lnTo>
                    <a:pt x="57491" y="83317"/>
                  </a:lnTo>
                  <a:lnTo>
                    <a:pt x="54966" y="83002"/>
                  </a:lnTo>
                  <a:lnTo>
                    <a:pt x="55673" y="81032"/>
                  </a:lnTo>
                  <a:lnTo>
                    <a:pt x="56380" y="79643"/>
                  </a:lnTo>
                  <a:lnTo>
                    <a:pt x="56532" y="78507"/>
                  </a:lnTo>
                  <a:lnTo>
                    <a:pt x="53779" y="78507"/>
                  </a:lnTo>
                  <a:lnTo>
                    <a:pt x="52592" y="80476"/>
                  </a:lnTo>
                  <a:lnTo>
                    <a:pt x="49915" y="81423"/>
                  </a:lnTo>
                  <a:lnTo>
                    <a:pt x="47933" y="78747"/>
                  </a:lnTo>
                  <a:lnTo>
                    <a:pt x="47541" y="75160"/>
                  </a:lnTo>
                  <a:lnTo>
                    <a:pt x="48412" y="72218"/>
                  </a:lnTo>
                  <a:lnTo>
                    <a:pt x="51165" y="70173"/>
                  </a:lnTo>
                  <a:lnTo>
                    <a:pt x="54095" y="69769"/>
                  </a:lnTo>
                  <a:lnTo>
                    <a:pt x="55433" y="70880"/>
                  </a:lnTo>
                  <a:lnTo>
                    <a:pt x="56064" y="69693"/>
                  </a:lnTo>
                  <a:lnTo>
                    <a:pt x="58198" y="69693"/>
                  </a:lnTo>
                  <a:lnTo>
                    <a:pt x="60964" y="70552"/>
                  </a:lnTo>
                  <a:lnTo>
                    <a:pt x="61191" y="72521"/>
                  </a:lnTo>
                  <a:lnTo>
                    <a:pt x="62529" y="74567"/>
                  </a:lnTo>
                  <a:lnTo>
                    <a:pt x="62933" y="72484"/>
                  </a:lnTo>
                  <a:lnTo>
                    <a:pt x="62769" y="68759"/>
                  </a:lnTo>
                  <a:lnTo>
                    <a:pt x="63805" y="66852"/>
                  </a:lnTo>
                  <a:lnTo>
                    <a:pt x="66797" y="64806"/>
                  </a:lnTo>
                  <a:lnTo>
                    <a:pt x="68300" y="62281"/>
                  </a:lnTo>
                  <a:lnTo>
                    <a:pt x="69083" y="60248"/>
                  </a:lnTo>
                  <a:lnTo>
                    <a:pt x="71684" y="57697"/>
                  </a:lnTo>
                  <a:lnTo>
                    <a:pt x="73338" y="57697"/>
                  </a:lnTo>
                  <a:lnTo>
                    <a:pt x="74197" y="55412"/>
                  </a:lnTo>
                  <a:lnTo>
                    <a:pt x="76722" y="53758"/>
                  </a:lnTo>
                  <a:lnTo>
                    <a:pt x="77833" y="55488"/>
                  </a:lnTo>
                  <a:lnTo>
                    <a:pt x="79879" y="54187"/>
                  </a:lnTo>
                  <a:lnTo>
                    <a:pt x="83351" y="52748"/>
                  </a:lnTo>
                  <a:lnTo>
                    <a:pt x="82569" y="51876"/>
                  </a:lnTo>
                  <a:lnTo>
                    <a:pt x="79412" y="52104"/>
                  </a:lnTo>
                  <a:lnTo>
                    <a:pt x="78692" y="50525"/>
                  </a:lnTo>
                  <a:lnTo>
                    <a:pt x="78692" y="49187"/>
                  </a:lnTo>
                  <a:lnTo>
                    <a:pt x="77833" y="48707"/>
                  </a:lnTo>
                  <a:lnTo>
                    <a:pt x="76091" y="49502"/>
                  </a:lnTo>
                  <a:lnTo>
                    <a:pt x="78540" y="48240"/>
                  </a:lnTo>
                  <a:lnTo>
                    <a:pt x="80902" y="48240"/>
                  </a:lnTo>
                  <a:lnTo>
                    <a:pt x="83111" y="48391"/>
                  </a:lnTo>
                  <a:lnTo>
                    <a:pt x="85725" y="46901"/>
                  </a:lnTo>
                  <a:cubicBezTo>
                    <a:pt x="85725" y="46901"/>
                    <a:pt x="87619" y="45474"/>
                    <a:pt x="87695" y="45361"/>
                  </a:cubicBezTo>
                  <a:cubicBezTo>
                    <a:pt x="87771" y="45247"/>
                    <a:pt x="86041" y="42204"/>
                    <a:pt x="86041" y="42204"/>
                  </a:cubicBezTo>
                  <a:lnTo>
                    <a:pt x="83983" y="40297"/>
                  </a:lnTo>
                  <a:lnTo>
                    <a:pt x="83591" y="38151"/>
                  </a:lnTo>
                  <a:lnTo>
                    <a:pt x="83111" y="33820"/>
                  </a:lnTo>
                  <a:lnTo>
                    <a:pt x="81066" y="36105"/>
                  </a:lnTo>
                  <a:lnTo>
                    <a:pt x="79172" y="35701"/>
                  </a:lnTo>
                  <a:lnTo>
                    <a:pt x="78856" y="33656"/>
                  </a:lnTo>
                  <a:lnTo>
                    <a:pt x="79639" y="32203"/>
                  </a:lnTo>
                  <a:lnTo>
                    <a:pt x="77909" y="31724"/>
                  </a:lnTo>
                  <a:lnTo>
                    <a:pt x="76798" y="30575"/>
                  </a:lnTo>
                  <a:lnTo>
                    <a:pt x="73957" y="30575"/>
                  </a:lnTo>
                  <a:lnTo>
                    <a:pt x="73098" y="30650"/>
                  </a:lnTo>
                  <a:lnTo>
                    <a:pt x="73010" y="33491"/>
                  </a:lnTo>
                  <a:lnTo>
                    <a:pt x="71671" y="34918"/>
                  </a:lnTo>
                  <a:lnTo>
                    <a:pt x="72467" y="36156"/>
                  </a:lnTo>
                  <a:lnTo>
                    <a:pt x="72694" y="38479"/>
                  </a:lnTo>
                  <a:lnTo>
                    <a:pt x="70573" y="40285"/>
                  </a:lnTo>
                  <a:lnTo>
                    <a:pt x="68603" y="40979"/>
                  </a:lnTo>
                  <a:lnTo>
                    <a:pt x="68603" y="44136"/>
                  </a:lnTo>
                  <a:lnTo>
                    <a:pt x="67340" y="44767"/>
                  </a:lnTo>
                  <a:lnTo>
                    <a:pt x="65913" y="42962"/>
                  </a:lnTo>
                  <a:lnTo>
                    <a:pt x="66545" y="40196"/>
                  </a:lnTo>
                  <a:lnTo>
                    <a:pt x="64386" y="39098"/>
                  </a:lnTo>
                  <a:lnTo>
                    <a:pt x="62113" y="37747"/>
                  </a:lnTo>
                  <a:lnTo>
                    <a:pt x="61115" y="36888"/>
                  </a:lnTo>
                  <a:lnTo>
                    <a:pt x="60092" y="36888"/>
                  </a:lnTo>
                  <a:lnTo>
                    <a:pt x="59852" y="34123"/>
                  </a:lnTo>
                  <a:lnTo>
                    <a:pt x="60244" y="31686"/>
                  </a:lnTo>
                  <a:lnTo>
                    <a:pt x="61088" y="29679"/>
                  </a:lnTo>
                  <a:lnTo>
                    <a:pt x="61088" y="29679"/>
                  </a:lnTo>
                  <a:cubicBezTo>
                    <a:pt x="61170" y="29674"/>
                    <a:pt x="61518" y="29543"/>
                    <a:pt x="62694" y="28958"/>
                  </a:cubicBezTo>
                  <a:cubicBezTo>
                    <a:pt x="63454" y="28578"/>
                    <a:pt x="63639" y="28510"/>
                    <a:pt x="63679" y="28510"/>
                  </a:cubicBezTo>
                  <a:cubicBezTo>
                    <a:pt x="63702" y="28510"/>
                    <a:pt x="63680" y="28531"/>
                    <a:pt x="63688" y="28531"/>
                  </a:cubicBezTo>
                  <a:cubicBezTo>
                    <a:pt x="63704" y="28531"/>
                    <a:pt x="63843" y="28444"/>
                    <a:pt x="64739" y="27910"/>
                  </a:cubicBezTo>
                  <a:cubicBezTo>
                    <a:pt x="66873" y="26648"/>
                    <a:pt x="66873" y="26648"/>
                    <a:pt x="66873" y="26648"/>
                  </a:cubicBezTo>
                  <a:lnTo>
                    <a:pt x="68451" y="25145"/>
                  </a:lnTo>
                  <a:lnTo>
                    <a:pt x="69714" y="23870"/>
                  </a:lnTo>
                  <a:lnTo>
                    <a:pt x="70585" y="23642"/>
                  </a:lnTo>
                  <a:lnTo>
                    <a:pt x="73969" y="23642"/>
                  </a:lnTo>
                  <a:lnTo>
                    <a:pt x="74121" y="21597"/>
                  </a:lnTo>
                  <a:lnTo>
                    <a:pt x="75144" y="19779"/>
                  </a:lnTo>
                  <a:lnTo>
                    <a:pt x="74677" y="18049"/>
                  </a:lnTo>
                  <a:lnTo>
                    <a:pt x="73035" y="16660"/>
                  </a:lnTo>
                  <a:lnTo>
                    <a:pt x="71987" y="18693"/>
                  </a:lnTo>
                  <a:lnTo>
                    <a:pt x="70371" y="19943"/>
                  </a:lnTo>
                  <a:lnTo>
                    <a:pt x="69234" y="20726"/>
                  </a:lnTo>
                  <a:lnTo>
                    <a:pt x="69234" y="18276"/>
                  </a:lnTo>
                  <a:lnTo>
                    <a:pt x="69487" y="17013"/>
                  </a:lnTo>
                  <a:lnTo>
                    <a:pt x="69487" y="17013"/>
                  </a:lnTo>
                  <a:lnTo>
                    <a:pt x="68439" y="17960"/>
                  </a:lnTo>
                  <a:lnTo>
                    <a:pt x="67403" y="15599"/>
                  </a:lnTo>
                  <a:lnTo>
                    <a:pt x="68565" y="14336"/>
                  </a:lnTo>
                  <a:lnTo>
                    <a:pt x="69373" y="12594"/>
                  </a:lnTo>
                  <a:lnTo>
                    <a:pt x="70636" y="9841"/>
                  </a:lnTo>
                  <a:lnTo>
                    <a:pt x="71633" y="9450"/>
                  </a:lnTo>
                  <a:lnTo>
                    <a:pt x="73401" y="7783"/>
                  </a:lnTo>
                  <a:lnTo>
                    <a:pt x="72618" y="7379"/>
                  </a:lnTo>
                  <a:lnTo>
                    <a:pt x="71633" y="7240"/>
                  </a:lnTo>
                  <a:lnTo>
                    <a:pt x="69234" y="7240"/>
                  </a:lnTo>
                  <a:lnTo>
                    <a:pt x="69234" y="9450"/>
                  </a:lnTo>
                  <a:lnTo>
                    <a:pt x="67164" y="12152"/>
                  </a:lnTo>
                  <a:lnTo>
                    <a:pt x="65408" y="14854"/>
                  </a:lnTo>
                  <a:lnTo>
                    <a:pt x="66280" y="16091"/>
                  </a:lnTo>
                  <a:lnTo>
                    <a:pt x="65926" y="18516"/>
                  </a:lnTo>
                  <a:lnTo>
                    <a:pt x="62921" y="20094"/>
                  </a:lnTo>
                  <a:lnTo>
                    <a:pt x="62921" y="18276"/>
                  </a:lnTo>
                  <a:lnTo>
                    <a:pt x="61191" y="18124"/>
                  </a:lnTo>
                  <a:lnTo>
                    <a:pt x="59701" y="19299"/>
                  </a:lnTo>
                  <a:lnTo>
                    <a:pt x="57845" y="16698"/>
                  </a:lnTo>
                  <a:lnTo>
                    <a:pt x="55673" y="16698"/>
                  </a:lnTo>
                  <a:lnTo>
                    <a:pt x="54966" y="18049"/>
                  </a:lnTo>
                  <a:lnTo>
                    <a:pt x="54259" y="19071"/>
                  </a:lnTo>
                  <a:lnTo>
                    <a:pt x="53223" y="16786"/>
                  </a:lnTo>
                  <a:cubicBezTo>
                    <a:pt x="53223" y="16786"/>
                    <a:pt x="52623" y="16998"/>
                    <a:pt x="52038" y="16998"/>
                  </a:cubicBezTo>
                  <a:cubicBezTo>
                    <a:pt x="51500" y="16998"/>
                    <a:pt x="50974" y="16819"/>
                    <a:pt x="50938" y="16129"/>
                  </a:cubicBezTo>
                  <a:cubicBezTo>
                    <a:pt x="50862" y="14690"/>
                    <a:pt x="50862" y="14677"/>
                    <a:pt x="50862" y="14677"/>
                  </a:cubicBezTo>
                  <a:lnTo>
                    <a:pt x="47629" y="11672"/>
                  </a:lnTo>
                  <a:lnTo>
                    <a:pt x="46594" y="10952"/>
                  </a:lnTo>
                  <a:lnTo>
                    <a:pt x="44788" y="11268"/>
                  </a:lnTo>
                  <a:lnTo>
                    <a:pt x="43993" y="8869"/>
                  </a:lnTo>
                  <a:lnTo>
                    <a:pt x="42579" y="8427"/>
                  </a:lnTo>
                  <a:lnTo>
                    <a:pt x="39030" y="8869"/>
                  </a:lnTo>
                  <a:lnTo>
                    <a:pt x="36972" y="8427"/>
                  </a:lnTo>
                  <a:lnTo>
                    <a:pt x="34295" y="6141"/>
                  </a:lnTo>
                  <a:lnTo>
                    <a:pt x="30747" y="4462"/>
                  </a:lnTo>
                  <a:lnTo>
                    <a:pt x="28159" y="1962"/>
                  </a:lnTo>
                  <a:lnTo>
                    <a:pt x="26037" y="194"/>
                  </a:lnTo>
                  <a:lnTo>
                    <a:pt x="23196" y="825"/>
                  </a:lnTo>
                  <a:cubicBezTo>
                    <a:pt x="23196" y="825"/>
                    <a:pt x="23017" y="0"/>
                    <a:pt x="220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3"/>
            <p:cNvSpPr/>
            <p:nvPr/>
          </p:nvSpPr>
          <p:spPr>
            <a:xfrm>
              <a:off x="238125" y="1071925"/>
              <a:ext cx="2568675" cy="3902025"/>
            </a:xfrm>
            <a:custGeom>
              <a:avLst/>
              <a:gdLst/>
              <a:ahLst/>
              <a:cxnLst/>
              <a:rect l="l" t="t" r="r" b="b"/>
              <a:pathLst>
                <a:path w="102747" h="156081" extrusionOk="0">
                  <a:moveTo>
                    <a:pt x="61468" y="29836"/>
                  </a:moveTo>
                  <a:cubicBezTo>
                    <a:pt x="61506" y="29899"/>
                    <a:pt x="61519" y="29962"/>
                    <a:pt x="61506" y="30025"/>
                  </a:cubicBezTo>
                  <a:lnTo>
                    <a:pt x="61342" y="29899"/>
                  </a:lnTo>
                  <a:lnTo>
                    <a:pt x="61468" y="29836"/>
                  </a:lnTo>
                  <a:close/>
                  <a:moveTo>
                    <a:pt x="101181" y="102504"/>
                  </a:moveTo>
                  <a:lnTo>
                    <a:pt x="101282" y="102542"/>
                  </a:lnTo>
                  <a:lnTo>
                    <a:pt x="101193" y="102718"/>
                  </a:lnTo>
                  <a:cubicBezTo>
                    <a:pt x="101155" y="102655"/>
                    <a:pt x="101143" y="102567"/>
                    <a:pt x="101181" y="102504"/>
                  </a:cubicBezTo>
                  <a:close/>
                  <a:moveTo>
                    <a:pt x="22159" y="618"/>
                  </a:moveTo>
                  <a:cubicBezTo>
                    <a:pt x="22328" y="618"/>
                    <a:pt x="22461" y="648"/>
                    <a:pt x="22565" y="692"/>
                  </a:cubicBezTo>
                  <a:cubicBezTo>
                    <a:pt x="22779" y="781"/>
                    <a:pt x="22943" y="970"/>
                    <a:pt x="23019" y="1198"/>
                  </a:cubicBezTo>
                  <a:lnTo>
                    <a:pt x="23385" y="1437"/>
                  </a:lnTo>
                  <a:lnTo>
                    <a:pt x="26075" y="844"/>
                  </a:lnTo>
                  <a:lnTo>
                    <a:pt x="28057" y="2498"/>
                  </a:lnTo>
                  <a:lnTo>
                    <a:pt x="30658" y="4998"/>
                  </a:lnTo>
                  <a:lnTo>
                    <a:pt x="34257" y="6716"/>
                  </a:lnTo>
                  <a:lnTo>
                    <a:pt x="36909" y="8976"/>
                  </a:lnTo>
                  <a:lnTo>
                    <a:pt x="37048" y="9052"/>
                  </a:lnTo>
                  <a:lnTo>
                    <a:pt x="39093" y="9481"/>
                  </a:lnTo>
                  <a:lnTo>
                    <a:pt x="39207" y="9481"/>
                  </a:lnTo>
                  <a:lnTo>
                    <a:pt x="42679" y="9052"/>
                  </a:lnTo>
                  <a:lnTo>
                    <a:pt x="43879" y="9430"/>
                  </a:lnTo>
                  <a:lnTo>
                    <a:pt x="44624" y="11678"/>
                  </a:lnTo>
                  <a:lnTo>
                    <a:pt x="44978" y="11893"/>
                  </a:lnTo>
                  <a:lnTo>
                    <a:pt x="46657" y="11590"/>
                  </a:lnTo>
                  <a:lnTo>
                    <a:pt x="47541" y="12208"/>
                  </a:lnTo>
                  <a:lnTo>
                    <a:pt x="50685" y="15125"/>
                  </a:lnTo>
                  <a:cubicBezTo>
                    <a:pt x="50698" y="15302"/>
                    <a:pt x="50710" y="15668"/>
                    <a:pt x="50761" y="16464"/>
                  </a:cubicBezTo>
                  <a:cubicBezTo>
                    <a:pt x="50761" y="16830"/>
                    <a:pt x="50937" y="17183"/>
                    <a:pt x="51253" y="17385"/>
                  </a:cubicBezTo>
                  <a:cubicBezTo>
                    <a:pt x="51517" y="17561"/>
                    <a:pt x="51851" y="17620"/>
                    <a:pt x="52180" y="17620"/>
                  </a:cubicBezTo>
                  <a:cubicBezTo>
                    <a:pt x="52561" y="17620"/>
                    <a:pt x="52935" y="17541"/>
                    <a:pt x="53185" y="17474"/>
                  </a:cubicBezTo>
                  <a:lnTo>
                    <a:pt x="54094" y="19507"/>
                  </a:lnTo>
                  <a:lnTo>
                    <a:pt x="54637" y="19557"/>
                  </a:lnTo>
                  <a:lnTo>
                    <a:pt x="55370" y="18497"/>
                  </a:lnTo>
                  <a:lnTo>
                    <a:pt x="55988" y="17322"/>
                  </a:lnTo>
                  <a:lnTo>
                    <a:pt x="57807" y="17322"/>
                  </a:lnTo>
                  <a:lnTo>
                    <a:pt x="59562" y="19784"/>
                  </a:lnTo>
                  <a:lnTo>
                    <a:pt x="60016" y="19848"/>
                  </a:lnTo>
                  <a:lnTo>
                    <a:pt x="61418" y="18762"/>
                  </a:lnTo>
                  <a:lnTo>
                    <a:pt x="62744" y="18875"/>
                  </a:lnTo>
                  <a:lnTo>
                    <a:pt x="62744" y="20403"/>
                  </a:lnTo>
                  <a:lnTo>
                    <a:pt x="63198" y="20681"/>
                  </a:lnTo>
                  <a:lnTo>
                    <a:pt x="66204" y="19103"/>
                  </a:lnTo>
                  <a:lnTo>
                    <a:pt x="66355" y="18875"/>
                  </a:lnTo>
                  <a:lnTo>
                    <a:pt x="66709" y="16451"/>
                  </a:lnTo>
                  <a:lnTo>
                    <a:pt x="66658" y="16224"/>
                  </a:lnTo>
                  <a:lnTo>
                    <a:pt x="65913" y="15150"/>
                  </a:lnTo>
                  <a:lnTo>
                    <a:pt x="67542" y="12650"/>
                  </a:lnTo>
                  <a:lnTo>
                    <a:pt x="69613" y="9961"/>
                  </a:lnTo>
                  <a:lnTo>
                    <a:pt x="69676" y="9771"/>
                  </a:lnTo>
                  <a:lnTo>
                    <a:pt x="69676" y="7877"/>
                  </a:lnTo>
                  <a:lnTo>
                    <a:pt x="71709" y="7877"/>
                  </a:lnTo>
                  <a:lnTo>
                    <a:pt x="72631" y="8004"/>
                  </a:lnTo>
                  <a:lnTo>
                    <a:pt x="72984" y="8180"/>
                  </a:lnTo>
                  <a:lnTo>
                    <a:pt x="71570" y="9493"/>
                  </a:lnTo>
                  <a:lnTo>
                    <a:pt x="70636" y="9872"/>
                  </a:lnTo>
                  <a:lnTo>
                    <a:pt x="70472" y="10024"/>
                  </a:lnTo>
                  <a:lnTo>
                    <a:pt x="68413" y="14469"/>
                  </a:lnTo>
                  <a:lnTo>
                    <a:pt x="67290" y="15693"/>
                  </a:lnTo>
                  <a:lnTo>
                    <a:pt x="67226" y="16034"/>
                  </a:lnTo>
                  <a:lnTo>
                    <a:pt x="68274" y="18408"/>
                  </a:lnTo>
                  <a:lnTo>
                    <a:pt x="68780" y="18509"/>
                  </a:lnTo>
                  <a:lnTo>
                    <a:pt x="69108" y="18206"/>
                  </a:lnTo>
                  <a:lnTo>
                    <a:pt x="69108" y="18206"/>
                  </a:lnTo>
                  <a:lnTo>
                    <a:pt x="69045" y="18522"/>
                  </a:lnTo>
                  <a:lnTo>
                    <a:pt x="69045" y="21035"/>
                  </a:lnTo>
                  <a:lnTo>
                    <a:pt x="69537" y="21287"/>
                  </a:lnTo>
                  <a:lnTo>
                    <a:pt x="70686" y="20504"/>
                  </a:lnTo>
                  <a:lnTo>
                    <a:pt x="72315" y="19254"/>
                  </a:lnTo>
                  <a:lnTo>
                    <a:pt x="73262" y="17474"/>
                  </a:lnTo>
                  <a:lnTo>
                    <a:pt x="74525" y="18534"/>
                  </a:lnTo>
                  <a:lnTo>
                    <a:pt x="74929" y="20050"/>
                  </a:lnTo>
                  <a:lnTo>
                    <a:pt x="73982" y="21742"/>
                  </a:lnTo>
                  <a:lnTo>
                    <a:pt x="73805" y="23636"/>
                  </a:lnTo>
                  <a:lnTo>
                    <a:pt x="70699" y="23636"/>
                  </a:lnTo>
                  <a:lnTo>
                    <a:pt x="69752" y="23863"/>
                  </a:lnTo>
                  <a:lnTo>
                    <a:pt x="69613" y="23951"/>
                  </a:lnTo>
                  <a:lnTo>
                    <a:pt x="68350" y="25227"/>
                  </a:lnTo>
                  <a:lnTo>
                    <a:pt x="66797" y="26704"/>
                  </a:lnTo>
                  <a:cubicBezTo>
                    <a:pt x="66721" y="26755"/>
                    <a:pt x="66368" y="26982"/>
                    <a:pt x="64701" y="27954"/>
                  </a:cubicBezTo>
                  <a:lnTo>
                    <a:pt x="64171" y="28270"/>
                  </a:lnTo>
                  <a:lnTo>
                    <a:pt x="63779" y="28510"/>
                  </a:lnTo>
                  <a:cubicBezTo>
                    <a:pt x="63602" y="28535"/>
                    <a:pt x="63299" y="28674"/>
                    <a:pt x="62668" y="28990"/>
                  </a:cubicBezTo>
                  <a:cubicBezTo>
                    <a:pt x="61443" y="29608"/>
                    <a:pt x="61216" y="29684"/>
                    <a:pt x="61178" y="29684"/>
                  </a:cubicBezTo>
                  <a:lnTo>
                    <a:pt x="61178" y="29785"/>
                  </a:lnTo>
                  <a:lnTo>
                    <a:pt x="61039" y="29684"/>
                  </a:lnTo>
                  <a:cubicBezTo>
                    <a:pt x="60938" y="29747"/>
                    <a:pt x="60875" y="29861"/>
                    <a:pt x="60862" y="29974"/>
                  </a:cubicBezTo>
                  <a:lnTo>
                    <a:pt x="60079" y="31868"/>
                  </a:lnTo>
                  <a:lnTo>
                    <a:pt x="59663" y="34381"/>
                  </a:lnTo>
                  <a:lnTo>
                    <a:pt x="59663" y="34457"/>
                  </a:lnTo>
                  <a:lnTo>
                    <a:pt x="59890" y="37222"/>
                  </a:lnTo>
                  <a:lnTo>
                    <a:pt x="60206" y="37500"/>
                  </a:lnTo>
                  <a:lnTo>
                    <a:pt x="61115" y="37500"/>
                  </a:lnTo>
                  <a:lnTo>
                    <a:pt x="62075" y="38321"/>
                  </a:lnTo>
                  <a:lnTo>
                    <a:pt x="64360" y="39685"/>
                  </a:lnTo>
                  <a:lnTo>
                    <a:pt x="66317" y="40669"/>
                  </a:lnTo>
                  <a:lnTo>
                    <a:pt x="65736" y="43195"/>
                  </a:lnTo>
                  <a:lnTo>
                    <a:pt x="65800" y="43460"/>
                  </a:lnTo>
                  <a:lnTo>
                    <a:pt x="67214" y="45278"/>
                  </a:lnTo>
                  <a:lnTo>
                    <a:pt x="67605" y="45354"/>
                  </a:lnTo>
                  <a:lnTo>
                    <a:pt x="68868" y="44723"/>
                  </a:lnTo>
                  <a:lnTo>
                    <a:pt x="69045" y="44445"/>
                  </a:lnTo>
                  <a:lnTo>
                    <a:pt x="69045" y="41516"/>
                  </a:lnTo>
                  <a:lnTo>
                    <a:pt x="70800" y="40884"/>
                  </a:lnTo>
                  <a:lnTo>
                    <a:pt x="73035" y="39028"/>
                  </a:lnTo>
                  <a:lnTo>
                    <a:pt x="73136" y="38750"/>
                  </a:lnTo>
                  <a:lnTo>
                    <a:pt x="72909" y="36414"/>
                  </a:lnTo>
                  <a:lnTo>
                    <a:pt x="72858" y="36275"/>
                  </a:lnTo>
                  <a:lnTo>
                    <a:pt x="72201" y="35253"/>
                  </a:lnTo>
                  <a:lnTo>
                    <a:pt x="73376" y="34015"/>
                  </a:lnTo>
                  <a:lnTo>
                    <a:pt x="73464" y="33800"/>
                  </a:lnTo>
                  <a:lnTo>
                    <a:pt x="73527" y="31250"/>
                  </a:lnTo>
                  <a:lnTo>
                    <a:pt x="74095" y="31199"/>
                  </a:lnTo>
                  <a:lnTo>
                    <a:pt x="76798" y="31199"/>
                  </a:lnTo>
                  <a:lnTo>
                    <a:pt x="77808" y="32247"/>
                  </a:lnTo>
                  <a:lnTo>
                    <a:pt x="77947" y="32323"/>
                  </a:lnTo>
                  <a:lnTo>
                    <a:pt x="79298" y="32702"/>
                  </a:lnTo>
                  <a:lnTo>
                    <a:pt x="78704" y="33813"/>
                  </a:lnTo>
                  <a:lnTo>
                    <a:pt x="78666" y="34015"/>
                  </a:lnTo>
                  <a:lnTo>
                    <a:pt x="78982" y="36061"/>
                  </a:lnTo>
                  <a:lnTo>
                    <a:pt x="79235" y="36326"/>
                  </a:lnTo>
                  <a:lnTo>
                    <a:pt x="81129" y="36730"/>
                  </a:lnTo>
                  <a:lnTo>
                    <a:pt x="81419" y="36629"/>
                  </a:lnTo>
                  <a:lnTo>
                    <a:pt x="82998" y="34861"/>
                  </a:lnTo>
                  <a:lnTo>
                    <a:pt x="83402" y="38523"/>
                  </a:lnTo>
                  <a:lnTo>
                    <a:pt x="83793" y="40657"/>
                  </a:lnTo>
                  <a:lnTo>
                    <a:pt x="83894" y="40834"/>
                  </a:lnTo>
                  <a:lnTo>
                    <a:pt x="85902" y="42715"/>
                  </a:lnTo>
                  <a:cubicBezTo>
                    <a:pt x="86558" y="43864"/>
                    <a:pt x="87253" y="45127"/>
                    <a:pt x="87455" y="45569"/>
                  </a:cubicBezTo>
                  <a:cubicBezTo>
                    <a:pt x="87152" y="45821"/>
                    <a:pt x="86369" y="46415"/>
                    <a:pt x="85687" y="46932"/>
                  </a:cubicBezTo>
                  <a:lnTo>
                    <a:pt x="83162" y="48385"/>
                  </a:lnTo>
                  <a:lnTo>
                    <a:pt x="81028" y="48220"/>
                  </a:lnTo>
                  <a:lnTo>
                    <a:pt x="78654" y="48220"/>
                  </a:lnTo>
                  <a:lnTo>
                    <a:pt x="78515" y="48258"/>
                  </a:lnTo>
                  <a:lnTo>
                    <a:pt x="76065" y="49521"/>
                  </a:lnTo>
                  <a:lnTo>
                    <a:pt x="76343" y="50089"/>
                  </a:lnTo>
                  <a:lnTo>
                    <a:pt x="77934" y="49369"/>
                  </a:lnTo>
                  <a:lnTo>
                    <a:pt x="78502" y="49685"/>
                  </a:lnTo>
                  <a:lnTo>
                    <a:pt x="78502" y="50834"/>
                  </a:lnTo>
                  <a:lnTo>
                    <a:pt x="79235" y="52539"/>
                  </a:lnTo>
                  <a:lnTo>
                    <a:pt x="79550" y="52728"/>
                  </a:lnTo>
                  <a:lnTo>
                    <a:pt x="82556" y="52514"/>
                  </a:lnTo>
                  <a:lnTo>
                    <a:pt x="82934" y="52930"/>
                  </a:lnTo>
                  <a:lnTo>
                    <a:pt x="79828" y="54231"/>
                  </a:lnTo>
                  <a:lnTo>
                    <a:pt x="78048" y="55355"/>
                  </a:lnTo>
                  <a:lnTo>
                    <a:pt x="77113" y="53890"/>
                  </a:lnTo>
                  <a:lnTo>
                    <a:pt x="76671" y="53802"/>
                  </a:lnTo>
                  <a:lnTo>
                    <a:pt x="74146" y="55456"/>
                  </a:lnTo>
                  <a:lnTo>
                    <a:pt x="74032" y="55607"/>
                  </a:lnTo>
                  <a:lnTo>
                    <a:pt x="73237" y="57691"/>
                  </a:lnTo>
                  <a:lnTo>
                    <a:pt x="71797" y="57691"/>
                  </a:lnTo>
                  <a:lnTo>
                    <a:pt x="71583" y="57779"/>
                  </a:lnTo>
                  <a:lnTo>
                    <a:pt x="68982" y="60330"/>
                  </a:lnTo>
                  <a:lnTo>
                    <a:pt x="68136" y="62426"/>
                  </a:lnTo>
                  <a:lnTo>
                    <a:pt x="66671" y="64888"/>
                  </a:lnTo>
                  <a:lnTo>
                    <a:pt x="63741" y="66908"/>
                  </a:lnTo>
                  <a:lnTo>
                    <a:pt x="63640" y="67009"/>
                  </a:lnTo>
                  <a:lnTo>
                    <a:pt x="62618" y="68916"/>
                  </a:lnTo>
                  <a:lnTo>
                    <a:pt x="62580" y="69068"/>
                  </a:lnTo>
                  <a:lnTo>
                    <a:pt x="62731" y="72767"/>
                  </a:lnTo>
                  <a:lnTo>
                    <a:pt x="62491" y="74043"/>
                  </a:lnTo>
                  <a:lnTo>
                    <a:pt x="61620" y="72717"/>
                  </a:lnTo>
                  <a:lnTo>
                    <a:pt x="61393" y="70823"/>
                  </a:lnTo>
                  <a:lnTo>
                    <a:pt x="61178" y="70558"/>
                  </a:lnTo>
                  <a:lnTo>
                    <a:pt x="58413" y="69686"/>
                  </a:lnTo>
                  <a:lnTo>
                    <a:pt x="56190" y="69674"/>
                  </a:lnTo>
                  <a:lnTo>
                    <a:pt x="55913" y="69838"/>
                  </a:lnTo>
                  <a:lnTo>
                    <a:pt x="55471" y="70684"/>
                  </a:lnTo>
                  <a:lnTo>
                    <a:pt x="54423" y="69838"/>
                  </a:lnTo>
                  <a:lnTo>
                    <a:pt x="54183" y="69762"/>
                  </a:lnTo>
                  <a:lnTo>
                    <a:pt x="51266" y="70166"/>
                  </a:lnTo>
                  <a:lnTo>
                    <a:pt x="51114" y="70229"/>
                  </a:lnTo>
                  <a:lnTo>
                    <a:pt x="48362" y="72287"/>
                  </a:lnTo>
                  <a:lnTo>
                    <a:pt x="48248" y="72452"/>
                  </a:lnTo>
                  <a:lnTo>
                    <a:pt x="47377" y="75381"/>
                  </a:lnTo>
                  <a:lnTo>
                    <a:pt x="47377" y="75507"/>
                  </a:lnTo>
                  <a:lnTo>
                    <a:pt x="47768" y="79093"/>
                  </a:lnTo>
                  <a:lnTo>
                    <a:pt x="47819" y="79245"/>
                  </a:lnTo>
                  <a:lnTo>
                    <a:pt x="49801" y="81934"/>
                  </a:lnTo>
                  <a:lnTo>
                    <a:pt x="50155" y="82048"/>
                  </a:lnTo>
                  <a:lnTo>
                    <a:pt x="52832" y="81101"/>
                  </a:lnTo>
                  <a:lnTo>
                    <a:pt x="52996" y="80962"/>
                  </a:lnTo>
                  <a:lnTo>
                    <a:pt x="54082" y="79144"/>
                  </a:lnTo>
                  <a:lnTo>
                    <a:pt x="56304" y="79144"/>
                  </a:lnTo>
                  <a:lnTo>
                    <a:pt x="56203" y="79876"/>
                  </a:lnTo>
                  <a:lnTo>
                    <a:pt x="55496" y="81240"/>
                  </a:lnTo>
                  <a:lnTo>
                    <a:pt x="54789" y="83210"/>
                  </a:lnTo>
                  <a:lnTo>
                    <a:pt x="55054" y="83639"/>
                  </a:lnTo>
                  <a:lnTo>
                    <a:pt x="57516" y="83930"/>
                  </a:lnTo>
                  <a:lnTo>
                    <a:pt x="59095" y="84460"/>
                  </a:lnTo>
                  <a:lnTo>
                    <a:pt x="58413" y="86202"/>
                  </a:lnTo>
                  <a:lnTo>
                    <a:pt x="58425" y="86455"/>
                  </a:lnTo>
                  <a:lnTo>
                    <a:pt x="59688" y="89056"/>
                  </a:lnTo>
                  <a:lnTo>
                    <a:pt x="59840" y="89195"/>
                  </a:lnTo>
                  <a:lnTo>
                    <a:pt x="61569" y="90066"/>
                  </a:lnTo>
                  <a:lnTo>
                    <a:pt x="61809" y="90079"/>
                  </a:lnTo>
                  <a:lnTo>
                    <a:pt x="63388" y="89586"/>
                  </a:lnTo>
                  <a:lnTo>
                    <a:pt x="64827" y="90735"/>
                  </a:lnTo>
                  <a:lnTo>
                    <a:pt x="65320" y="90597"/>
                  </a:lnTo>
                  <a:cubicBezTo>
                    <a:pt x="65345" y="90546"/>
                    <a:pt x="65749" y="89397"/>
                    <a:pt x="65863" y="88980"/>
                  </a:cubicBezTo>
                  <a:cubicBezTo>
                    <a:pt x="66166" y="88766"/>
                    <a:pt x="67656" y="88261"/>
                    <a:pt x="68944" y="87882"/>
                  </a:cubicBezTo>
                  <a:lnTo>
                    <a:pt x="71696" y="87806"/>
                  </a:lnTo>
                  <a:lnTo>
                    <a:pt x="74222" y="88437"/>
                  </a:lnTo>
                  <a:lnTo>
                    <a:pt x="76596" y="88665"/>
                  </a:lnTo>
                  <a:lnTo>
                    <a:pt x="78553" y="89788"/>
                  </a:lnTo>
                  <a:lnTo>
                    <a:pt x="80813" y="91973"/>
                  </a:lnTo>
                  <a:lnTo>
                    <a:pt x="81002" y="92061"/>
                  </a:lnTo>
                  <a:lnTo>
                    <a:pt x="83174" y="92289"/>
                  </a:lnTo>
                  <a:lnTo>
                    <a:pt x="86432" y="93362"/>
                  </a:lnTo>
                  <a:lnTo>
                    <a:pt x="87846" y="95370"/>
                  </a:lnTo>
                  <a:lnTo>
                    <a:pt x="89021" y="98097"/>
                  </a:lnTo>
                  <a:lnTo>
                    <a:pt x="89185" y="98274"/>
                  </a:lnTo>
                  <a:lnTo>
                    <a:pt x="91470" y="99221"/>
                  </a:lnTo>
                  <a:lnTo>
                    <a:pt x="93529" y="100016"/>
                  </a:lnTo>
                  <a:lnTo>
                    <a:pt x="95448" y="100345"/>
                  </a:lnTo>
                  <a:lnTo>
                    <a:pt x="98655" y="101595"/>
                  </a:lnTo>
                  <a:cubicBezTo>
                    <a:pt x="100625" y="102365"/>
                    <a:pt x="101092" y="102655"/>
                    <a:pt x="101193" y="102731"/>
                  </a:cubicBezTo>
                  <a:lnTo>
                    <a:pt x="101168" y="102782"/>
                  </a:lnTo>
                  <a:lnTo>
                    <a:pt x="102115" y="104524"/>
                  </a:lnTo>
                  <a:lnTo>
                    <a:pt x="101130" y="106305"/>
                  </a:lnTo>
                  <a:lnTo>
                    <a:pt x="99312" y="108590"/>
                  </a:lnTo>
                  <a:lnTo>
                    <a:pt x="99249" y="108716"/>
                  </a:lnTo>
                  <a:lnTo>
                    <a:pt x="98857" y="110673"/>
                  </a:lnTo>
                  <a:lnTo>
                    <a:pt x="97986" y="113855"/>
                  </a:lnTo>
                  <a:lnTo>
                    <a:pt x="97456" y="117492"/>
                  </a:lnTo>
                  <a:lnTo>
                    <a:pt x="96256" y="118199"/>
                  </a:lnTo>
                  <a:lnTo>
                    <a:pt x="93541" y="119639"/>
                  </a:lnTo>
                  <a:lnTo>
                    <a:pt x="91016" y="121369"/>
                  </a:lnTo>
                  <a:lnTo>
                    <a:pt x="90889" y="121583"/>
                  </a:lnTo>
                  <a:lnTo>
                    <a:pt x="90422" y="124260"/>
                  </a:lnTo>
                  <a:lnTo>
                    <a:pt x="89096" y="126192"/>
                  </a:lnTo>
                  <a:lnTo>
                    <a:pt x="87682" y="128604"/>
                  </a:lnTo>
                  <a:lnTo>
                    <a:pt x="86205" y="130031"/>
                  </a:lnTo>
                  <a:lnTo>
                    <a:pt x="83679" y="129589"/>
                  </a:lnTo>
                  <a:lnTo>
                    <a:pt x="83313" y="129930"/>
                  </a:lnTo>
                  <a:lnTo>
                    <a:pt x="83389" y="130889"/>
                  </a:lnTo>
                  <a:lnTo>
                    <a:pt x="83553" y="132114"/>
                  </a:lnTo>
                  <a:lnTo>
                    <a:pt x="83553" y="134008"/>
                  </a:lnTo>
                  <a:lnTo>
                    <a:pt x="81886" y="134412"/>
                  </a:lnTo>
                  <a:lnTo>
                    <a:pt x="79992" y="134968"/>
                  </a:lnTo>
                  <a:lnTo>
                    <a:pt x="79765" y="135271"/>
                  </a:lnTo>
                  <a:lnTo>
                    <a:pt x="79765" y="135801"/>
                  </a:lnTo>
                  <a:lnTo>
                    <a:pt x="79702" y="137039"/>
                  </a:lnTo>
                  <a:lnTo>
                    <a:pt x="78616" y="136912"/>
                  </a:lnTo>
                  <a:lnTo>
                    <a:pt x="78262" y="137215"/>
                  </a:lnTo>
                  <a:lnTo>
                    <a:pt x="78187" y="138314"/>
                  </a:lnTo>
                  <a:lnTo>
                    <a:pt x="78212" y="138465"/>
                  </a:lnTo>
                  <a:lnTo>
                    <a:pt x="78730" y="139640"/>
                  </a:lnTo>
                  <a:lnTo>
                    <a:pt x="78376" y="141622"/>
                  </a:lnTo>
                  <a:lnTo>
                    <a:pt x="77694" y="142102"/>
                  </a:lnTo>
                  <a:lnTo>
                    <a:pt x="77593" y="142216"/>
                  </a:lnTo>
                  <a:lnTo>
                    <a:pt x="76722" y="143882"/>
                  </a:lnTo>
                  <a:lnTo>
                    <a:pt x="76823" y="144274"/>
                  </a:lnTo>
                  <a:lnTo>
                    <a:pt x="78300" y="145335"/>
                  </a:lnTo>
                  <a:lnTo>
                    <a:pt x="78060" y="146105"/>
                  </a:lnTo>
                  <a:cubicBezTo>
                    <a:pt x="77997" y="146181"/>
                    <a:pt x="77757" y="146484"/>
                    <a:pt x="76924" y="147481"/>
                  </a:cubicBezTo>
                  <a:cubicBezTo>
                    <a:pt x="76444" y="148062"/>
                    <a:pt x="76255" y="148592"/>
                    <a:pt x="76381" y="149059"/>
                  </a:cubicBezTo>
                  <a:cubicBezTo>
                    <a:pt x="76469" y="149388"/>
                    <a:pt x="76697" y="149678"/>
                    <a:pt x="77000" y="149842"/>
                  </a:cubicBezTo>
                  <a:lnTo>
                    <a:pt x="78136" y="152646"/>
                  </a:lnTo>
                  <a:lnTo>
                    <a:pt x="78275" y="152810"/>
                  </a:lnTo>
                  <a:lnTo>
                    <a:pt x="81167" y="154363"/>
                  </a:lnTo>
                  <a:lnTo>
                    <a:pt x="80245" y="155449"/>
                  </a:lnTo>
                  <a:lnTo>
                    <a:pt x="77492" y="155449"/>
                  </a:lnTo>
                  <a:lnTo>
                    <a:pt x="75889" y="154401"/>
                  </a:lnTo>
                  <a:lnTo>
                    <a:pt x="73628" y="151130"/>
                  </a:lnTo>
                  <a:lnTo>
                    <a:pt x="72429" y="147443"/>
                  </a:lnTo>
                  <a:lnTo>
                    <a:pt x="72113" y="145625"/>
                  </a:lnTo>
                  <a:lnTo>
                    <a:pt x="70825" y="143605"/>
                  </a:lnTo>
                  <a:lnTo>
                    <a:pt x="72568" y="139577"/>
                  </a:lnTo>
                  <a:lnTo>
                    <a:pt x="72454" y="139198"/>
                  </a:lnTo>
                  <a:lnTo>
                    <a:pt x="71242" y="138327"/>
                  </a:lnTo>
                  <a:lnTo>
                    <a:pt x="71014" y="135523"/>
                  </a:lnTo>
                  <a:lnTo>
                    <a:pt x="71090" y="133112"/>
                  </a:lnTo>
                  <a:lnTo>
                    <a:pt x="71873" y="129993"/>
                  </a:lnTo>
                  <a:lnTo>
                    <a:pt x="71886" y="129892"/>
                  </a:lnTo>
                  <a:lnTo>
                    <a:pt x="71722" y="127884"/>
                  </a:lnTo>
                  <a:lnTo>
                    <a:pt x="71962" y="123907"/>
                  </a:lnTo>
                  <a:lnTo>
                    <a:pt x="71722" y="120030"/>
                  </a:lnTo>
                  <a:lnTo>
                    <a:pt x="71242" y="115295"/>
                  </a:lnTo>
                  <a:lnTo>
                    <a:pt x="71191" y="115131"/>
                  </a:lnTo>
                  <a:lnTo>
                    <a:pt x="69929" y="113401"/>
                  </a:lnTo>
                  <a:lnTo>
                    <a:pt x="67921" y="112252"/>
                  </a:lnTo>
                  <a:lnTo>
                    <a:pt x="65837" y="109007"/>
                  </a:lnTo>
                  <a:lnTo>
                    <a:pt x="63678" y="105724"/>
                  </a:lnTo>
                  <a:lnTo>
                    <a:pt x="61367" y="103274"/>
                  </a:lnTo>
                  <a:lnTo>
                    <a:pt x="61772" y="102277"/>
                  </a:lnTo>
                  <a:lnTo>
                    <a:pt x="62024" y="100029"/>
                  </a:lnTo>
                  <a:lnTo>
                    <a:pt x="62782" y="97832"/>
                  </a:lnTo>
                  <a:lnTo>
                    <a:pt x="64246" y="96051"/>
                  </a:lnTo>
                  <a:lnTo>
                    <a:pt x="64322" y="95887"/>
                  </a:lnTo>
                  <a:lnTo>
                    <a:pt x="64638" y="92415"/>
                  </a:lnTo>
                  <a:lnTo>
                    <a:pt x="64562" y="92175"/>
                  </a:lnTo>
                  <a:lnTo>
                    <a:pt x="62971" y="90369"/>
                  </a:lnTo>
                  <a:lnTo>
                    <a:pt x="62529" y="90344"/>
                  </a:lnTo>
                  <a:lnTo>
                    <a:pt x="61431" y="91304"/>
                  </a:lnTo>
                  <a:lnTo>
                    <a:pt x="59145" y="90091"/>
                  </a:lnTo>
                  <a:lnTo>
                    <a:pt x="55799" y="86341"/>
                  </a:lnTo>
                  <a:lnTo>
                    <a:pt x="55622" y="86253"/>
                  </a:lnTo>
                  <a:lnTo>
                    <a:pt x="52781" y="85634"/>
                  </a:lnTo>
                  <a:lnTo>
                    <a:pt x="50243" y="83626"/>
                  </a:lnTo>
                  <a:lnTo>
                    <a:pt x="49877" y="83614"/>
                  </a:lnTo>
                  <a:lnTo>
                    <a:pt x="49157" y="84068"/>
                  </a:lnTo>
                  <a:lnTo>
                    <a:pt x="46430" y="82629"/>
                  </a:lnTo>
                  <a:lnTo>
                    <a:pt x="42566" y="81467"/>
                  </a:lnTo>
                  <a:lnTo>
                    <a:pt x="41051" y="79801"/>
                  </a:lnTo>
                  <a:lnTo>
                    <a:pt x="40899" y="77629"/>
                  </a:lnTo>
                  <a:lnTo>
                    <a:pt x="40861" y="77490"/>
                  </a:lnTo>
                  <a:lnTo>
                    <a:pt x="38803" y="73942"/>
                  </a:lnTo>
                  <a:lnTo>
                    <a:pt x="36606" y="71858"/>
                  </a:lnTo>
                  <a:lnTo>
                    <a:pt x="35760" y="68739"/>
                  </a:lnTo>
                  <a:lnTo>
                    <a:pt x="34282" y="66959"/>
                  </a:lnTo>
                  <a:lnTo>
                    <a:pt x="33727" y="67199"/>
                  </a:lnTo>
                  <a:lnTo>
                    <a:pt x="34358" y="71694"/>
                  </a:lnTo>
                  <a:lnTo>
                    <a:pt x="34421" y="71858"/>
                  </a:lnTo>
                  <a:lnTo>
                    <a:pt x="35873" y="73689"/>
                  </a:lnTo>
                  <a:lnTo>
                    <a:pt x="36240" y="75722"/>
                  </a:lnTo>
                  <a:lnTo>
                    <a:pt x="36240" y="75722"/>
                  </a:lnTo>
                  <a:lnTo>
                    <a:pt x="34484" y="73866"/>
                  </a:lnTo>
                  <a:lnTo>
                    <a:pt x="33070" y="68878"/>
                  </a:lnTo>
                  <a:lnTo>
                    <a:pt x="31808" y="65406"/>
                  </a:lnTo>
                  <a:lnTo>
                    <a:pt x="31694" y="65242"/>
                  </a:lnTo>
                  <a:lnTo>
                    <a:pt x="30014" y="64093"/>
                  </a:lnTo>
                  <a:lnTo>
                    <a:pt x="28360" y="61454"/>
                  </a:lnTo>
                  <a:lnTo>
                    <a:pt x="28045" y="57097"/>
                  </a:lnTo>
                  <a:lnTo>
                    <a:pt x="28512" y="52817"/>
                  </a:lnTo>
                  <a:lnTo>
                    <a:pt x="29749" y="50354"/>
                  </a:lnTo>
                  <a:lnTo>
                    <a:pt x="30014" y="47627"/>
                  </a:lnTo>
                  <a:lnTo>
                    <a:pt x="29989" y="47475"/>
                  </a:lnTo>
                  <a:lnTo>
                    <a:pt x="28310" y="43776"/>
                  </a:lnTo>
                  <a:lnTo>
                    <a:pt x="28449" y="42841"/>
                  </a:lnTo>
                  <a:lnTo>
                    <a:pt x="30419" y="44079"/>
                  </a:lnTo>
                  <a:lnTo>
                    <a:pt x="30873" y="43700"/>
                  </a:lnTo>
                  <a:lnTo>
                    <a:pt x="29623" y="40733"/>
                  </a:lnTo>
                  <a:lnTo>
                    <a:pt x="28916" y="36364"/>
                  </a:lnTo>
                  <a:lnTo>
                    <a:pt x="28411" y="36174"/>
                  </a:lnTo>
                  <a:lnTo>
                    <a:pt x="27300" y="37109"/>
                  </a:lnTo>
                  <a:lnTo>
                    <a:pt x="27211" y="37260"/>
                  </a:lnTo>
                  <a:lnTo>
                    <a:pt x="26517" y="39432"/>
                  </a:lnTo>
                  <a:lnTo>
                    <a:pt x="26100" y="38435"/>
                  </a:lnTo>
                  <a:lnTo>
                    <a:pt x="26630" y="36477"/>
                  </a:lnTo>
                  <a:lnTo>
                    <a:pt x="27262" y="33472"/>
                  </a:lnTo>
                  <a:lnTo>
                    <a:pt x="27262" y="33358"/>
                  </a:lnTo>
                  <a:lnTo>
                    <a:pt x="26555" y="29330"/>
                  </a:lnTo>
                  <a:lnTo>
                    <a:pt x="25027" y="26477"/>
                  </a:lnTo>
                  <a:lnTo>
                    <a:pt x="24901" y="26363"/>
                  </a:lnTo>
                  <a:cubicBezTo>
                    <a:pt x="21319" y="24236"/>
                    <a:pt x="20275" y="23768"/>
                    <a:pt x="19914" y="23768"/>
                  </a:cubicBezTo>
                  <a:cubicBezTo>
                    <a:pt x="19779" y="23768"/>
                    <a:pt x="19739" y="23832"/>
                    <a:pt x="19698" y="23901"/>
                  </a:cubicBezTo>
                  <a:cubicBezTo>
                    <a:pt x="19521" y="24040"/>
                    <a:pt x="18322" y="24444"/>
                    <a:pt x="17337" y="24747"/>
                  </a:cubicBezTo>
                  <a:lnTo>
                    <a:pt x="16112" y="24999"/>
                  </a:lnTo>
                  <a:lnTo>
                    <a:pt x="17299" y="22840"/>
                  </a:lnTo>
                  <a:lnTo>
                    <a:pt x="16832" y="22436"/>
                  </a:lnTo>
                  <a:lnTo>
                    <a:pt x="14370" y="24191"/>
                  </a:lnTo>
                  <a:lnTo>
                    <a:pt x="12362" y="25959"/>
                  </a:lnTo>
                  <a:lnTo>
                    <a:pt x="10127" y="28573"/>
                  </a:lnTo>
                  <a:lnTo>
                    <a:pt x="4394" y="30896"/>
                  </a:lnTo>
                  <a:lnTo>
                    <a:pt x="2134" y="31262"/>
                  </a:lnTo>
                  <a:lnTo>
                    <a:pt x="3132" y="30770"/>
                  </a:lnTo>
                  <a:cubicBezTo>
                    <a:pt x="8687" y="27702"/>
                    <a:pt x="8763" y="27399"/>
                    <a:pt x="8801" y="27247"/>
                  </a:cubicBezTo>
                  <a:cubicBezTo>
                    <a:pt x="8852" y="27058"/>
                    <a:pt x="9432" y="26224"/>
                    <a:pt x="9937" y="25555"/>
                  </a:cubicBezTo>
                  <a:lnTo>
                    <a:pt x="9887" y="25126"/>
                  </a:lnTo>
                  <a:lnTo>
                    <a:pt x="8018" y="23573"/>
                  </a:lnTo>
                  <a:lnTo>
                    <a:pt x="6882" y="22373"/>
                  </a:lnTo>
                  <a:lnTo>
                    <a:pt x="6389" y="20454"/>
                  </a:lnTo>
                  <a:lnTo>
                    <a:pt x="7702" y="18396"/>
                  </a:lnTo>
                  <a:lnTo>
                    <a:pt x="9584" y="16034"/>
                  </a:lnTo>
                  <a:lnTo>
                    <a:pt x="12425" y="15466"/>
                  </a:lnTo>
                  <a:lnTo>
                    <a:pt x="12602" y="15365"/>
                  </a:lnTo>
                  <a:lnTo>
                    <a:pt x="14256" y="13332"/>
                  </a:lnTo>
                  <a:lnTo>
                    <a:pt x="13991" y="12814"/>
                  </a:lnTo>
                  <a:lnTo>
                    <a:pt x="12059" y="12979"/>
                  </a:lnTo>
                  <a:lnTo>
                    <a:pt x="9761" y="12625"/>
                  </a:lnTo>
                  <a:lnTo>
                    <a:pt x="9761" y="11943"/>
                  </a:lnTo>
                  <a:lnTo>
                    <a:pt x="10405" y="10579"/>
                  </a:lnTo>
                  <a:lnTo>
                    <a:pt x="12753" y="9531"/>
                  </a:lnTo>
                  <a:lnTo>
                    <a:pt x="13347" y="9999"/>
                  </a:lnTo>
                  <a:lnTo>
                    <a:pt x="15582" y="10655"/>
                  </a:lnTo>
                  <a:lnTo>
                    <a:pt x="15986" y="10302"/>
                  </a:lnTo>
                  <a:lnTo>
                    <a:pt x="15733" y="8572"/>
                  </a:lnTo>
                  <a:lnTo>
                    <a:pt x="14799" y="5301"/>
                  </a:lnTo>
                  <a:lnTo>
                    <a:pt x="14799" y="4582"/>
                  </a:lnTo>
                  <a:lnTo>
                    <a:pt x="16996" y="3268"/>
                  </a:lnTo>
                  <a:cubicBezTo>
                    <a:pt x="17249" y="3167"/>
                    <a:pt x="17943" y="2814"/>
                    <a:pt x="20178" y="1387"/>
                  </a:cubicBezTo>
                  <a:cubicBezTo>
                    <a:pt x="21117" y="797"/>
                    <a:pt x="21746" y="618"/>
                    <a:pt x="22159" y="618"/>
                  </a:cubicBezTo>
                  <a:close/>
                  <a:moveTo>
                    <a:pt x="22164" y="0"/>
                  </a:moveTo>
                  <a:cubicBezTo>
                    <a:pt x="21532" y="0"/>
                    <a:pt x="20754" y="291"/>
                    <a:pt x="19837" y="869"/>
                  </a:cubicBezTo>
                  <a:cubicBezTo>
                    <a:pt x="17274" y="2498"/>
                    <a:pt x="16819" y="2675"/>
                    <a:pt x="16781" y="2688"/>
                  </a:cubicBezTo>
                  <a:lnTo>
                    <a:pt x="14332" y="4127"/>
                  </a:lnTo>
                  <a:lnTo>
                    <a:pt x="14180" y="4392"/>
                  </a:lnTo>
                  <a:lnTo>
                    <a:pt x="14180" y="5339"/>
                  </a:lnTo>
                  <a:lnTo>
                    <a:pt x="15127" y="8698"/>
                  </a:lnTo>
                  <a:lnTo>
                    <a:pt x="15291" y="9923"/>
                  </a:lnTo>
                  <a:lnTo>
                    <a:pt x="13688" y="9468"/>
                  </a:lnTo>
                  <a:lnTo>
                    <a:pt x="12993" y="8925"/>
                  </a:lnTo>
                  <a:lnTo>
                    <a:pt x="12665" y="8875"/>
                  </a:lnTo>
                  <a:lnTo>
                    <a:pt x="10051" y="10062"/>
                  </a:lnTo>
                  <a:lnTo>
                    <a:pt x="9887" y="10213"/>
                  </a:lnTo>
                  <a:lnTo>
                    <a:pt x="9155" y="11754"/>
                  </a:lnTo>
                  <a:lnTo>
                    <a:pt x="9129" y="12915"/>
                  </a:lnTo>
                  <a:lnTo>
                    <a:pt x="9395" y="13231"/>
                  </a:lnTo>
                  <a:lnTo>
                    <a:pt x="11983" y="13623"/>
                  </a:lnTo>
                  <a:lnTo>
                    <a:pt x="12059" y="13623"/>
                  </a:lnTo>
                  <a:lnTo>
                    <a:pt x="13284" y="13521"/>
                  </a:lnTo>
                  <a:lnTo>
                    <a:pt x="12185" y="14873"/>
                  </a:lnTo>
                  <a:lnTo>
                    <a:pt x="9344" y="15441"/>
                  </a:lnTo>
                  <a:lnTo>
                    <a:pt x="9155" y="15554"/>
                  </a:lnTo>
                  <a:lnTo>
                    <a:pt x="7185" y="18029"/>
                  </a:lnTo>
                  <a:lnTo>
                    <a:pt x="5771" y="20239"/>
                  </a:lnTo>
                  <a:lnTo>
                    <a:pt x="5733" y="20479"/>
                  </a:lnTo>
                  <a:lnTo>
                    <a:pt x="6288" y="22613"/>
                  </a:lnTo>
                  <a:lnTo>
                    <a:pt x="6364" y="22752"/>
                  </a:lnTo>
                  <a:lnTo>
                    <a:pt x="7576" y="24040"/>
                  </a:lnTo>
                  <a:lnTo>
                    <a:pt x="9243" y="25416"/>
                  </a:lnTo>
                  <a:cubicBezTo>
                    <a:pt x="8877" y="25909"/>
                    <a:pt x="8334" y="26679"/>
                    <a:pt x="8208" y="27032"/>
                  </a:cubicBezTo>
                  <a:cubicBezTo>
                    <a:pt x="7841" y="27386"/>
                    <a:pt x="4874" y="29091"/>
                    <a:pt x="2841" y="30214"/>
                  </a:cubicBezTo>
                  <a:lnTo>
                    <a:pt x="0" y="31629"/>
                  </a:lnTo>
                  <a:lnTo>
                    <a:pt x="189" y="32222"/>
                  </a:lnTo>
                  <a:lnTo>
                    <a:pt x="4533" y="31515"/>
                  </a:lnTo>
                  <a:lnTo>
                    <a:pt x="10430" y="29128"/>
                  </a:lnTo>
                  <a:lnTo>
                    <a:pt x="10556" y="29040"/>
                  </a:lnTo>
                  <a:lnTo>
                    <a:pt x="12804" y="26388"/>
                  </a:lnTo>
                  <a:lnTo>
                    <a:pt x="14748" y="24684"/>
                  </a:lnTo>
                  <a:lnTo>
                    <a:pt x="16087" y="23737"/>
                  </a:lnTo>
                  <a:lnTo>
                    <a:pt x="15241" y="25302"/>
                  </a:lnTo>
                  <a:lnTo>
                    <a:pt x="15582" y="25757"/>
                  </a:lnTo>
                  <a:lnTo>
                    <a:pt x="17488" y="25366"/>
                  </a:lnTo>
                  <a:cubicBezTo>
                    <a:pt x="19180" y="24861"/>
                    <a:pt x="19787" y="24595"/>
                    <a:pt x="20026" y="24431"/>
                  </a:cubicBezTo>
                  <a:cubicBezTo>
                    <a:pt x="20544" y="24595"/>
                    <a:pt x="22628" y="25757"/>
                    <a:pt x="24496" y="26868"/>
                  </a:cubicBezTo>
                  <a:lnTo>
                    <a:pt x="25936" y="29507"/>
                  </a:lnTo>
                  <a:lnTo>
                    <a:pt x="26618" y="33409"/>
                  </a:lnTo>
                  <a:lnTo>
                    <a:pt x="26012" y="36338"/>
                  </a:lnTo>
                  <a:lnTo>
                    <a:pt x="25456" y="38384"/>
                  </a:lnTo>
                  <a:lnTo>
                    <a:pt x="25469" y="38586"/>
                  </a:lnTo>
                  <a:lnTo>
                    <a:pt x="26264" y="40480"/>
                  </a:lnTo>
                  <a:lnTo>
                    <a:pt x="26858" y="40455"/>
                  </a:lnTo>
                  <a:lnTo>
                    <a:pt x="27767" y="37538"/>
                  </a:lnTo>
                  <a:lnTo>
                    <a:pt x="28373" y="37033"/>
                  </a:lnTo>
                  <a:lnTo>
                    <a:pt x="29004" y="40884"/>
                  </a:lnTo>
                  <a:lnTo>
                    <a:pt x="29888" y="43018"/>
                  </a:lnTo>
                  <a:lnTo>
                    <a:pt x="28360" y="42058"/>
                  </a:lnTo>
                  <a:lnTo>
                    <a:pt x="27893" y="42273"/>
                  </a:lnTo>
                  <a:lnTo>
                    <a:pt x="27653" y="43763"/>
                  </a:lnTo>
                  <a:lnTo>
                    <a:pt x="27678" y="43953"/>
                  </a:lnTo>
                  <a:lnTo>
                    <a:pt x="29383" y="47652"/>
                  </a:lnTo>
                  <a:lnTo>
                    <a:pt x="29156" y="50114"/>
                  </a:lnTo>
                  <a:lnTo>
                    <a:pt x="27918" y="52589"/>
                  </a:lnTo>
                  <a:lnTo>
                    <a:pt x="27413" y="57085"/>
                  </a:lnTo>
                  <a:lnTo>
                    <a:pt x="27729" y="61580"/>
                  </a:lnTo>
                  <a:lnTo>
                    <a:pt x="27779" y="61719"/>
                  </a:lnTo>
                  <a:lnTo>
                    <a:pt x="29522" y="64484"/>
                  </a:lnTo>
                  <a:lnTo>
                    <a:pt x="31252" y="65696"/>
                  </a:lnTo>
                  <a:lnTo>
                    <a:pt x="32464" y="69030"/>
                  </a:lnTo>
                  <a:lnTo>
                    <a:pt x="33891" y="74080"/>
                  </a:lnTo>
                  <a:lnTo>
                    <a:pt x="33967" y="74219"/>
                  </a:lnTo>
                  <a:lnTo>
                    <a:pt x="36505" y="76896"/>
                  </a:lnTo>
                  <a:lnTo>
                    <a:pt x="37048" y="76631"/>
                  </a:lnTo>
                  <a:lnTo>
                    <a:pt x="36467" y="73474"/>
                  </a:lnTo>
                  <a:lnTo>
                    <a:pt x="36404" y="73335"/>
                  </a:lnTo>
                  <a:lnTo>
                    <a:pt x="34964" y="71505"/>
                  </a:lnTo>
                  <a:lnTo>
                    <a:pt x="34484" y="68171"/>
                  </a:lnTo>
                  <a:lnTo>
                    <a:pt x="34484" y="68171"/>
                  </a:lnTo>
                  <a:lnTo>
                    <a:pt x="35166" y="68954"/>
                  </a:lnTo>
                  <a:lnTo>
                    <a:pt x="36012" y="72098"/>
                  </a:lnTo>
                  <a:lnTo>
                    <a:pt x="36101" y="72237"/>
                  </a:lnTo>
                  <a:lnTo>
                    <a:pt x="38273" y="74295"/>
                  </a:lnTo>
                  <a:lnTo>
                    <a:pt x="40268" y="77730"/>
                  </a:lnTo>
                  <a:lnTo>
                    <a:pt x="40419" y="79939"/>
                  </a:lnTo>
                  <a:lnTo>
                    <a:pt x="40508" y="80141"/>
                  </a:lnTo>
                  <a:lnTo>
                    <a:pt x="42162" y="81947"/>
                  </a:lnTo>
                  <a:lnTo>
                    <a:pt x="42301" y="82035"/>
                  </a:lnTo>
                  <a:lnTo>
                    <a:pt x="46202" y="83197"/>
                  </a:lnTo>
                  <a:lnTo>
                    <a:pt x="49043" y="84700"/>
                  </a:lnTo>
                  <a:lnTo>
                    <a:pt x="49359" y="84687"/>
                  </a:lnTo>
                  <a:lnTo>
                    <a:pt x="50028" y="84245"/>
                  </a:lnTo>
                  <a:lnTo>
                    <a:pt x="52453" y="86165"/>
                  </a:lnTo>
                  <a:lnTo>
                    <a:pt x="52592" y="86228"/>
                  </a:lnTo>
                  <a:lnTo>
                    <a:pt x="55407" y="86834"/>
                  </a:lnTo>
                  <a:lnTo>
                    <a:pt x="58716" y="90546"/>
                  </a:lnTo>
                  <a:lnTo>
                    <a:pt x="61330" y="91960"/>
                  </a:lnTo>
                  <a:lnTo>
                    <a:pt x="61683" y="91910"/>
                  </a:lnTo>
                  <a:lnTo>
                    <a:pt x="62706" y="91013"/>
                  </a:lnTo>
                  <a:lnTo>
                    <a:pt x="63994" y="92491"/>
                  </a:lnTo>
                  <a:lnTo>
                    <a:pt x="63691" y="95723"/>
                  </a:lnTo>
                  <a:lnTo>
                    <a:pt x="62251" y="97466"/>
                  </a:lnTo>
                  <a:lnTo>
                    <a:pt x="61405" y="99840"/>
                  </a:lnTo>
                  <a:lnTo>
                    <a:pt x="61165" y="102074"/>
                  </a:lnTo>
                  <a:lnTo>
                    <a:pt x="60711" y="103224"/>
                  </a:lnTo>
                  <a:lnTo>
                    <a:pt x="60774" y="103552"/>
                  </a:lnTo>
                  <a:lnTo>
                    <a:pt x="63186" y="106115"/>
                  </a:lnTo>
                  <a:lnTo>
                    <a:pt x="65320" y="109335"/>
                  </a:lnTo>
                  <a:lnTo>
                    <a:pt x="67441" y="112656"/>
                  </a:lnTo>
                  <a:lnTo>
                    <a:pt x="67555" y="112757"/>
                  </a:lnTo>
                  <a:lnTo>
                    <a:pt x="69461" y="113818"/>
                  </a:lnTo>
                  <a:lnTo>
                    <a:pt x="70623" y="115421"/>
                  </a:lnTo>
                  <a:lnTo>
                    <a:pt x="71090" y="120055"/>
                  </a:lnTo>
                  <a:lnTo>
                    <a:pt x="71330" y="123881"/>
                  </a:lnTo>
                  <a:lnTo>
                    <a:pt x="71090" y="127871"/>
                  </a:lnTo>
                  <a:lnTo>
                    <a:pt x="71254" y="129866"/>
                  </a:lnTo>
                  <a:lnTo>
                    <a:pt x="70472" y="132973"/>
                  </a:lnTo>
                  <a:lnTo>
                    <a:pt x="70383" y="135511"/>
                  </a:lnTo>
                  <a:lnTo>
                    <a:pt x="70623" y="138516"/>
                  </a:lnTo>
                  <a:lnTo>
                    <a:pt x="70749" y="138743"/>
                  </a:lnTo>
                  <a:lnTo>
                    <a:pt x="71886" y="139539"/>
                  </a:lnTo>
                  <a:lnTo>
                    <a:pt x="70168" y="143491"/>
                  </a:lnTo>
                  <a:lnTo>
                    <a:pt x="70194" y="143794"/>
                  </a:lnTo>
                  <a:lnTo>
                    <a:pt x="71507" y="145789"/>
                  </a:lnTo>
                  <a:lnTo>
                    <a:pt x="71823" y="147582"/>
                  </a:lnTo>
                  <a:lnTo>
                    <a:pt x="73035" y="151370"/>
                  </a:lnTo>
                  <a:lnTo>
                    <a:pt x="75409" y="154805"/>
                  </a:lnTo>
                  <a:lnTo>
                    <a:pt x="77227" y="156030"/>
                  </a:lnTo>
                  <a:lnTo>
                    <a:pt x="77391" y="156080"/>
                  </a:lnTo>
                  <a:lnTo>
                    <a:pt x="80396" y="156080"/>
                  </a:lnTo>
                  <a:lnTo>
                    <a:pt x="80624" y="155966"/>
                  </a:lnTo>
                  <a:lnTo>
                    <a:pt x="81886" y="154476"/>
                  </a:lnTo>
                  <a:lnTo>
                    <a:pt x="81798" y="153984"/>
                  </a:lnTo>
                  <a:lnTo>
                    <a:pt x="78666" y="152305"/>
                  </a:lnTo>
                  <a:lnTo>
                    <a:pt x="77530" y="149501"/>
                  </a:lnTo>
                  <a:lnTo>
                    <a:pt x="77353" y="149325"/>
                  </a:lnTo>
                  <a:cubicBezTo>
                    <a:pt x="77176" y="149249"/>
                    <a:pt x="77038" y="149097"/>
                    <a:pt x="76974" y="148908"/>
                  </a:cubicBezTo>
                  <a:cubicBezTo>
                    <a:pt x="76911" y="148643"/>
                    <a:pt x="77063" y="148289"/>
                    <a:pt x="77391" y="147885"/>
                  </a:cubicBezTo>
                  <a:cubicBezTo>
                    <a:pt x="78363" y="146723"/>
                    <a:pt x="78591" y="146458"/>
                    <a:pt x="78641" y="146332"/>
                  </a:cubicBezTo>
                  <a:lnTo>
                    <a:pt x="78957" y="145309"/>
                  </a:lnTo>
                  <a:lnTo>
                    <a:pt x="78831" y="144956"/>
                  </a:lnTo>
                  <a:lnTo>
                    <a:pt x="77404" y="143933"/>
                  </a:lnTo>
                  <a:lnTo>
                    <a:pt x="78111" y="142582"/>
                  </a:lnTo>
                  <a:lnTo>
                    <a:pt x="78831" y="142077"/>
                  </a:lnTo>
                  <a:lnTo>
                    <a:pt x="78957" y="141862"/>
                  </a:lnTo>
                  <a:lnTo>
                    <a:pt x="79361" y="139652"/>
                  </a:lnTo>
                  <a:lnTo>
                    <a:pt x="79336" y="139476"/>
                  </a:lnTo>
                  <a:lnTo>
                    <a:pt x="78818" y="138289"/>
                  </a:lnTo>
                  <a:lnTo>
                    <a:pt x="78869" y="137582"/>
                  </a:lnTo>
                  <a:lnTo>
                    <a:pt x="79954" y="137708"/>
                  </a:lnTo>
                  <a:lnTo>
                    <a:pt x="80308" y="137417"/>
                  </a:lnTo>
                  <a:lnTo>
                    <a:pt x="80384" y="135814"/>
                  </a:lnTo>
                  <a:lnTo>
                    <a:pt x="80384" y="135498"/>
                  </a:lnTo>
                  <a:lnTo>
                    <a:pt x="82038" y="135018"/>
                  </a:lnTo>
                  <a:lnTo>
                    <a:pt x="83932" y="134551"/>
                  </a:lnTo>
                  <a:lnTo>
                    <a:pt x="84172" y="134235"/>
                  </a:lnTo>
                  <a:lnTo>
                    <a:pt x="84172" y="132076"/>
                  </a:lnTo>
                  <a:lnTo>
                    <a:pt x="84020" y="130826"/>
                  </a:lnTo>
                  <a:lnTo>
                    <a:pt x="83970" y="130283"/>
                  </a:lnTo>
                  <a:lnTo>
                    <a:pt x="86243" y="130675"/>
                  </a:lnTo>
                  <a:lnTo>
                    <a:pt x="86521" y="130586"/>
                  </a:lnTo>
                  <a:lnTo>
                    <a:pt x="88137" y="129008"/>
                  </a:lnTo>
                  <a:lnTo>
                    <a:pt x="89614" y="126520"/>
                  </a:lnTo>
                  <a:lnTo>
                    <a:pt x="90965" y="124551"/>
                  </a:lnTo>
                  <a:lnTo>
                    <a:pt x="91470" y="121798"/>
                  </a:lnTo>
                  <a:lnTo>
                    <a:pt x="93857" y="120156"/>
                  </a:lnTo>
                  <a:lnTo>
                    <a:pt x="96546" y="118742"/>
                  </a:lnTo>
                  <a:lnTo>
                    <a:pt x="97897" y="117947"/>
                  </a:lnTo>
                  <a:lnTo>
                    <a:pt x="98049" y="117719"/>
                  </a:lnTo>
                  <a:lnTo>
                    <a:pt x="98592" y="113982"/>
                  </a:lnTo>
                  <a:lnTo>
                    <a:pt x="99463" y="110800"/>
                  </a:lnTo>
                  <a:lnTo>
                    <a:pt x="99842" y="108906"/>
                  </a:lnTo>
                  <a:lnTo>
                    <a:pt x="101648" y="106645"/>
                  </a:lnTo>
                  <a:lnTo>
                    <a:pt x="102746" y="104676"/>
                  </a:lnTo>
                  <a:lnTo>
                    <a:pt x="102746" y="104373"/>
                  </a:lnTo>
                  <a:lnTo>
                    <a:pt x="101799" y="102617"/>
                  </a:lnTo>
                  <a:cubicBezTo>
                    <a:pt x="101824" y="102352"/>
                    <a:pt x="101774" y="102125"/>
                    <a:pt x="98882" y="100989"/>
                  </a:cubicBezTo>
                  <a:lnTo>
                    <a:pt x="95650" y="99726"/>
                  </a:lnTo>
                  <a:lnTo>
                    <a:pt x="93718" y="99410"/>
                  </a:lnTo>
                  <a:lnTo>
                    <a:pt x="91710" y="98627"/>
                  </a:lnTo>
                  <a:lnTo>
                    <a:pt x="89551" y="97731"/>
                  </a:lnTo>
                  <a:lnTo>
                    <a:pt x="88415" y="95092"/>
                  </a:lnTo>
                  <a:lnTo>
                    <a:pt x="86887" y="92907"/>
                  </a:lnTo>
                  <a:lnTo>
                    <a:pt x="86735" y="92794"/>
                  </a:lnTo>
                  <a:lnTo>
                    <a:pt x="83338" y="91682"/>
                  </a:lnTo>
                  <a:lnTo>
                    <a:pt x="81179" y="91455"/>
                  </a:lnTo>
                  <a:lnTo>
                    <a:pt x="78970" y="89321"/>
                  </a:lnTo>
                  <a:lnTo>
                    <a:pt x="76861" y="88084"/>
                  </a:lnTo>
                  <a:lnTo>
                    <a:pt x="74335" y="87819"/>
                  </a:lnTo>
                  <a:lnTo>
                    <a:pt x="71810" y="87187"/>
                  </a:lnTo>
                  <a:lnTo>
                    <a:pt x="71722" y="87175"/>
                  </a:lnTo>
                  <a:lnTo>
                    <a:pt x="68881" y="87263"/>
                  </a:lnTo>
                  <a:lnTo>
                    <a:pt x="68792" y="87276"/>
                  </a:lnTo>
                  <a:cubicBezTo>
                    <a:pt x="65395" y="88273"/>
                    <a:pt x="65320" y="88576"/>
                    <a:pt x="65269" y="88753"/>
                  </a:cubicBezTo>
                  <a:cubicBezTo>
                    <a:pt x="65219" y="88942"/>
                    <a:pt x="65029" y="89523"/>
                    <a:pt x="64878" y="89965"/>
                  </a:cubicBezTo>
                  <a:lnTo>
                    <a:pt x="63640" y="88993"/>
                  </a:lnTo>
                  <a:lnTo>
                    <a:pt x="63350" y="88930"/>
                  </a:lnTo>
                  <a:lnTo>
                    <a:pt x="61734" y="89448"/>
                  </a:lnTo>
                  <a:lnTo>
                    <a:pt x="60218" y="88690"/>
                  </a:lnTo>
                  <a:lnTo>
                    <a:pt x="59057" y="86303"/>
                  </a:lnTo>
                  <a:lnTo>
                    <a:pt x="59802" y="84384"/>
                  </a:lnTo>
                  <a:lnTo>
                    <a:pt x="59600" y="83967"/>
                  </a:lnTo>
                  <a:lnTo>
                    <a:pt x="57655" y="83311"/>
                  </a:lnTo>
                  <a:lnTo>
                    <a:pt x="55521" y="83046"/>
                  </a:lnTo>
                  <a:lnTo>
                    <a:pt x="56077" y="81480"/>
                  </a:lnTo>
                  <a:lnTo>
                    <a:pt x="56796" y="80104"/>
                  </a:lnTo>
                  <a:lnTo>
                    <a:pt x="56986" y="78853"/>
                  </a:lnTo>
                  <a:lnTo>
                    <a:pt x="56670" y="78500"/>
                  </a:lnTo>
                  <a:lnTo>
                    <a:pt x="53905" y="78500"/>
                  </a:lnTo>
                  <a:lnTo>
                    <a:pt x="53640" y="78651"/>
                  </a:lnTo>
                  <a:lnTo>
                    <a:pt x="52516" y="80533"/>
                  </a:lnTo>
                  <a:lnTo>
                    <a:pt x="50155" y="81366"/>
                  </a:lnTo>
                  <a:lnTo>
                    <a:pt x="48374" y="78942"/>
                  </a:lnTo>
                  <a:lnTo>
                    <a:pt x="47995" y="75495"/>
                  </a:lnTo>
                  <a:lnTo>
                    <a:pt x="48816" y="72717"/>
                  </a:lnTo>
                  <a:lnTo>
                    <a:pt x="51443" y="70772"/>
                  </a:lnTo>
                  <a:lnTo>
                    <a:pt x="54132" y="70393"/>
                  </a:lnTo>
                  <a:lnTo>
                    <a:pt x="55370" y="71416"/>
                  </a:lnTo>
                  <a:lnTo>
                    <a:pt x="55849" y="71315"/>
                  </a:lnTo>
                  <a:lnTo>
                    <a:pt x="56392" y="70305"/>
                  </a:lnTo>
                  <a:lnTo>
                    <a:pt x="58286" y="70305"/>
                  </a:lnTo>
                  <a:lnTo>
                    <a:pt x="60799" y="71088"/>
                  </a:lnTo>
                  <a:lnTo>
                    <a:pt x="61014" y="72856"/>
                  </a:lnTo>
                  <a:lnTo>
                    <a:pt x="61064" y="72995"/>
                  </a:lnTo>
                  <a:lnTo>
                    <a:pt x="62403" y="75040"/>
                  </a:lnTo>
                  <a:lnTo>
                    <a:pt x="62971" y="74926"/>
                  </a:lnTo>
                  <a:lnTo>
                    <a:pt x="63363" y="72843"/>
                  </a:lnTo>
                  <a:lnTo>
                    <a:pt x="63363" y="72767"/>
                  </a:lnTo>
                  <a:lnTo>
                    <a:pt x="63211" y="69131"/>
                  </a:lnTo>
                  <a:lnTo>
                    <a:pt x="64158" y="67376"/>
                  </a:lnTo>
                  <a:lnTo>
                    <a:pt x="67087" y="65355"/>
                  </a:lnTo>
                  <a:lnTo>
                    <a:pt x="68704" y="62691"/>
                  </a:lnTo>
                  <a:lnTo>
                    <a:pt x="69461" y="60721"/>
                  </a:lnTo>
                  <a:lnTo>
                    <a:pt x="71924" y="58322"/>
                  </a:lnTo>
                  <a:lnTo>
                    <a:pt x="73452" y="58322"/>
                  </a:lnTo>
                  <a:lnTo>
                    <a:pt x="73755" y="58107"/>
                  </a:lnTo>
                  <a:lnTo>
                    <a:pt x="74575" y="55923"/>
                  </a:lnTo>
                  <a:lnTo>
                    <a:pt x="76747" y="54496"/>
                  </a:lnTo>
                  <a:lnTo>
                    <a:pt x="77682" y="55961"/>
                  </a:lnTo>
                  <a:lnTo>
                    <a:pt x="78124" y="56062"/>
                  </a:lnTo>
                  <a:lnTo>
                    <a:pt x="80119" y="54786"/>
                  </a:lnTo>
                  <a:lnTo>
                    <a:pt x="83591" y="53347"/>
                  </a:lnTo>
                  <a:lnTo>
                    <a:pt x="83705" y="52855"/>
                  </a:lnTo>
                  <a:lnTo>
                    <a:pt x="82909" y="51983"/>
                  </a:lnTo>
                  <a:lnTo>
                    <a:pt x="82657" y="51870"/>
                  </a:lnTo>
                  <a:lnTo>
                    <a:pt x="79715" y="52084"/>
                  </a:lnTo>
                  <a:lnTo>
                    <a:pt x="79134" y="50771"/>
                  </a:lnTo>
                  <a:lnTo>
                    <a:pt x="79134" y="49496"/>
                  </a:lnTo>
                  <a:lnTo>
                    <a:pt x="78970" y="49218"/>
                  </a:lnTo>
                  <a:lnTo>
                    <a:pt x="78528" y="48978"/>
                  </a:lnTo>
                  <a:lnTo>
                    <a:pt x="78742" y="48864"/>
                  </a:lnTo>
                  <a:lnTo>
                    <a:pt x="81002" y="48864"/>
                  </a:lnTo>
                  <a:lnTo>
                    <a:pt x="83212" y="49029"/>
                  </a:lnTo>
                  <a:lnTo>
                    <a:pt x="83389" y="48991"/>
                  </a:lnTo>
                  <a:lnTo>
                    <a:pt x="86028" y="47463"/>
                  </a:lnTo>
                  <a:cubicBezTo>
                    <a:pt x="87973" y="46023"/>
                    <a:pt x="88048" y="45910"/>
                    <a:pt x="88074" y="45847"/>
                  </a:cubicBezTo>
                  <a:cubicBezTo>
                    <a:pt x="88213" y="45657"/>
                    <a:pt x="88263" y="45569"/>
                    <a:pt x="86432" y="42362"/>
                  </a:cubicBezTo>
                  <a:lnTo>
                    <a:pt x="84399" y="40455"/>
                  </a:lnTo>
                  <a:lnTo>
                    <a:pt x="84033" y="38435"/>
                  </a:lnTo>
                  <a:lnTo>
                    <a:pt x="83553" y="34103"/>
                  </a:lnTo>
                  <a:lnTo>
                    <a:pt x="83010" y="33927"/>
                  </a:lnTo>
                  <a:lnTo>
                    <a:pt x="81078" y="36086"/>
                  </a:lnTo>
                  <a:lnTo>
                    <a:pt x="79576" y="35758"/>
                  </a:lnTo>
                  <a:lnTo>
                    <a:pt x="79310" y="34028"/>
                  </a:lnTo>
                  <a:lnTo>
                    <a:pt x="80055" y="32677"/>
                  </a:lnTo>
                  <a:lnTo>
                    <a:pt x="79866" y="32222"/>
                  </a:lnTo>
                  <a:lnTo>
                    <a:pt x="78212" y="31755"/>
                  </a:lnTo>
                  <a:lnTo>
                    <a:pt x="77164" y="30669"/>
                  </a:lnTo>
                  <a:lnTo>
                    <a:pt x="76937" y="30568"/>
                  </a:lnTo>
                  <a:lnTo>
                    <a:pt x="74070" y="30568"/>
                  </a:lnTo>
                  <a:lnTo>
                    <a:pt x="73199" y="30656"/>
                  </a:lnTo>
                  <a:lnTo>
                    <a:pt x="72921" y="30959"/>
                  </a:lnTo>
                  <a:lnTo>
                    <a:pt x="72845" y="33674"/>
                  </a:lnTo>
                  <a:lnTo>
                    <a:pt x="71583" y="35013"/>
                  </a:lnTo>
                  <a:lnTo>
                    <a:pt x="71545" y="35391"/>
                  </a:lnTo>
                  <a:lnTo>
                    <a:pt x="72290" y="36566"/>
                  </a:lnTo>
                  <a:lnTo>
                    <a:pt x="72492" y="38662"/>
                  </a:lnTo>
                  <a:lnTo>
                    <a:pt x="70535" y="40316"/>
                  </a:lnTo>
                  <a:lnTo>
                    <a:pt x="68615" y="40998"/>
                  </a:lnTo>
                  <a:lnTo>
                    <a:pt x="68401" y="41288"/>
                  </a:lnTo>
                  <a:lnTo>
                    <a:pt x="68401" y="44256"/>
                  </a:lnTo>
                  <a:lnTo>
                    <a:pt x="67555" y="44685"/>
                  </a:lnTo>
                  <a:lnTo>
                    <a:pt x="66380" y="43195"/>
                  </a:lnTo>
                  <a:lnTo>
                    <a:pt x="66974" y="40581"/>
                  </a:lnTo>
                  <a:lnTo>
                    <a:pt x="66822" y="40228"/>
                  </a:lnTo>
                  <a:lnTo>
                    <a:pt x="64676" y="39142"/>
                  </a:lnTo>
                  <a:lnTo>
                    <a:pt x="62453" y="37816"/>
                  </a:lnTo>
                  <a:lnTo>
                    <a:pt x="61443" y="36957"/>
                  </a:lnTo>
                  <a:lnTo>
                    <a:pt x="61241" y="36881"/>
                  </a:lnTo>
                  <a:lnTo>
                    <a:pt x="60509" y="36881"/>
                  </a:lnTo>
                  <a:lnTo>
                    <a:pt x="60307" y="34444"/>
                  </a:lnTo>
                  <a:lnTo>
                    <a:pt x="60686" y="32083"/>
                  </a:lnTo>
                  <a:lnTo>
                    <a:pt x="61456" y="30252"/>
                  </a:lnTo>
                  <a:cubicBezTo>
                    <a:pt x="61974" y="30050"/>
                    <a:pt x="62479" y="29823"/>
                    <a:pt x="62971" y="29558"/>
                  </a:cubicBezTo>
                  <a:cubicBezTo>
                    <a:pt x="63413" y="29330"/>
                    <a:pt x="63640" y="29229"/>
                    <a:pt x="63754" y="29179"/>
                  </a:cubicBezTo>
                  <a:cubicBezTo>
                    <a:pt x="63761" y="29180"/>
                    <a:pt x="63768" y="29180"/>
                    <a:pt x="63775" y="29180"/>
                  </a:cubicBezTo>
                  <a:cubicBezTo>
                    <a:pt x="63887" y="29180"/>
                    <a:pt x="64048" y="29086"/>
                    <a:pt x="64499" y="28813"/>
                  </a:cubicBezTo>
                  <a:lnTo>
                    <a:pt x="65029" y="28497"/>
                  </a:lnTo>
                  <a:cubicBezTo>
                    <a:pt x="66469" y="27638"/>
                    <a:pt x="66999" y="27323"/>
                    <a:pt x="67201" y="27171"/>
                  </a:cubicBezTo>
                  <a:lnTo>
                    <a:pt x="67214" y="27184"/>
                  </a:lnTo>
                  <a:lnTo>
                    <a:pt x="68792" y="25681"/>
                  </a:lnTo>
                  <a:lnTo>
                    <a:pt x="69992" y="24456"/>
                  </a:lnTo>
                  <a:lnTo>
                    <a:pt x="70737" y="24267"/>
                  </a:lnTo>
                  <a:lnTo>
                    <a:pt x="74083" y="24267"/>
                  </a:lnTo>
                  <a:lnTo>
                    <a:pt x="74399" y="23977"/>
                  </a:lnTo>
                  <a:lnTo>
                    <a:pt x="74550" y="21994"/>
                  </a:lnTo>
                  <a:lnTo>
                    <a:pt x="75548" y="20252"/>
                  </a:lnTo>
                  <a:lnTo>
                    <a:pt x="75573" y="20012"/>
                  </a:lnTo>
                  <a:lnTo>
                    <a:pt x="75106" y="18269"/>
                  </a:lnTo>
                  <a:lnTo>
                    <a:pt x="75005" y="18118"/>
                  </a:lnTo>
                  <a:lnTo>
                    <a:pt x="73363" y="16741"/>
                  </a:lnTo>
                  <a:lnTo>
                    <a:pt x="72883" y="16830"/>
                  </a:lnTo>
                  <a:lnTo>
                    <a:pt x="71873" y="18800"/>
                  </a:lnTo>
                  <a:lnTo>
                    <a:pt x="70320" y="19999"/>
                  </a:lnTo>
                  <a:lnTo>
                    <a:pt x="69676" y="20441"/>
                  </a:lnTo>
                  <a:lnTo>
                    <a:pt x="69676" y="18623"/>
                  </a:lnTo>
                  <a:lnTo>
                    <a:pt x="69929" y="17385"/>
                  </a:lnTo>
                  <a:lnTo>
                    <a:pt x="69411" y="17082"/>
                  </a:lnTo>
                  <a:lnTo>
                    <a:pt x="68691" y="17739"/>
                  </a:lnTo>
                  <a:lnTo>
                    <a:pt x="67896" y="15959"/>
                  </a:lnTo>
                  <a:lnTo>
                    <a:pt x="68918" y="14860"/>
                  </a:lnTo>
                  <a:lnTo>
                    <a:pt x="71002" y="10403"/>
                  </a:lnTo>
                  <a:lnTo>
                    <a:pt x="71873" y="10049"/>
                  </a:lnTo>
                  <a:lnTo>
                    <a:pt x="73767" y="8332"/>
                  </a:lnTo>
                  <a:lnTo>
                    <a:pt x="73691" y="7827"/>
                  </a:lnTo>
                  <a:lnTo>
                    <a:pt x="72896" y="7410"/>
                  </a:lnTo>
                  <a:lnTo>
                    <a:pt x="71785" y="7233"/>
                  </a:lnTo>
                  <a:lnTo>
                    <a:pt x="69373" y="7233"/>
                  </a:lnTo>
                  <a:lnTo>
                    <a:pt x="69057" y="7549"/>
                  </a:lnTo>
                  <a:lnTo>
                    <a:pt x="69057" y="9658"/>
                  </a:lnTo>
                  <a:lnTo>
                    <a:pt x="67037" y="12284"/>
                  </a:lnTo>
                  <a:lnTo>
                    <a:pt x="65294" y="14986"/>
                  </a:lnTo>
                  <a:lnTo>
                    <a:pt x="65294" y="15340"/>
                  </a:lnTo>
                  <a:lnTo>
                    <a:pt x="66077" y="16476"/>
                  </a:lnTo>
                  <a:lnTo>
                    <a:pt x="65762" y="18623"/>
                  </a:lnTo>
                  <a:lnTo>
                    <a:pt x="63375" y="19885"/>
                  </a:lnTo>
                  <a:lnTo>
                    <a:pt x="63375" y="18585"/>
                  </a:lnTo>
                  <a:lnTo>
                    <a:pt x="63085" y="18269"/>
                  </a:lnTo>
                  <a:lnTo>
                    <a:pt x="61342" y="18118"/>
                  </a:lnTo>
                  <a:lnTo>
                    <a:pt x="61128" y="18181"/>
                  </a:lnTo>
                  <a:lnTo>
                    <a:pt x="59890" y="19153"/>
                  </a:lnTo>
                  <a:lnTo>
                    <a:pt x="58223" y="16830"/>
                  </a:lnTo>
                  <a:lnTo>
                    <a:pt x="57971" y="16703"/>
                  </a:lnTo>
                  <a:lnTo>
                    <a:pt x="55799" y="16703"/>
                  </a:lnTo>
                  <a:lnTo>
                    <a:pt x="55521" y="16868"/>
                  </a:lnTo>
                  <a:lnTo>
                    <a:pt x="54827" y="18168"/>
                  </a:lnTo>
                  <a:lnTo>
                    <a:pt x="54435" y="18736"/>
                  </a:lnTo>
                  <a:lnTo>
                    <a:pt x="53652" y="16969"/>
                  </a:lnTo>
                  <a:lnTo>
                    <a:pt x="53261" y="16792"/>
                  </a:lnTo>
                  <a:cubicBezTo>
                    <a:pt x="53061" y="16867"/>
                    <a:pt x="52586" y="16997"/>
                    <a:pt x="52167" y="16997"/>
                  </a:cubicBezTo>
                  <a:cubicBezTo>
                    <a:pt x="51950" y="16997"/>
                    <a:pt x="51749" y="16962"/>
                    <a:pt x="51607" y="16868"/>
                  </a:cubicBezTo>
                  <a:cubicBezTo>
                    <a:pt x="51455" y="16767"/>
                    <a:pt x="51379" y="16590"/>
                    <a:pt x="51392" y="16426"/>
                  </a:cubicBezTo>
                  <a:cubicBezTo>
                    <a:pt x="51316" y="15112"/>
                    <a:pt x="51316" y="14986"/>
                    <a:pt x="51316" y="14974"/>
                  </a:cubicBezTo>
                  <a:lnTo>
                    <a:pt x="51215" y="14746"/>
                  </a:lnTo>
                  <a:lnTo>
                    <a:pt x="47945" y="11716"/>
                  </a:lnTo>
                  <a:lnTo>
                    <a:pt x="46922" y="11009"/>
                  </a:lnTo>
                  <a:lnTo>
                    <a:pt x="46682" y="10958"/>
                  </a:lnTo>
                  <a:lnTo>
                    <a:pt x="45142" y="11223"/>
                  </a:lnTo>
                  <a:lnTo>
                    <a:pt x="44435" y="9077"/>
                  </a:lnTo>
                  <a:lnTo>
                    <a:pt x="44233" y="8875"/>
                  </a:lnTo>
                  <a:lnTo>
                    <a:pt x="42806" y="8433"/>
                  </a:lnTo>
                  <a:lnTo>
                    <a:pt x="42679" y="8420"/>
                  </a:lnTo>
                  <a:lnTo>
                    <a:pt x="39182" y="8862"/>
                  </a:lnTo>
                  <a:lnTo>
                    <a:pt x="37262" y="8445"/>
                  </a:lnTo>
                  <a:lnTo>
                    <a:pt x="34649" y="6210"/>
                  </a:lnTo>
                  <a:lnTo>
                    <a:pt x="31075" y="4506"/>
                  </a:lnTo>
                  <a:lnTo>
                    <a:pt x="28499" y="2031"/>
                  </a:lnTo>
                  <a:lnTo>
                    <a:pt x="26365" y="263"/>
                  </a:lnTo>
                  <a:lnTo>
                    <a:pt x="26100" y="187"/>
                  </a:lnTo>
                  <a:lnTo>
                    <a:pt x="23524" y="756"/>
                  </a:lnTo>
                  <a:cubicBezTo>
                    <a:pt x="23360" y="465"/>
                    <a:pt x="23120" y="238"/>
                    <a:pt x="22817" y="124"/>
                  </a:cubicBezTo>
                  <a:cubicBezTo>
                    <a:pt x="22620" y="41"/>
                    <a:pt x="22402" y="0"/>
                    <a:pt x="221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3"/>
            <p:cNvSpPr/>
            <p:nvPr/>
          </p:nvSpPr>
          <p:spPr>
            <a:xfrm>
              <a:off x="1940550" y="1654925"/>
              <a:ext cx="124725" cy="149650"/>
            </a:xfrm>
            <a:custGeom>
              <a:avLst/>
              <a:gdLst/>
              <a:ahLst/>
              <a:cxnLst/>
              <a:rect l="l" t="t" r="r" b="b"/>
              <a:pathLst>
                <a:path w="4989" h="5986" extrusionOk="0">
                  <a:moveTo>
                    <a:pt x="2425" y="0"/>
                  </a:moveTo>
                  <a:lnTo>
                    <a:pt x="1023" y="1200"/>
                  </a:lnTo>
                  <a:lnTo>
                    <a:pt x="1" y="3851"/>
                  </a:lnTo>
                  <a:lnTo>
                    <a:pt x="1" y="5985"/>
                  </a:lnTo>
                  <a:lnTo>
                    <a:pt x="2362" y="4104"/>
                  </a:lnTo>
                  <a:lnTo>
                    <a:pt x="3511" y="4887"/>
                  </a:lnTo>
                  <a:lnTo>
                    <a:pt x="4988" y="4419"/>
                  </a:lnTo>
                  <a:lnTo>
                    <a:pt x="3271" y="2210"/>
                  </a:lnTo>
                  <a:lnTo>
                    <a:pt x="2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3"/>
            <p:cNvSpPr/>
            <p:nvPr/>
          </p:nvSpPr>
          <p:spPr>
            <a:xfrm>
              <a:off x="1932650" y="1641650"/>
              <a:ext cx="145575" cy="179325"/>
            </a:xfrm>
            <a:custGeom>
              <a:avLst/>
              <a:gdLst/>
              <a:ahLst/>
              <a:cxnLst/>
              <a:rect l="l" t="t" r="r" b="b"/>
              <a:pathLst>
                <a:path w="5823" h="7173" extrusionOk="0">
                  <a:moveTo>
                    <a:pt x="2602" y="1049"/>
                  </a:moveTo>
                  <a:lnTo>
                    <a:pt x="3297" y="2842"/>
                  </a:lnTo>
                  <a:lnTo>
                    <a:pt x="4774" y="4774"/>
                  </a:lnTo>
                  <a:lnTo>
                    <a:pt x="3877" y="5064"/>
                  </a:lnTo>
                  <a:lnTo>
                    <a:pt x="2665" y="4231"/>
                  </a:lnTo>
                  <a:lnTo>
                    <a:pt x="632" y="5860"/>
                  </a:lnTo>
                  <a:lnTo>
                    <a:pt x="632" y="4433"/>
                  </a:lnTo>
                  <a:lnTo>
                    <a:pt x="1605" y="1907"/>
                  </a:lnTo>
                  <a:lnTo>
                    <a:pt x="2602" y="1049"/>
                  </a:lnTo>
                  <a:close/>
                  <a:moveTo>
                    <a:pt x="2880" y="1"/>
                  </a:moveTo>
                  <a:lnTo>
                    <a:pt x="1074" y="1541"/>
                  </a:lnTo>
                  <a:lnTo>
                    <a:pt x="26" y="4269"/>
                  </a:lnTo>
                  <a:lnTo>
                    <a:pt x="1" y="7173"/>
                  </a:lnTo>
                  <a:lnTo>
                    <a:pt x="1" y="7173"/>
                  </a:lnTo>
                  <a:lnTo>
                    <a:pt x="2703" y="5026"/>
                  </a:lnTo>
                  <a:lnTo>
                    <a:pt x="3776" y="5771"/>
                  </a:lnTo>
                  <a:lnTo>
                    <a:pt x="5822" y="5102"/>
                  </a:lnTo>
                  <a:lnTo>
                    <a:pt x="3865" y="2577"/>
                  </a:lnTo>
                  <a:lnTo>
                    <a:pt x="28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3"/>
            <p:cNvSpPr/>
            <p:nvPr/>
          </p:nvSpPr>
          <p:spPr>
            <a:xfrm>
              <a:off x="2019475" y="1292525"/>
              <a:ext cx="410075" cy="583375"/>
            </a:xfrm>
            <a:custGeom>
              <a:avLst/>
              <a:gdLst/>
              <a:ahLst/>
              <a:cxnLst/>
              <a:rect l="l" t="t" r="r" b="b"/>
              <a:pathLst>
                <a:path w="16403" h="23335" extrusionOk="0">
                  <a:moveTo>
                    <a:pt x="4129" y="0"/>
                  </a:moveTo>
                  <a:lnTo>
                    <a:pt x="1213" y="2122"/>
                  </a:lnTo>
                  <a:lnTo>
                    <a:pt x="0" y="4407"/>
                  </a:lnTo>
                  <a:lnTo>
                    <a:pt x="0" y="7248"/>
                  </a:lnTo>
                  <a:lnTo>
                    <a:pt x="2122" y="6857"/>
                  </a:lnTo>
                  <a:lnTo>
                    <a:pt x="4571" y="8347"/>
                  </a:lnTo>
                  <a:lnTo>
                    <a:pt x="6541" y="8827"/>
                  </a:lnTo>
                  <a:lnTo>
                    <a:pt x="7210" y="7576"/>
                  </a:lnTo>
                  <a:lnTo>
                    <a:pt x="8170" y="11339"/>
                  </a:lnTo>
                  <a:lnTo>
                    <a:pt x="9521" y="12842"/>
                  </a:lnTo>
                  <a:lnTo>
                    <a:pt x="8258" y="15052"/>
                  </a:lnTo>
                  <a:cubicBezTo>
                    <a:pt x="8258" y="15052"/>
                    <a:pt x="8978" y="16314"/>
                    <a:pt x="6996" y="16706"/>
                  </a:cubicBezTo>
                  <a:cubicBezTo>
                    <a:pt x="5026" y="17097"/>
                    <a:pt x="6364" y="16946"/>
                    <a:pt x="5026" y="17097"/>
                  </a:cubicBezTo>
                  <a:cubicBezTo>
                    <a:pt x="3688" y="17261"/>
                    <a:pt x="3688" y="17539"/>
                    <a:pt x="3688" y="17539"/>
                  </a:cubicBezTo>
                  <a:lnTo>
                    <a:pt x="4180" y="18915"/>
                  </a:lnTo>
                  <a:lnTo>
                    <a:pt x="6604" y="18915"/>
                  </a:lnTo>
                  <a:lnTo>
                    <a:pt x="7943" y="20810"/>
                  </a:lnTo>
                  <a:lnTo>
                    <a:pt x="9521" y="22539"/>
                  </a:lnTo>
                  <a:lnTo>
                    <a:pt x="11579" y="23335"/>
                  </a:lnTo>
                  <a:lnTo>
                    <a:pt x="10405" y="20532"/>
                  </a:lnTo>
                  <a:lnTo>
                    <a:pt x="12375" y="21693"/>
                  </a:lnTo>
                  <a:lnTo>
                    <a:pt x="13473" y="20115"/>
                  </a:lnTo>
                  <a:lnTo>
                    <a:pt x="12059" y="16794"/>
                  </a:lnTo>
                  <a:lnTo>
                    <a:pt x="12615" y="15923"/>
                  </a:lnTo>
                  <a:lnTo>
                    <a:pt x="14420" y="18360"/>
                  </a:lnTo>
                  <a:lnTo>
                    <a:pt x="15683" y="16794"/>
                  </a:lnTo>
                  <a:lnTo>
                    <a:pt x="16403" y="15052"/>
                  </a:lnTo>
                  <a:lnTo>
                    <a:pt x="12931" y="12135"/>
                  </a:lnTo>
                  <a:lnTo>
                    <a:pt x="14269" y="11630"/>
                  </a:lnTo>
                  <a:lnTo>
                    <a:pt x="13549" y="8195"/>
                  </a:lnTo>
                  <a:lnTo>
                    <a:pt x="12211" y="5821"/>
                  </a:lnTo>
                  <a:lnTo>
                    <a:pt x="10721" y="4963"/>
                  </a:lnTo>
                  <a:lnTo>
                    <a:pt x="9067" y="3624"/>
                  </a:lnTo>
                  <a:lnTo>
                    <a:pt x="10557" y="3069"/>
                  </a:lnTo>
                  <a:lnTo>
                    <a:pt x="10165" y="1414"/>
                  </a:lnTo>
                  <a:lnTo>
                    <a:pt x="7918" y="354"/>
                  </a:lnTo>
                  <a:lnTo>
                    <a:pt x="5670" y="1326"/>
                  </a:lnTo>
                  <a:lnTo>
                    <a:pt x="5165" y="2677"/>
                  </a:lnTo>
                  <a:lnTo>
                    <a:pt x="3814" y="4256"/>
                  </a:lnTo>
                  <a:lnTo>
                    <a:pt x="2993" y="3069"/>
                  </a:lnTo>
                  <a:lnTo>
                    <a:pt x="4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3"/>
            <p:cNvSpPr/>
            <p:nvPr/>
          </p:nvSpPr>
          <p:spPr>
            <a:xfrm>
              <a:off x="2011275" y="1270725"/>
              <a:ext cx="427750" cy="619075"/>
            </a:xfrm>
            <a:custGeom>
              <a:avLst/>
              <a:gdLst/>
              <a:ahLst/>
              <a:cxnLst/>
              <a:rect l="l" t="t" r="r" b="b"/>
              <a:pathLst>
                <a:path w="17110" h="24763" extrusionOk="0">
                  <a:moveTo>
                    <a:pt x="8246" y="1567"/>
                  </a:moveTo>
                  <a:lnTo>
                    <a:pt x="10228" y="2501"/>
                  </a:lnTo>
                  <a:lnTo>
                    <a:pt x="10518" y="3739"/>
                  </a:lnTo>
                  <a:lnTo>
                    <a:pt x="8763" y="4383"/>
                  </a:lnTo>
                  <a:lnTo>
                    <a:pt x="10885" y="6087"/>
                  </a:lnTo>
                  <a:lnTo>
                    <a:pt x="12311" y="6908"/>
                  </a:lnTo>
                  <a:lnTo>
                    <a:pt x="13587" y="9156"/>
                  </a:lnTo>
                  <a:lnTo>
                    <a:pt x="14231" y="12287"/>
                  </a:lnTo>
                  <a:lnTo>
                    <a:pt x="12640" y="12881"/>
                  </a:lnTo>
                  <a:lnTo>
                    <a:pt x="16340" y="15999"/>
                  </a:lnTo>
                  <a:lnTo>
                    <a:pt x="15733" y="17477"/>
                  </a:lnTo>
                  <a:lnTo>
                    <a:pt x="14761" y="18689"/>
                  </a:lnTo>
                  <a:lnTo>
                    <a:pt x="12918" y="16227"/>
                  </a:lnTo>
                  <a:lnTo>
                    <a:pt x="12021" y="17616"/>
                  </a:lnTo>
                  <a:lnTo>
                    <a:pt x="13448" y="20937"/>
                  </a:lnTo>
                  <a:lnTo>
                    <a:pt x="12615" y="22136"/>
                  </a:lnTo>
                  <a:lnTo>
                    <a:pt x="10076" y="20633"/>
                  </a:lnTo>
                  <a:lnTo>
                    <a:pt x="11339" y="23639"/>
                  </a:lnTo>
                  <a:lnTo>
                    <a:pt x="10051" y="23146"/>
                  </a:lnTo>
                  <a:lnTo>
                    <a:pt x="8549" y="21492"/>
                  </a:lnTo>
                  <a:lnTo>
                    <a:pt x="7109" y="19459"/>
                  </a:lnTo>
                  <a:lnTo>
                    <a:pt x="4748" y="19459"/>
                  </a:lnTo>
                  <a:lnTo>
                    <a:pt x="4407" y="18500"/>
                  </a:lnTo>
                  <a:cubicBezTo>
                    <a:pt x="4723" y="18373"/>
                    <a:pt x="5064" y="18297"/>
                    <a:pt x="5417" y="18272"/>
                  </a:cubicBezTo>
                  <a:cubicBezTo>
                    <a:pt x="6124" y="18196"/>
                    <a:pt x="6124" y="18196"/>
                    <a:pt x="6238" y="18146"/>
                  </a:cubicBezTo>
                  <a:cubicBezTo>
                    <a:pt x="6301" y="18121"/>
                    <a:pt x="6453" y="18070"/>
                    <a:pt x="7412" y="17881"/>
                  </a:cubicBezTo>
                  <a:cubicBezTo>
                    <a:pt x="8208" y="17717"/>
                    <a:pt x="8725" y="17401"/>
                    <a:pt x="8940" y="16934"/>
                  </a:cubicBezTo>
                  <a:cubicBezTo>
                    <a:pt x="9079" y="16618"/>
                    <a:pt x="9079" y="16265"/>
                    <a:pt x="8953" y="15936"/>
                  </a:cubicBezTo>
                  <a:lnTo>
                    <a:pt x="10253" y="13676"/>
                  </a:lnTo>
                  <a:lnTo>
                    <a:pt x="8801" y="12060"/>
                  </a:lnTo>
                  <a:lnTo>
                    <a:pt x="7652" y="7590"/>
                  </a:lnTo>
                  <a:lnTo>
                    <a:pt x="6718" y="9332"/>
                  </a:lnTo>
                  <a:lnTo>
                    <a:pt x="5026" y="8928"/>
                  </a:lnTo>
                  <a:lnTo>
                    <a:pt x="2513" y="7388"/>
                  </a:lnTo>
                  <a:lnTo>
                    <a:pt x="644" y="7741"/>
                  </a:lnTo>
                  <a:lnTo>
                    <a:pt x="644" y="5367"/>
                  </a:lnTo>
                  <a:lnTo>
                    <a:pt x="1793" y="3208"/>
                  </a:lnTo>
                  <a:lnTo>
                    <a:pt x="3801" y="1744"/>
                  </a:lnTo>
                  <a:lnTo>
                    <a:pt x="3801" y="1744"/>
                  </a:lnTo>
                  <a:lnTo>
                    <a:pt x="2980" y="3991"/>
                  </a:lnTo>
                  <a:lnTo>
                    <a:pt x="4129" y="5645"/>
                  </a:lnTo>
                  <a:lnTo>
                    <a:pt x="5745" y="3751"/>
                  </a:lnTo>
                  <a:lnTo>
                    <a:pt x="6263" y="2438"/>
                  </a:lnTo>
                  <a:lnTo>
                    <a:pt x="8246" y="1567"/>
                  </a:lnTo>
                  <a:close/>
                  <a:moveTo>
                    <a:pt x="5114" y="1"/>
                  </a:moveTo>
                  <a:lnTo>
                    <a:pt x="1288" y="2779"/>
                  </a:lnTo>
                  <a:lnTo>
                    <a:pt x="0" y="5203"/>
                  </a:lnTo>
                  <a:lnTo>
                    <a:pt x="0" y="8486"/>
                  </a:lnTo>
                  <a:lnTo>
                    <a:pt x="2374" y="8044"/>
                  </a:lnTo>
                  <a:lnTo>
                    <a:pt x="4723" y="9471"/>
                  </a:lnTo>
                  <a:lnTo>
                    <a:pt x="7021" y="10039"/>
                  </a:lnTo>
                  <a:lnTo>
                    <a:pt x="7425" y="9294"/>
                  </a:lnTo>
                  <a:lnTo>
                    <a:pt x="8208" y="12350"/>
                  </a:lnTo>
                  <a:lnTo>
                    <a:pt x="9458" y="13739"/>
                  </a:lnTo>
                  <a:lnTo>
                    <a:pt x="8321" y="15747"/>
                  </a:lnTo>
                  <a:lnTo>
                    <a:pt x="8233" y="15911"/>
                  </a:lnTo>
                  <a:lnTo>
                    <a:pt x="8309" y="16063"/>
                  </a:lnTo>
                  <a:cubicBezTo>
                    <a:pt x="8410" y="16252"/>
                    <a:pt x="8422" y="16467"/>
                    <a:pt x="8347" y="16669"/>
                  </a:cubicBezTo>
                  <a:cubicBezTo>
                    <a:pt x="8220" y="16946"/>
                    <a:pt x="7842" y="17148"/>
                    <a:pt x="7273" y="17262"/>
                  </a:cubicBezTo>
                  <a:cubicBezTo>
                    <a:pt x="6263" y="17464"/>
                    <a:pt x="6099" y="17527"/>
                    <a:pt x="6011" y="17565"/>
                  </a:cubicBezTo>
                  <a:cubicBezTo>
                    <a:pt x="5783" y="17603"/>
                    <a:pt x="5556" y="17641"/>
                    <a:pt x="5329" y="17654"/>
                  </a:cubicBezTo>
                  <a:cubicBezTo>
                    <a:pt x="4937" y="17704"/>
                    <a:pt x="3712" y="17843"/>
                    <a:pt x="3712" y="18411"/>
                  </a:cubicBezTo>
                  <a:lnTo>
                    <a:pt x="4293" y="20103"/>
                  </a:lnTo>
                  <a:lnTo>
                    <a:pt x="6793" y="20103"/>
                  </a:lnTo>
                  <a:lnTo>
                    <a:pt x="8056" y="21884"/>
                  </a:lnTo>
                  <a:lnTo>
                    <a:pt x="9685" y="23677"/>
                  </a:lnTo>
                  <a:lnTo>
                    <a:pt x="12488" y="24763"/>
                  </a:lnTo>
                  <a:lnTo>
                    <a:pt x="11390" y="22161"/>
                  </a:lnTo>
                  <a:lnTo>
                    <a:pt x="12791" y="22982"/>
                  </a:lnTo>
                  <a:lnTo>
                    <a:pt x="14168" y="20987"/>
                  </a:lnTo>
                  <a:lnTo>
                    <a:pt x="12741" y="17666"/>
                  </a:lnTo>
                  <a:lnTo>
                    <a:pt x="12968" y="17325"/>
                  </a:lnTo>
                  <a:lnTo>
                    <a:pt x="14748" y="19712"/>
                  </a:lnTo>
                  <a:lnTo>
                    <a:pt x="16264" y="17830"/>
                  </a:lnTo>
                  <a:lnTo>
                    <a:pt x="17110" y="15810"/>
                  </a:lnTo>
                  <a:lnTo>
                    <a:pt x="13877" y="13083"/>
                  </a:lnTo>
                  <a:lnTo>
                    <a:pt x="14963" y="12678"/>
                  </a:lnTo>
                  <a:lnTo>
                    <a:pt x="14193" y="8979"/>
                  </a:lnTo>
                  <a:lnTo>
                    <a:pt x="12779" y="6453"/>
                  </a:lnTo>
                  <a:lnTo>
                    <a:pt x="11238" y="5569"/>
                  </a:lnTo>
                  <a:lnTo>
                    <a:pt x="10013" y="4585"/>
                  </a:lnTo>
                  <a:lnTo>
                    <a:pt x="11263" y="4117"/>
                  </a:lnTo>
                  <a:lnTo>
                    <a:pt x="10771" y="2047"/>
                  </a:lnTo>
                  <a:lnTo>
                    <a:pt x="8258" y="860"/>
                  </a:lnTo>
                  <a:lnTo>
                    <a:pt x="5758" y="1958"/>
                  </a:lnTo>
                  <a:lnTo>
                    <a:pt x="5215" y="3372"/>
                  </a:lnTo>
                  <a:lnTo>
                    <a:pt x="4180" y="4597"/>
                  </a:lnTo>
                  <a:lnTo>
                    <a:pt x="3675" y="3890"/>
                  </a:lnTo>
                  <a:lnTo>
                    <a:pt x="5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3"/>
            <p:cNvSpPr/>
            <p:nvPr/>
          </p:nvSpPr>
          <p:spPr>
            <a:xfrm>
              <a:off x="2342725" y="2272700"/>
              <a:ext cx="102300" cy="109875"/>
            </a:xfrm>
            <a:custGeom>
              <a:avLst/>
              <a:gdLst/>
              <a:ahLst/>
              <a:cxnLst/>
              <a:rect l="l" t="t" r="r" b="b"/>
              <a:pathLst>
                <a:path w="4092" h="4395" extrusionOk="0">
                  <a:moveTo>
                    <a:pt x="112" y="2946"/>
                  </a:moveTo>
                  <a:cubicBezTo>
                    <a:pt x="41" y="2963"/>
                    <a:pt x="1" y="2986"/>
                    <a:pt x="1" y="3018"/>
                  </a:cubicBezTo>
                  <a:cubicBezTo>
                    <a:pt x="1" y="3026"/>
                    <a:pt x="3" y="3031"/>
                    <a:pt x="9" y="3031"/>
                  </a:cubicBezTo>
                  <a:cubicBezTo>
                    <a:pt x="25" y="3031"/>
                    <a:pt x="60" y="3000"/>
                    <a:pt x="112" y="2946"/>
                  </a:cubicBezTo>
                  <a:close/>
                  <a:moveTo>
                    <a:pt x="2337" y="0"/>
                  </a:moveTo>
                  <a:cubicBezTo>
                    <a:pt x="2337" y="0"/>
                    <a:pt x="576" y="2455"/>
                    <a:pt x="112" y="2946"/>
                  </a:cubicBezTo>
                  <a:lnTo>
                    <a:pt x="112" y="2946"/>
                  </a:lnTo>
                  <a:cubicBezTo>
                    <a:pt x="226" y="2918"/>
                    <a:pt x="419" y="2908"/>
                    <a:pt x="644" y="2908"/>
                  </a:cubicBezTo>
                  <a:cubicBezTo>
                    <a:pt x="1336" y="2908"/>
                    <a:pt x="2337" y="3005"/>
                    <a:pt x="2337" y="3005"/>
                  </a:cubicBezTo>
                  <a:lnTo>
                    <a:pt x="3145" y="4394"/>
                  </a:lnTo>
                  <a:lnTo>
                    <a:pt x="4092" y="3990"/>
                  </a:lnTo>
                  <a:lnTo>
                    <a:pt x="4092" y="2096"/>
                  </a:lnTo>
                  <a:lnTo>
                    <a:pt x="2438" y="1465"/>
                  </a:lnTo>
                  <a:lnTo>
                    <a:pt x="23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p:nvPr/>
          </p:nvSpPr>
          <p:spPr>
            <a:xfrm>
              <a:off x="2334825" y="2250600"/>
              <a:ext cx="118400" cy="142075"/>
            </a:xfrm>
            <a:custGeom>
              <a:avLst/>
              <a:gdLst/>
              <a:ahLst/>
              <a:cxnLst/>
              <a:rect l="l" t="t" r="r" b="b"/>
              <a:pathLst>
                <a:path w="4736" h="5683" extrusionOk="0">
                  <a:moveTo>
                    <a:pt x="2387" y="1781"/>
                  </a:moveTo>
                  <a:lnTo>
                    <a:pt x="2450" y="2576"/>
                  </a:lnTo>
                  <a:lnTo>
                    <a:pt x="4079" y="3207"/>
                  </a:lnTo>
                  <a:lnTo>
                    <a:pt x="4079" y="4659"/>
                  </a:lnTo>
                  <a:lnTo>
                    <a:pt x="3587" y="4874"/>
                  </a:lnTo>
                  <a:lnTo>
                    <a:pt x="2829" y="3586"/>
                  </a:lnTo>
                  <a:lnTo>
                    <a:pt x="2665" y="3574"/>
                  </a:lnTo>
                  <a:cubicBezTo>
                    <a:pt x="1983" y="3510"/>
                    <a:pt x="1491" y="3473"/>
                    <a:pt x="1125" y="3473"/>
                  </a:cubicBezTo>
                  <a:lnTo>
                    <a:pt x="1137" y="3473"/>
                  </a:lnTo>
                  <a:cubicBezTo>
                    <a:pt x="1428" y="3106"/>
                    <a:pt x="1819" y="2576"/>
                    <a:pt x="2387" y="1781"/>
                  </a:cubicBezTo>
                  <a:close/>
                  <a:moveTo>
                    <a:pt x="2905" y="0"/>
                  </a:moveTo>
                  <a:lnTo>
                    <a:pt x="2400" y="707"/>
                  </a:lnTo>
                  <a:cubicBezTo>
                    <a:pt x="1541" y="1894"/>
                    <a:pt x="582" y="3195"/>
                    <a:pt x="253" y="3561"/>
                  </a:cubicBezTo>
                  <a:cubicBezTo>
                    <a:pt x="203" y="3574"/>
                    <a:pt x="165" y="3599"/>
                    <a:pt x="127" y="3637"/>
                  </a:cubicBezTo>
                  <a:lnTo>
                    <a:pt x="1" y="3763"/>
                  </a:lnTo>
                  <a:lnTo>
                    <a:pt x="1" y="4142"/>
                  </a:lnTo>
                  <a:lnTo>
                    <a:pt x="228" y="4218"/>
                  </a:lnTo>
                  <a:cubicBezTo>
                    <a:pt x="268" y="4227"/>
                    <a:pt x="302" y="4237"/>
                    <a:pt x="339" y="4237"/>
                  </a:cubicBezTo>
                  <a:cubicBezTo>
                    <a:pt x="396" y="4237"/>
                    <a:pt x="462" y="4214"/>
                    <a:pt x="569" y="4129"/>
                  </a:cubicBezTo>
                  <a:cubicBezTo>
                    <a:pt x="771" y="4117"/>
                    <a:pt x="974" y="4111"/>
                    <a:pt x="1176" y="4111"/>
                  </a:cubicBezTo>
                  <a:cubicBezTo>
                    <a:pt x="1605" y="4111"/>
                    <a:pt x="2034" y="4137"/>
                    <a:pt x="2463" y="4180"/>
                  </a:cubicBezTo>
                  <a:lnTo>
                    <a:pt x="3334" y="5682"/>
                  </a:lnTo>
                  <a:lnTo>
                    <a:pt x="4736" y="5076"/>
                  </a:lnTo>
                  <a:lnTo>
                    <a:pt x="4736" y="2753"/>
                  </a:lnTo>
                  <a:lnTo>
                    <a:pt x="3069" y="2121"/>
                  </a:lnTo>
                  <a:lnTo>
                    <a:pt x="29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3"/>
            <p:cNvSpPr/>
            <p:nvPr/>
          </p:nvSpPr>
          <p:spPr>
            <a:xfrm>
              <a:off x="1713900" y="3010725"/>
              <a:ext cx="224775" cy="69925"/>
            </a:xfrm>
            <a:custGeom>
              <a:avLst/>
              <a:gdLst/>
              <a:ahLst/>
              <a:cxnLst/>
              <a:rect l="l" t="t" r="r" b="b"/>
              <a:pathLst>
                <a:path w="8991" h="2797" extrusionOk="0">
                  <a:moveTo>
                    <a:pt x="1112" y="1"/>
                  </a:moveTo>
                  <a:lnTo>
                    <a:pt x="0" y="556"/>
                  </a:lnTo>
                  <a:lnTo>
                    <a:pt x="1112" y="834"/>
                  </a:lnTo>
                  <a:cubicBezTo>
                    <a:pt x="1112" y="834"/>
                    <a:pt x="3864" y="1125"/>
                    <a:pt x="4104" y="1125"/>
                  </a:cubicBezTo>
                  <a:cubicBezTo>
                    <a:pt x="4344" y="1125"/>
                    <a:pt x="6705" y="2110"/>
                    <a:pt x="6705" y="2110"/>
                  </a:cubicBezTo>
                  <a:cubicBezTo>
                    <a:pt x="6705" y="2110"/>
                    <a:pt x="5423" y="2797"/>
                    <a:pt x="5497" y="2797"/>
                  </a:cubicBezTo>
                  <a:cubicBezTo>
                    <a:pt x="5501" y="2797"/>
                    <a:pt x="5508" y="2795"/>
                    <a:pt x="5518" y="2791"/>
                  </a:cubicBezTo>
                  <a:cubicBezTo>
                    <a:pt x="5758" y="2716"/>
                    <a:pt x="8991" y="2463"/>
                    <a:pt x="8991" y="2463"/>
                  </a:cubicBezTo>
                  <a:lnTo>
                    <a:pt x="7892" y="1390"/>
                  </a:lnTo>
                  <a:lnTo>
                    <a:pt x="3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3"/>
            <p:cNvSpPr/>
            <p:nvPr/>
          </p:nvSpPr>
          <p:spPr>
            <a:xfrm>
              <a:off x="1691475" y="3002850"/>
              <a:ext cx="265200" cy="86825"/>
            </a:xfrm>
            <a:custGeom>
              <a:avLst/>
              <a:gdLst/>
              <a:ahLst/>
              <a:cxnLst/>
              <a:rect l="l" t="t" r="r" b="b"/>
              <a:pathLst>
                <a:path w="10608" h="3473" extrusionOk="0">
                  <a:moveTo>
                    <a:pt x="4079" y="644"/>
                  </a:moveTo>
                  <a:lnTo>
                    <a:pt x="8613" y="1995"/>
                  </a:lnTo>
                  <a:lnTo>
                    <a:pt x="9168" y="2526"/>
                  </a:lnTo>
                  <a:cubicBezTo>
                    <a:pt x="8764" y="2551"/>
                    <a:pt x="8310" y="2589"/>
                    <a:pt x="7880" y="2627"/>
                  </a:cubicBezTo>
                  <a:lnTo>
                    <a:pt x="8335" y="2387"/>
                  </a:lnTo>
                  <a:lnTo>
                    <a:pt x="7716" y="2134"/>
                  </a:lnTo>
                  <a:cubicBezTo>
                    <a:pt x="6112" y="1465"/>
                    <a:pt x="5191" y="1124"/>
                    <a:pt x="5001" y="1124"/>
                  </a:cubicBezTo>
                  <a:cubicBezTo>
                    <a:pt x="4824" y="1124"/>
                    <a:pt x="3095" y="947"/>
                    <a:pt x="2072" y="846"/>
                  </a:cubicBezTo>
                  <a:lnTo>
                    <a:pt x="1807" y="770"/>
                  </a:lnTo>
                  <a:lnTo>
                    <a:pt x="2072" y="644"/>
                  </a:lnTo>
                  <a:close/>
                  <a:moveTo>
                    <a:pt x="1933" y="0"/>
                  </a:moveTo>
                  <a:lnTo>
                    <a:pt x="1" y="973"/>
                  </a:lnTo>
                  <a:lnTo>
                    <a:pt x="1971" y="1465"/>
                  </a:lnTo>
                  <a:cubicBezTo>
                    <a:pt x="2438" y="1515"/>
                    <a:pt x="4749" y="1755"/>
                    <a:pt x="4976" y="1755"/>
                  </a:cubicBezTo>
                  <a:cubicBezTo>
                    <a:pt x="5127" y="1781"/>
                    <a:pt x="5974" y="2096"/>
                    <a:pt x="6857" y="2462"/>
                  </a:cubicBezTo>
                  <a:cubicBezTo>
                    <a:pt x="5974" y="2942"/>
                    <a:pt x="5986" y="2980"/>
                    <a:pt x="6100" y="3233"/>
                  </a:cubicBezTo>
                  <a:lnTo>
                    <a:pt x="6251" y="3473"/>
                  </a:lnTo>
                  <a:lnTo>
                    <a:pt x="6516" y="3410"/>
                  </a:lnTo>
                  <a:cubicBezTo>
                    <a:pt x="6706" y="3359"/>
                    <a:pt x="8411" y="3207"/>
                    <a:pt x="9913" y="3094"/>
                  </a:cubicBezTo>
                  <a:lnTo>
                    <a:pt x="10608" y="3043"/>
                  </a:lnTo>
                  <a:lnTo>
                    <a:pt x="8953" y="1427"/>
                  </a:lnTo>
                  <a:lnTo>
                    <a:pt x="4231" y="13"/>
                  </a:lnTo>
                  <a:lnTo>
                    <a:pt x="19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3"/>
            <p:cNvSpPr/>
            <p:nvPr/>
          </p:nvSpPr>
          <p:spPr>
            <a:xfrm>
              <a:off x="1938650" y="3067875"/>
              <a:ext cx="120300" cy="55275"/>
            </a:xfrm>
            <a:custGeom>
              <a:avLst/>
              <a:gdLst/>
              <a:ahLst/>
              <a:cxnLst/>
              <a:rect l="l" t="t" r="r" b="b"/>
              <a:pathLst>
                <a:path w="4812" h="2211" extrusionOk="0">
                  <a:moveTo>
                    <a:pt x="1807" y="0"/>
                  </a:moveTo>
                  <a:lnTo>
                    <a:pt x="1099" y="1036"/>
                  </a:lnTo>
                  <a:lnTo>
                    <a:pt x="1" y="2210"/>
                  </a:lnTo>
                  <a:lnTo>
                    <a:pt x="1" y="2210"/>
                  </a:lnTo>
                  <a:lnTo>
                    <a:pt x="2842" y="1743"/>
                  </a:lnTo>
                  <a:lnTo>
                    <a:pt x="4812" y="2210"/>
                  </a:lnTo>
                  <a:lnTo>
                    <a:pt x="4812" y="2210"/>
                  </a:lnTo>
                  <a:lnTo>
                    <a:pt x="4408" y="493"/>
                  </a:lnTo>
                  <a:lnTo>
                    <a:pt x="18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3"/>
            <p:cNvSpPr/>
            <p:nvPr/>
          </p:nvSpPr>
          <p:spPr>
            <a:xfrm>
              <a:off x="1916875" y="3059350"/>
              <a:ext cx="152175" cy="75475"/>
            </a:xfrm>
            <a:custGeom>
              <a:avLst/>
              <a:gdLst/>
              <a:ahLst/>
              <a:cxnLst/>
              <a:rect l="l" t="t" r="r" b="b"/>
              <a:pathLst>
                <a:path w="6087" h="3019" extrusionOk="0">
                  <a:moveTo>
                    <a:pt x="2829" y="695"/>
                  </a:moveTo>
                  <a:lnTo>
                    <a:pt x="5026" y="1099"/>
                  </a:lnTo>
                  <a:lnTo>
                    <a:pt x="5253" y="2122"/>
                  </a:lnTo>
                  <a:lnTo>
                    <a:pt x="5253" y="2122"/>
                  </a:lnTo>
                  <a:lnTo>
                    <a:pt x="3713" y="1756"/>
                  </a:lnTo>
                  <a:lnTo>
                    <a:pt x="1731" y="2084"/>
                  </a:lnTo>
                  <a:lnTo>
                    <a:pt x="2236" y="1541"/>
                  </a:lnTo>
                  <a:lnTo>
                    <a:pt x="2829" y="695"/>
                  </a:lnTo>
                  <a:close/>
                  <a:moveTo>
                    <a:pt x="2526" y="0"/>
                  </a:moveTo>
                  <a:lnTo>
                    <a:pt x="1743" y="1162"/>
                  </a:lnTo>
                  <a:lnTo>
                    <a:pt x="1" y="3018"/>
                  </a:lnTo>
                  <a:lnTo>
                    <a:pt x="3675" y="2400"/>
                  </a:lnTo>
                  <a:lnTo>
                    <a:pt x="6087" y="2980"/>
                  </a:lnTo>
                  <a:lnTo>
                    <a:pt x="5531" y="556"/>
                  </a:lnTo>
                  <a:lnTo>
                    <a:pt x="25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3"/>
            <p:cNvSpPr/>
            <p:nvPr/>
          </p:nvSpPr>
          <p:spPr>
            <a:xfrm>
              <a:off x="1843950" y="3121225"/>
              <a:ext cx="55275" cy="29075"/>
            </a:xfrm>
            <a:custGeom>
              <a:avLst/>
              <a:gdLst/>
              <a:ahLst/>
              <a:cxnLst/>
              <a:rect l="l" t="t" r="r" b="b"/>
              <a:pathLst>
                <a:path w="2211" h="1163" extrusionOk="0">
                  <a:moveTo>
                    <a:pt x="1" y="0"/>
                  </a:moveTo>
                  <a:lnTo>
                    <a:pt x="1226" y="1162"/>
                  </a:lnTo>
                  <a:lnTo>
                    <a:pt x="2211" y="278"/>
                  </a:lnTo>
                  <a:lnTo>
                    <a:pt x="16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3"/>
            <p:cNvSpPr/>
            <p:nvPr/>
          </p:nvSpPr>
          <p:spPr>
            <a:xfrm>
              <a:off x="1824375" y="3113325"/>
              <a:ext cx="88750" cy="47700"/>
            </a:xfrm>
            <a:custGeom>
              <a:avLst/>
              <a:gdLst/>
              <a:ahLst/>
              <a:cxnLst/>
              <a:rect l="l" t="t" r="r" b="b"/>
              <a:pathLst>
                <a:path w="3550" h="1908" extrusionOk="0">
                  <a:moveTo>
                    <a:pt x="2375" y="632"/>
                  </a:moveTo>
                  <a:lnTo>
                    <a:pt x="2438" y="670"/>
                  </a:lnTo>
                  <a:lnTo>
                    <a:pt x="2021" y="1049"/>
                  </a:lnTo>
                  <a:lnTo>
                    <a:pt x="1579" y="632"/>
                  </a:lnTo>
                  <a:close/>
                  <a:moveTo>
                    <a:pt x="1" y="1"/>
                  </a:moveTo>
                  <a:lnTo>
                    <a:pt x="1996" y="1907"/>
                  </a:lnTo>
                  <a:lnTo>
                    <a:pt x="3549" y="518"/>
                  </a:lnTo>
                  <a:lnTo>
                    <a:pt x="25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3"/>
            <p:cNvSpPr/>
            <p:nvPr/>
          </p:nvSpPr>
          <p:spPr>
            <a:xfrm>
              <a:off x="2090500" y="3105425"/>
              <a:ext cx="65050" cy="33175"/>
            </a:xfrm>
            <a:custGeom>
              <a:avLst/>
              <a:gdLst/>
              <a:ahLst/>
              <a:cxnLst/>
              <a:rect l="l" t="t" r="r" b="b"/>
              <a:pathLst>
                <a:path w="2602" h="1327" extrusionOk="0">
                  <a:moveTo>
                    <a:pt x="0" y="1"/>
                  </a:moveTo>
                  <a:lnTo>
                    <a:pt x="468" y="1327"/>
                  </a:lnTo>
                  <a:lnTo>
                    <a:pt x="2602" y="65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3"/>
            <p:cNvSpPr/>
            <p:nvPr/>
          </p:nvSpPr>
          <p:spPr>
            <a:xfrm>
              <a:off x="2077875" y="3094075"/>
              <a:ext cx="106725" cy="54325"/>
            </a:xfrm>
            <a:custGeom>
              <a:avLst/>
              <a:gdLst/>
              <a:ahLst/>
              <a:cxnLst/>
              <a:rect l="l" t="t" r="r" b="b"/>
              <a:pathLst>
                <a:path w="4269" h="2173" extrusionOk="0">
                  <a:moveTo>
                    <a:pt x="998" y="910"/>
                  </a:moveTo>
                  <a:lnTo>
                    <a:pt x="1945" y="1137"/>
                  </a:lnTo>
                  <a:lnTo>
                    <a:pt x="1162" y="1377"/>
                  </a:lnTo>
                  <a:lnTo>
                    <a:pt x="998" y="910"/>
                  </a:lnTo>
                  <a:close/>
                  <a:moveTo>
                    <a:pt x="0" y="0"/>
                  </a:moveTo>
                  <a:lnTo>
                    <a:pt x="783" y="2172"/>
                  </a:lnTo>
                  <a:lnTo>
                    <a:pt x="4268" y="10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63"/>
          <p:cNvSpPr txBox="1"/>
          <p:nvPr/>
        </p:nvSpPr>
        <p:spPr>
          <a:xfrm flipH="1">
            <a:off x="6358774" y="3503127"/>
            <a:ext cx="2065200" cy="53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NEPTUNE</a:t>
            </a:r>
            <a:endParaRPr sz="2200">
              <a:solidFill>
                <a:schemeClr val="lt1"/>
              </a:solidFill>
              <a:latin typeface="Anek Devanagari ExtraBold"/>
              <a:ea typeface="Anek Devanagari ExtraBold"/>
              <a:cs typeface="Anek Devanagari ExtraBold"/>
              <a:sym typeface="Anek Devanagari ExtraBold"/>
            </a:endParaRPr>
          </a:p>
        </p:txBody>
      </p:sp>
      <p:sp>
        <p:nvSpPr>
          <p:cNvPr id="1720" name="Google Shape;1720;p63"/>
          <p:cNvSpPr txBox="1"/>
          <p:nvPr/>
        </p:nvSpPr>
        <p:spPr>
          <a:xfrm flipH="1">
            <a:off x="6060268" y="3953275"/>
            <a:ext cx="2363700" cy="5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latin typeface="Chivo"/>
                <a:ea typeface="Chivo"/>
                <a:cs typeface="Chivo"/>
                <a:sym typeface="Chivo"/>
              </a:rPr>
              <a:t>Neptune is the farthest planet from the Sun</a:t>
            </a:r>
            <a:endParaRPr sz="1500">
              <a:solidFill>
                <a:schemeClr val="lt1"/>
              </a:solidFill>
              <a:latin typeface="Chivo"/>
              <a:ea typeface="Chivo"/>
              <a:cs typeface="Chivo"/>
              <a:sym typeface="Chivo"/>
            </a:endParaRPr>
          </a:p>
        </p:txBody>
      </p:sp>
      <p:sp>
        <p:nvSpPr>
          <p:cNvPr id="1721" name="Google Shape;1721;p63"/>
          <p:cNvSpPr txBox="1"/>
          <p:nvPr/>
        </p:nvSpPr>
        <p:spPr>
          <a:xfrm flipH="1">
            <a:off x="6358774" y="2355026"/>
            <a:ext cx="2065200" cy="53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VENUS</a:t>
            </a:r>
            <a:endParaRPr sz="2200">
              <a:solidFill>
                <a:schemeClr val="lt1"/>
              </a:solidFill>
              <a:latin typeface="Anek Devanagari ExtraBold"/>
              <a:ea typeface="Anek Devanagari ExtraBold"/>
              <a:cs typeface="Anek Devanagari ExtraBold"/>
              <a:sym typeface="Anek Devanagari ExtraBold"/>
            </a:endParaRPr>
          </a:p>
        </p:txBody>
      </p:sp>
      <p:sp>
        <p:nvSpPr>
          <p:cNvPr id="1722" name="Google Shape;1722;p63"/>
          <p:cNvSpPr txBox="1"/>
          <p:nvPr/>
        </p:nvSpPr>
        <p:spPr>
          <a:xfrm flipH="1">
            <a:off x="6060268" y="2805171"/>
            <a:ext cx="2363700" cy="5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latin typeface="Chivo"/>
                <a:ea typeface="Chivo"/>
                <a:cs typeface="Chivo"/>
                <a:sym typeface="Chivo"/>
              </a:rPr>
              <a:t>Venus is the second planet from the Sun</a:t>
            </a:r>
            <a:endParaRPr sz="1500">
              <a:solidFill>
                <a:schemeClr val="lt1"/>
              </a:solidFill>
              <a:latin typeface="Chivo"/>
              <a:ea typeface="Chivo"/>
              <a:cs typeface="Chivo"/>
              <a:sym typeface="Chivo"/>
            </a:endParaRPr>
          </a:p>
        </p:txBody>
      </p:sp>
      <p:sp>
        <p:nvSpPr>
          <p:cNvPr id="1723" name="Google Shape;1723;p63"/>
          <p:cNvSpPr txBox="1"/>
          <p:nvPr/>
        </p:nvSpPr>
        <p:spPr>
          <a:xfrm flipH="1">
            <a:off x="6358774" y="1206925"/>
            <a:ext cx="2065200" cy="53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JUPITER</a:t>
            </a:r>
            <a:endParaRPr sz="2200">
              <a:solidFill>
                <a:schemeClr val="lt1"/>
              </a:solidFill>
              <a:latin typeface="Anek Devanagari ExtraBold"/>
              <a:ea typeface="Anek Devanagari ExtraBold"/>
              <a:cs typeface="Anek Devanagari ExtraBold"/>
              <a:sym typeface="Anek Devanagari ExtraBold"/>
            </a:endParaRPr>
          </a:p>
        </p:txBody>
      </p:sp>
      <p:sp>
        <p:nvSpPr>
          <p:cNvPr id="1724" name="Google Shape;1724;p63"/>
          <p:cNvSpPr txBox="1"/>
          <p:nvPr/>
        </p:nvSpPr>
        <p:spPr>
          <a:xfrm flipH="1">
            <a:off x="6060268" y="1657067"/>
            <a:ext cx="2363700" cy="5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latin typeface="Chivo"/>
                <a:ea typeface="Chivo"/>
                <a:cs typeface="Chivo"/>
                <a:sym typeface="Chivo"/>
              </a:rPr>
              <a:t>Jupiter is a gas giant and the biggest planet</a:t>
            </a:r>
            <a:endParaRPr sz="1500">
              <a:solidFill>
                <a:schemeClr val="lt1"/>
              </a:solidFill>
              <a:latin typeface="Chivo"/>
              <a:ea typeface="Chivo"/>
              <a:cs typeface="Chivo"/>
              <a:sym typeface="Chivo"/>
            </a:endParaRPr>
          </a:p>
        </p:txBody>
      </p:sp>
      <p:sp>
        <p:nvSpPr>
          <p:cNvPr id="1725" name="Google Shape;1725;p63"/>
          <p:cNvSpPr/>
          <p:nvPr/>
        </p:nvSpPr>
        <p:spPr>
          <a:xfrm>
            <a:off x="6166033" y="1393001"/>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3"/>
          <p:cNvSpPr/>
          <p:nvPr/>
        </p:nvSpPr>
        <p:spPr>
          <a:xfrm>
            <a:off x="6166033" y="2541105"/>
            <a:ext cx="192600" cy="19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3"/>
          <p:cNvSpPr/>
          <p:nvPr/>
        </p:nvSpPr>
        <p:spPr>
          <a:xfrm>
            <a:off x="6166033" y="3689209"/>
            <a:ext cx="192600" cy="1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3"/>
          <p:cNvSpPr/>
          <p:nvPr/>
        </p:nvSpPr>
        <p:spPr>
          <a:xfrm>
            <a:off x="2704276" y="1393001"/>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3"/>
          <p:cNvSpPr/>
          <p:nvPr/>
        </p:nvSpPr>
        <p:spPr>
          <a:xfrm>
            <a:off x="4879967" y="3689209"/>
            <a:ext cx="192600" cy="1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3"/>
          <p:cNvSpPr/>
          <p:nvPr/>
        </p:nvSpPr>
        <p:spPr>
          <a:xfrm>
            <a:off x="1814686" y="2541105"/>
            <a:ext cx="192600" cy="19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1" name="Google Shape;1731;p63"/>
          <p:cNvCxnSpPr>
            <a:stCxn id="1730" idx="6"/>
            <a:endCxn id="1726" idx="2"/>
          </p:cNvCxnSpPr>
          <p:nvPr/>
        </p:nvCxnSpPr>
        <p:spPr>
          <a:xfrm>
            <a:off x="2007286" y="2637405"/>
            <a:ext cx="4158600" cy="0"/>
          </a:xfrm>
          <a:prstGeom prst="straightConnector1">
            <a:avLst/>
          </a:prstGeom>
          <a:noFill/>
          <a:ln w="19050" cap="flat" cmpd="sng">
            <a:solidFill>
              <a:schemeClr val="lt1"/>
            </a:solidFill>
            <a:prstDash val="solid"/>
            <a:round/>
            <a:headEnd type="none" w="med" len="med"/>
            <a:tailEnd type="none" w="med" len="med"/>
          </a:ln>
        </p:spPr>
      </p:cxnSp>
      <p:cxnSp>
        <p:nvCxnSpPr>
          <p:cNvPr id="1732" name="Google Shape;1732;p63"/>
          <p:cNvCxnSpPr>
            <a:stCxn id="1729" idx="6"/>
            <a:endCxn id="1727" idx="2"/>
          </p:cNvCxnSpPr>
          <p:nvPr/>
        </p:nvCxnSpPr>
        <p:spPr>
          <a:xfrm>
            <a:off x="5072567" y="3785509"/>
            <a:ext cx="1093500" cy="0"/>
          </a:xfrm>
          <a:prstGeom prst="straightConnector1">
            <a:avLst/>
          </a:prstGeom>
          <a:noFill/>
          <a:ln w="19050" cap="flat" cmpd="sng">
            <a:solidFill>
              <a:schemeClr val="lt1"/>
            </a:solidFill>
            <a:prstDash val="solid"/>
            <a:round/>
            <a:headEnd type="none" w="med" len="med"/>
            <a:tailEnd type="none" w="med" len="med"/>
          </a:ln>
        </p:spPr>
      </p:cxnSp>
      <p:cxnSp>
        <p:nvCxnSpPr>
          <p:cNvPr id="1733" name="Google Shape;1733;p63"/>
          <p:cNvCxnSpPr>
            <a:stCxn id="1728" idx="6"/>
            <a:endCxn id="1725" idx="2"/>
          </p:cNvCxnSpPr>
          <p:nvPr/>
        </p:nvCxnSpPr>
        <p:spPr>
          <a:xfrm>
            <a:off x="2887576" y="1484651"/>
            <a:ext cx="3278400" cy="4800"/>
          </a:xfrm>
          <a:prstGeom prst="straightConnector1">
            <a:avLst/>
          </a:prstGeom>
          <a:noFill/>
          <a:ln w="19050" cap="flat" cmpd="sng">
            <a:solidFill>
              <a:schemeClr val="lt1"/>
            </a:solidFill>
            <a:prstDash val="solid"/>
            <a:round/>
            <a:headEnd type="none" w="med" len="med"/>
            <a:tailEnd type="none" w="med" len="med"/>
          </a:ln>
        </p:spPr>
      </p:cxnSp>
      <p:sp>
        <p:nvSpPr>
          <p:cNvPr id="1734" name="Google Shape;1734;p63"/>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64"/>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HISTORY OF OBSERVATION</a:t>
            </a:r>
            <a:endParaRPr/>
          </a:p>
        </p:txBody>
      </p:sp>
      <p:sp>
        <p:nvSpPr>
          <p:cNvPr id="1740" name="Google Shape;1740;p64"/>
          <p:cNvSpPr txBox="1">
            <a:spLocks noGrp="1"/>
          </p:cNvSpPr>
          <p:nvPr>
            <p:ph type="subTitle" idx="4294967295"/>
          </p:nvPr>
        </p:nvSpPr>
        <p:spPr>
          <a:xfrm flipH="1">
            <a:off x="824880"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VENUS</a:t>
            </a:r>
            <a:endParaRPr sz="2200">
              <a:latin typeface="Anek Devanagari ExtraBold"/>
              <a:ea typeface="Anek Devanagari ExtraBold"/>
              <a:cs typeface="Anek Devanagari ExtraBold"/>
              <a:sym typeface="Anek Devanagari ExtraBold"/>
            </a:endParaRPr>
          </a:p>
        </p:txBody>
      </p:sp>
      <p:sp>
        <p:nvSpPr>
          <p:cNvPr id="1741" name="Google Shape;1741;p64"/>
          <p:cNvSpPr txBox="1">
            <a:spLocks noGrp="1"/>
          </p:cNvSpPr>
          <p:nvPr>
            <p:ph type="subTitle" idx="4294967295"/>
          </p:nvPr>
        </p:nvSpPr>
        <p:spPr>
          <a:xfrm flipH="1">
            <a:off x="824880"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a:t>
            </a:r>
            <a:endParaRPr/>
          </a:p>
        </p:txBody>
      </p:sp>
      <p:sp>
        <p:nvSpPr>
          <p:cNvPr id="1742" name="Google Shape;1742;p64"/>
          <p:cNvSpPr txBox="1">
            <a:spLocks noGrp="1"/>
          </p:cNvSpPr>
          <p:nvPr>
            <p:ph type="subTitle" idx="4294967295"/>
          </p:nvPr>
        </p:nvSpPr>
        <p:spPr>
          <a:xfrm flipH="1">
            <a:off x="4702577"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1743" name="Google Shape;1743;p64"/>
          <p:cNvSpPr txBox="1">
            <a:spLocks noGrp="1"/>
          </p:cNvSpPr>
          <p:nvPr>
            <p:ph type="subTitle" idx="4294967295"/>
          </p:nvPr>
        </p:nvSpPr>
        <p:spPr>
          <a:xfrm flipH="1">
            <a:off x="4702577"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from the Sun</a:t>
            </a:r>
            <a:endParaRPr/>
          </a:p>
        </p:txBody>
      </p:sp>
      <p:sp>
        <p:nvSpPr>
          <p:cNvPr id="1744" name="Google Shape;1744;p64"/>
          <p:cNvSpPr txBox="1">
            <a:spLocks noGrp="1"/>
          </p:cNvSpPr>
          <p:nvPr>
            <p:ph type="subTitle" idx="4294967295"/>
          </p:nvPr>
        </p:nvSpPr>
        <p:spPr>
          <a:xfrm flipH="1">
            <a:off x="2763728"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1745" name="Google Shape;1745;p64"/>
          <p:cNvSpPr txBox="1">
            <a:spLocks noGrp="1"/>
          </p:cNvSpPr>
          <p:nvPr>
            <p:ph type="subTitle" idx="4294967295"/>
          </p:nvPr>
        </p:nvSpPr>
        <p:spPr>
          <a:xfrm flipH="1">
            <a:off x="2763728"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 very cold place</a:t>
            </a:r>
            <a:endParaRPr/>
          </a:p>
        </p:txBody>
      </p:sp>
      <p:sp>
        <p:nvSpPr>
          <p:cNvPr id="1746" name="Google Shape;1746;p64"/>
          <p:cNvSpPr txBox="1">
            <a:spLocks noGrp="1"/>
          </p:cNvSpPr>
          <p:nvPr>
            <p:ph type="subTitle" idx="4294967295"/>
          </p:nvPr>
        </p:nvSpPr>
        <p:spPr>
          <a:xfrm flipH="1">
            <a:off x="6641425"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1747" name="Google Shape;1747;p64"/>
          <p:cNvSpPr txBox="1">
            <a:spLocks noGrp="1"/>
          </p:cNvSpPr>
          <p:nvPr>
            <p:ph type="subTitle" idx="4294967295"/>
          </p:nvPr>
        </p:nvSpPr>
        <p:spPr>
          <a:xfrm flipH="1">
            <a:off x="6641425"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farthest from the Sun</a:t>
            </a:r>
            <a:endParaRPr/>
          </a:p>
        </p:txBody>
      </p:sp>
      <p:cxnSp>
        <p:nvCxnSpPr>
          <p:cNvPr id="1748" name="Google Shape;1748;p64"/>
          <p:cNvCxnSpPr>
            <a:stCxn id="1749" idx="3"/>
            <a:endCxn id="1750" idx="1"/>
          </p:cNvCxnSpPr>
          <p:nvPr/>
        </p:nvCxnSpPr>
        <p:spPr>
          <a:xfrm>
            <a:off x="2074230" y="2608698"/>
            <a:ext cx="1120800" cy="0"/>
          </a:xfrm>
          <a:prstGeom prst="straightConnector1">
            <a:avLst/>
          </a:prstGeom>
          <a:noFill/>
          <a:ln w="19050" cap="rnd" cmpd="sng">
            <a:solidFill>
              <a:schemeClr val="lt1"/>
            </a:solidFill>
            <a:prstDash val="solid"/>
            <a:round/>
            <a:headEnd type="none" w="med" len="med"/>
            <a:tailEnd type="none" w="med" len="med"/>
          </a:ln>
        </p:spPr>
      </p:cxnSp>
      <p:sp>
        <p:nvSpPr>
          <p:cNvPr id="1749" name="Google Shape;1749;p64"/>
          <p:cNvSpPr/>
          <p:nvPr/>
        </p:nvSpPr>
        <p:spPr>
          <a:xfrm>
            <a:off x="1256130" y="2199648"/>
            <a:ext cx="818100" cy="8181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4"/>
          <p:cNvSpPr/>
          <p:nvPr/>
        </p:nvSpPr>
        <p:spPr>
          <a:xfrm>
            <a:off x="3194978" y="2199648"/>
            <a:ext cx="818100" cy="8181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4"/>
          <p:cNvSpPr/>
          <p:nvPr/>
        </p:nvSpPr>
        <p:spPr>
          <a:xfrm>
            <a:off x="5133827" y="2199648"/>
            <a:ext cx="818100" cy="8181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4"/>
          <p:cNvSpPr/>
          <p:nvPr/>
        </p:nvSpPr>
        <p:spPr>
          <a:xfrm>
            <a:off x="7072675" y="2199648"/>
            <a:ext cx="818100" cy="818100"/>
          </a:xfrm>
          <a:prstGeom prst="rect">
            <a:avLst/>
          </a:pr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4"/>
          <p:cNvSpPr txBox="1">
            <a:spLocks noGrp="1"/>
          </p:cNvSpPr>
          <p:nvPr>
            <p:ph type="subTitle" idx="4294967295"/>
          </p:nvPr>
        </p:nvSpPr>
        <p:spPr>
          <a:xfrm flipH="1">
            <a:off x="824880"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1609</a:t>
            </a:r>
            <a:endParaRPr sz="2200">
              <a:latin typeface="Anek Devanagari ExtraBold"/>
              <a:ea typeface="Anek Devanagari ExtraBold"/>
              <a:cs typeface="Anek Devanagari ExtraBold"/>
              <a:sym typeface="Anek Devanagari ExtraBold"/>
            </a:endParaRPr>
          </a:p>
        </p:txBody>
      </p:sp>
      <p:sp>
        <p:nvSpPr>
          <p:cNvPr id="1754" name="Google Shape;1754;p64"/>
          <p:cNvSpPr txBox="1">
            <a:spLocks noGrp="1"/>
          </p:cNvSpPr>
          <p:nvPr>
            <p:ph type="subTitle" idx="4294967295"/>
          </p:nvPr>
        </p:nvSpPr>
        <p:spPr>
          <a:xfrm flipH="1">
            <a:off x="4702577"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1930</a:t>
            </a:r>
            <a:endParaRPr sz="2200">
              <a:latin typeface="Anek Devanagari ExtraBold"/>
              <a:ea typeface="Anek Devanagari ExtraBold"/>
              <a:cs typeface="Anek Devanagari ExtraBold"/>
              <a:sym typeface="Anek Devanagari ExtraBold"/>
            </a:endParaRPr>
          </a:p>
        </p:txBody>
      </p:sp>
      <p:sp>
        <p:nvSpPr>
          <p:cNvPr id="1755" name="Google Shape;1755;p64"/>
          <p:cNvSpPr txBox="1">
            <a:spLocks noGrp="1"/>
          </p:cNvSpPr>
          <p:nvPr>
            <p:ph type="subTitle" idx="4294967295"/>
          </p:nvPr>
        </p:nvSpPr>
        <p:spPr>
          <a:xfrm flipH="1">
            <a:off x="2763728"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1789</a:t>
            </a:r>
            <a:endParaRPr sz="2200">
              <a:latin typeface="Anek Devanagari ExtraBold"/>
              <a:ea typeface="Anek Devanagari ExtraBold"/>
              <a:cs typeface="Anek Devanagari ExtraBold"/>
              <a:sym typeface="Anek Devanagari ExtraBold"/>
            </a:endParaRPr>
          </a:p>
        </p:txBody>
      </p:sp>
      <p:sp>
        <p:nvSpPr>
          <p:cNvPr id="1756" name="Google Shape;1756;p64"/>
          <p:cNvSpPr txBox="1">
            <a:spLocks noGrp="1"/>
          </p:cNvSpPr>
          <p:nvPr>
            <p:ph type="subTitle" idx="4294967295"/>
          </p:nvPr>
        </p:nvSpPr>
        <p:spPr>
          <a:xfrm flipH="1">
            <a:off x="6641425"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TODAY!</a:t>
            </a:r>
            <a:endParaRPr sz="2200">
              <a:latin typeface="Anek Devanagari ExtraBold"/>
              <a:ea typeface="Anek Devanagari ExtraBold"/>
              <a:cs typeface="Anek Devanagari ExtraBold"/>
              <a:sym typeface="Anek Devanagari ExtraBold"/>
            </a:endParaRPr>
          </a:p>
        </p:txBody>
      </p:sp>
      <p:sp>
        <p:nvSpPr>
          <p:cNvPr id="1757" name="Google Shape;1757;p64"/>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8" name="Google Shape;1758;p64"/>
          <p:cNvCxnSpPr>
            <a:stCxn id="1750" idx="3"/>
            <a:endCxn id="1751" idx="1"/>
          </p:cNvCxnSpPr>
          <p:nvPr/>
        </p:nvCxnSpPr>
        <p:spPr>
          <a:xfrm>
            <a:off x="4013078" y="2608698"/>
            <a:ext cx="1120800" cy="0"/>
          </a:xfrm>
          <a:prstGeom prst="straightConnector1">
            <a:avLst/>
          </a:prstGeom>
          <a:noFill/>
          <a:ln w="19050" cap="rnd" cmpd="sng">
            <a:solidFill>
              <a:schemeClr val="lt1"/>
            </a:solidFill>
            <a:prstDash val="solid"/>
            <a:round/>
            <a:headEnd type="none" w="med" len="med"/>
            <a:tailEnd type="none" w="med" len="med"/>
          </a:ln>
        </p:spPr>
      </p:cxnSp>
      <p:cxnSp>
        <p:nvCxnSpPr>
          <p:cNvPr id="1759" name="Google Shape;1759;p64"/>
          <p:cNvCxnSpPr>
            <a:stCxn id="1751" idx="3"/>
            <a:endCxn id="1752" idx="1"/>
          </p:cNvCxnSpPr>
          <p:nvPr/>
        </p:nvCxnSpPr>
        <p:spPr>
          <a:xfrm>
            <a:off x="5951927" y="2608698"/>
            <a:ext cx="1120800" cy="0"/>
          </a:xfrm>
          <a:prstGeom prst="straightConnector1">
            <a:avLst/>
          </a:prstGeom>
          <a:noFill/>
          <a:ln w="19050" cap="rnd" cmpd="sng">
            <a:solidFill>
              <a:schemeClr val="lt1"/>
            </a:solidFill>
            <a:prstDash val="solid"/>
            <a:round/>
            <a:headEnd type="none" w="med" len="med"/>
            <a:tailEnd type="none" w="med" len="med"/>
          </a:ln>
        </p:spPr>
      </p:cxnSp>
      <p:grpSp>
        <p:nvGrpSpPr>
          <p:cNvPr id="1760" name="Google Shape;1760;p64"/>
          <p:cNvGrpSpPr/>
          <p:nvPr/>
        </p:nvGrpSpPr>
        <p:grpSpPr>
          <a:xfrm>
            <a:off x="3432738" y="2439063"/>
            <a:ext cx="342580" cy="339271"/>
            <a:chOff x="5049725" y="1435050"/>
            <a:chExt cx="486550" cy="481850"/>
          </a:xfrm>
        </p:grpSpPr>
        <p:sp>
          <p:nvSpPr>
            <p:cNvPr id="1761" name="Google Shape;1761;p64"/>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2" name="Google Shape;1762;p64"/>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3" name="Google Shape;1763;p64"/>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4" name="Google Shape;1764;p64"/>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65" name="Google Shape;1765;p64"/>
          <p:cNvGrpSpPr/>
          <p:nvPr/>
        </p:nvGrpSpPr>
        <p:grpSpPr>
          <a:xfrm>
            <a:off x="7312046" y="2439071"/>
            <a:ext cx="339359" cy="339253"/>
            <a:chOff x="5642475" y="1435075"/>
            <a:chExt cx="481975" cy="481825"/>
          </a:xfrm>
        </p:grpSpPr>
        <p:sp>
          <p:nvSpPr>
            <p:cNvPr id="1766" name="Google Shape;1766;p64"/>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7" name="Google Shape;1767;p64"/>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8" name="Google Shape;1768;p64"/>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69" name="Google Shape;1769;p64"/>
          <p:cNvGrpSpPr/>
          <p:nvPr/>
        </p:nvGrpSpPr>
        <p:grpSpPr>
          <a:xfrm>
            <a:off x="5373224" y="2459605"/>
            <a:ext cx="339306" cy="298186"/>
            <a:chOff x="2085450" y="2057100"/>
            <a:chExt cx="481900" cy="423500"/>
          </a:xfrm>
        </p:grpSpPr>
        <p:sp>
          <p:nvSpPr>
            <p:cNvPr id="1770" name="Google Shape;1770;p64"/>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1" name="Google Shape;1771;p64"/>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2" name="Google Shape;1772;p64"/>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73" name="Google Shape;1773;p64"/>
          <p:cNvGrpSpPr/>
          <p:nvPr/>
        </p:nvGrpSpPr>
        <p:grpSpPr>
          <a:xfrm>
            <a:off x="1495580" y="2439063"/>
            <a:ext cx="339200" cy="339271"/>
            <a:chOff x="5049725" y="2027900"/>
            <a:chExt cx="481750" cy="481850"/>
          </a:xfrm>
        </p:grpSpPr>
        <p:sp>
          <p:nvSpPr>
            <p:cNvPr id="1774" name="Google Shape;1774;p64"/>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5" name="Google Shape;1775;p64"/>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6" name="Google Shape;1776;p64"/>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7" name="Google Shape;1777;p64"/>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8" name="Google Shape;1778;p64"/>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9" name="Google Shape;1779;p64"/>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0" name="Google Shape;1780;p64"/>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1" name="Google Shape;1781;p64"/>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82" name="Google Shape;1782;p64"/>
          <p:cNvGrpSpPr/>
          <p:nvPr/>
        </p:nvGrpSpPr>
        <p:grpSpPr>
          <a:xfrm>
            <a:off x="7460898" y="1403007"/>
            <a:ext cx="1436853" cy="3566150"/>
            <a:chOff x="7460898" y="1383375"/>
            <a:chExt cx="1436853" cy="3566150"/>
          </a:xfrm>
        </p:grpSpPr>
        <p:grpSp>
          <p:nvGrpSpPr>
            <p:cNvPr id="1783" name="Google Shape;1783;p64"/>
            <p:cNvGrpSpPr/>
            <p:nvPr/>
          </p:nvGrpSpPr>
          <p:grpSpPr>
            <a:xfrm>
              <a:off x="8590153" y="1383375"/>
              <a:ext cx="307598" cy="799285"/>
              <a:chOff x="7762329" y="1108312"/>
              <a:chExt cx="207150" cy="538312"/>
            </a:xfrm>
          </p:grpSpPr>
          <p:sp>
            <p:nvSpPr>
              <p:cNvPr id="1784" name="Google Shape;1784;p64"/>
              <p:cNvSpPr/>
              <p:nvPr/>
            </p:nvSpPr>
            <p:spPr>
              <a:xfrm>
                <a:off x="7894558" y="15716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4"/>
              <p:cNvSpPr/>
              <p:nvPr/>
            </p:nvSpPr>
            <p:spPr>
              <a:xfrm>
                <a:off x="7762329" y="110831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64"/>
            <p:cNvGrpSpPr/>
            <p:nvPr/>
          </p:nvGrpSpPr>
          <p:grpSpPr>
            <a:xfrm rot="10800000">
              <a:off x="7460898" y="3847884"/>
              <a:ext cx="1434576" cy="1101641"/>
              <a:chOff x="-3979366" y="4043825"/>
              <a:chExt cx="1434576" cy="1101641"/>
            </a:xfrm>
          </p:grpSpPr>
          <p:sp>
            <p:nvSpPr>
              <p:cNvPr id="1787" name="Google Shape;1787;p64"/>
              <p:cNvSpPr/>
              <p:nvPr/>
            </p:nvSpPr>
            <p:spPr>
              <a:xfrm rot="10800000">
                <a:off x="-3979366" y="50671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4"/>
              <p:cNvSpPr/>
              <p:nvPr/>
            </p:nvSpPr>
            <p:spPr>
              <a:xfrm rot="10800000" flipH="1">
                <a:off x="-2666578" y="4043825"/>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9" name="Google Shape;1789;p64"/>
            <p:cNvSpPr/>
            <p:nvPr/>
          </p:nvSpPr>
          <p:spPr>
            <a:xfrm rot="10800000" flipH="1">
              <a:off x="8693583" y="445632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93"/>
        <p:cNvGrpSpPr/>
        <p:nvPr/>
      </p:nvGrpSpPr>
      <p:grpSpPr>
        <a:xfrm>
          <a:off x="0" y="0"/>
          <a:ext cx="0" cy="0"/>
          <a:chOff x="0" y="0"/>
          <a:chExt cx="0" cy="0"/>
        </a:xfrm>
      </p:grpSpPr>
      <p:grpSp>
        <p:nvGrpSpPr>
          <p:cNvPr id="1794" name="Google Shape;1794;p65"/>
          <p:cNvGrpSpPr/>
          <p:nvPr/>
        </p:nvGrpSpPr>
        <p:grpSpPr>
          <a:xfrm>
            <a:off x="3044581" y="1401603"/>
            <a:ext cx="3054891" cy="3054891"/>
            <a:chOff x="3044581" y="1401603"/>
            <a:chExt cx="3054891" cy="3054891"/>
          </a:xfrm>
        </p:grpSpPr>
        <p:sp>
          <p:nvSpPr>
            <p:cNvPr id="1795" name="Google Shape;1795;p65"/>
            <p:cNvSpPr/>
            <p:nvPr/>
          </p:nvSpPr>
          <p:spPr>
            <a:xfrm>
              <a:off x="3044581" y="1401603"/>
              <a:ext cx="3054891" cy="3054891"/>
            </a:xfrm>
            <a:custGeom>
              <a:avLst/>
              <a:gdLst/>
              <a:ahLst/>
              <a:cxnLst/>
              <a:rect l="l" t="t" r="r" b="b"/>
              <a:pathLst>
                <a:path w="46404" h="46404" extrusionOk="0">
                  <a:moveTo>
                    <a:pt x="23202" y="1"/>
                  </a:moveTo>
                  <a:cubicBezTo>
                    <a:pt x="10384" y="1"/>
                    <a:pt x="0" y="10384"/>
                    <a:pt x="0" y="23202"/>
                  </a:cubicBezTo>
                  <a:cubicBezTo>
                    <a:pt x="0" y="36020"/>
                    <a:pt x="10384" y="46403"/>
                    <a:pt x="23202" y="46403"/>
                  </a:cubicBezTo>
                  <a:cubicBezTo>
                    <a:pt x="36020" y="46403"/>
                    <a:pt x="46403" y="36020"/>
                    <a:pt x="46403" y="23202"/>
                  </a:cubicBezTo>
                  <a:cubicBezTo>
                    <a:pt x="46403" y="10384"/>
                    <a:pt x="36020" y="1"/>
                    <a:pt x="23202"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5"/>
            <p:cNvSpPr/>
            <p:nvPr/>
          </p:nvSpPr>
          <p:spPr>
            <a:xfrm>
              <a:off x="3346818" y="1703840"/>
              <a:ext cx="2450417" cy="2450417"/>
            </a:xfrm>
            <a:custGeom>
              <a:avLst/>
              <a:gdLst/>
              <a:ahLst/>
              <a:cxnLst/>
              <a:rect l="l" t="t" r="r" b="b"/>
              <a:pathLst>
                <a:path w="37222" h="37222" extrusionOk="0">
                  <a:moveTo>
                    <a:pt x="18611" y="0"/>
                  </a:moveTo>
                  <a:cubicBezTo>
                    <a:pt x="8333" y="0"/>
                    <a:pt x="0" y="8333"/>
                    <a:pt x="0" y="18611"/>
                  </a:cubicBezTo>
                  <a:cubicBezTo>
                    <a:pt x="0" y="28889"/>
                    <a:pt x="8333" y="37222"/>
                    <a:pt x="18611" y="37222"/>
                  </a:cubicBezTo>
                  <a:cubicBezTo>
                    <a:pt x="28889" y="37222"/>
                    <a:pt x="37222" y="28889"/>
                    <a:pt x="37222" y="18611"/>
                  </a:cubicBezTo>
                  <a:cubicBezTo>
                    <a:pt x="37222" y="8333"/>
                    <a:pt x="28889" y="0"/>
                    <a:pt x="18611"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5"/>
            <p:cNvSpPr/>
            <p:nvPr/>
          </p:nvSpPr>
          <p:spPr>
            <a:xfrm>
              <a:off x="3503104" y="1955222"/>
              <a:ext cx="2137845" cy="1947655"/>
            </a:xfrm>
            <a:custGeom>
              <a:avLst/>
              <a:gdLst/>
              <a:ahLst/>
              <a:cxnLst/>
              <a:rect l="l" t="t" r="r" b="b"/>
              <a:pathLst>
                <a:path w="32474" h="29585" extrusionOk="0">
                  <a:moveTo>
                    <a:pt x="16237" y="1"/>
                  </a:moveTo>
                  <a:cubicBezTo>
                    <a:pt x="12452" y="1"/>
                    <a:pt x="8667" y="1445"/>
                    <a:pt x="5778" y="4334"/>
                  </a:cubicBezTo>
                  <a:cubicBezTo>
                    <a:pt x="0" y="10112"/>
                    <a:pt x="0" y="19474"/>
                    <a:pt x="5778" y="25252"/>
                  </a:cubicBezTo>
                  <a:cubicBezTo>
                    <a:pt x="8667" y="28140"/>
                    <a:pt x="12452" y="29585"/>
                    <a:pt x="16237" y="29585"/>
                  </a:cubicBezTo>
                  <a:cubicBezTo>
                    <a:pt x="20022" y="29585"/>
                    <a:pt x="23807" y="28140"/>
                    <a:pt x="26696" y="25252"/>
                  </a:cubicBezTo>
                  <a:cubicBezTo>
                    <a:pt x="32473" y="19474"/>
                    <a:pt x="32473" y="10112"/>
                    <a:pt x="26696" y="4334"/>
                  </a:cubicBezTo>
                  <a:cubicBezTo>
                    <a:pt x="23807" y="1445"/>
                    <a:pt x="20022" y="1"/>
                    <a:pt x="16237"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5"/>
            <p:cNvSpPr/>
            <p:nvPr/>
          </p:nvSpPr>
          <p:spPr>
            <a:xfrm>
              <a:off x="3734126" y="2091149"/>
              <a:ext cx="1675800" cy="1675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5"/>
            <p:cNvSpPr/>
            <p:nvPr/>
          </p:nvSpPr>
          <p:spPr>
            <a:xfrm>
              <a:off x="3866576" y="2223599"/>
              <a:ext cx="1410900" cy="141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5"/>
            <p:cNvSpPr/>
            <p:nvPr/>
          </p:nvSpPr>
          <p:spPr>
            <a:xfrm>
              <a:off x="3954176" y="2311199"/>
              <a:ext cx="1235700" cy="1235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5"/>
            <p:cNvSpPr/>
            <p:nvPr/>
          </p:nvSpPr>
          <p:spPr>
            <a:xfrm>
              <a:off x="4015226" y="2372249"/>
              <a:ext cx="1113600" cy="1113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5"/>
            <p:cNvSpPr/>
            <p:nvPr/>
          </p:nvSpPr>
          <p:spPr>
            <a:xfrm>
              <a:off x="4035267" y="2392290"/>
              <a:ext cx="1073380" cy="1073380"/>
            </a:xfrm>
            <a:custGeom>
              <a:avLst/>
              <a:gdLst/>
              <a:ahLst/>
              <a:cxnLst/>
              <a:rect l="l" t="t" r="r" b="b"/>
              <a:pathLst>
                <a:path w="16305" h="16305" extrusionOk="0">
                  <a:moveTo>
                    <a:pt x="8153" y="1"/>
                  </a:moveTo>
                  <a:cubicBezTo>
                    <a:pt x="3652" y="1"/>
                    <a:pt x="1" y="3652"/>
                    <a:pt x="1" y="8153"/>
                  </a:cubicBezTo>
                  <a:cubicBezTo>
                    <a:pt x="1" y="12653"/>
                    <a:pt x="3652" y="16305"/>
                    <a:pt x="8153" y="16305"/>
                  </a:cubicBezTo>
                  <a:cubicBezTo>
                    <a:pt x="12653" y="16305"/>
                    <a:pt x="16305" y="12653"/>
                    <a:pt x="16305" y="8153"/>
                  </a:cubicBezTo>
                  <a:cubicBezTo>
                    <a:pt x="16305" y="3652"/>
                    <a:pt x="12653" y="1"/>
                    <a:pt x="8153" y="1"/>
                  </a:cubicBezTo>
                  <a:close/>
                </a:path>
              </a:pathLst>
            </a:custGeom>
            <a:solidFill>
              <a:srgbClr val="FFAB0C">
                <a:alpha val="5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5"/>
            <p:cNvSpPr/>
            <p:nvPr/>
          </p:nvSpPr>
          <p:spPr>
            <a:xfrm>
              <a:off x="4032832" y="2394397"/>
              <a:ext cx="1039214" cy="1029866"/>
            </a:xfrm>
            <a:custGeom>
              <a:avLst/>
              <a:gdLst/>
              <a:ahLst/>
              <a:cxnLst/>
              <a:rect l="l" t="t" r="r" b="b"/>
              <a:pathLst>
                <a:path w="15786" h="15644" extrusionOk="0">
                  <a:moveTo>
                    <a:pt x="8013" y="0"/>
                  </a:moveTo>
                  <a:cubicBezTo>
                    <a:pt x="6960" y="0"/>
                    <a:pt x="5909" y="196"/>
                    <a:pt x="4982" y="698"/>
                  </a:cubicBezTo>
                  <a:cubicBezTo>
                    <a:pt x="4381" y="1021"/>
                    <a:pt x="3847" y="1457"/>
                    <a:pt x="3321" y="1900"/>
                  </a:cubicBezTo>
                  <a:cubicBezTo>
                    <a:pt x="2991" y="2170"/>
                    <a:pt x="2660" y="2448"/>
                    <a:pt x="2390" y="2786"/>
                  </a:cubicBezTo>
                  <a:cubicBezTo>
                    <a:pt x="2142" y="3102"/>
                    <a:pt x="1961" y="3470"/>
                    <a:pt x="1773" y="3838"/>
                  </a:cubicBezTo>
                  <a:cubicBezTo>
                    <a:pt x="1533" y="4319"/>
                    <a:pt x="1293" y="4808"/>
                    <a:pt x="1052" y="5288"/>
                  </a:cubicBezTo>
                  <a:cubicBezTo>
                    <a:pt x="752" y="5889"/>
                    <a:pt x="451" y="6498"/>
                    <a:pt x="271" y="7144"/>
                  </a:cubicBezTo>
                  <a:cubicBezTo>
                    <a:pt x="0" y="8128"/>
                    <a:pt x="15" y="9195"/>
                    <a:pt x="316" y="10172"/>
                  </a:cubicBezTo>
                  <a:cubicBezTo>
                    <a:pt x="316" y="10172"/>
                    <a:pt x="481" y="11224"/>
                    <a:pt x="1022" y="11367"/>
                  </a:cubicBezTo>
                  <a:lnTo>
                    <a:pt x="1022" y="11374"/>
                  </a:lnTo>
                  <a:cubicBezTo>
                    <a:pt x="1879" y="11607"/>
                    <a:pt x="2683" y="12118"/>
                    <a:pt x="3043" y="12945"/>
                  </a:cubicBezTo>
                  <a:cubicBezTo>
                    <a:pt x="3246" y="13418"/>
                    <a:pt x="3359" y="13996"/>
                    <a:pt x="3802" y="14229"/>
                  </a:cubicBezTo>
                  <a:cubicBezTo>
                    <a:pt x="3948" y="14303"/>
                    <a:pt x="4104" y="14327"/>
                    <a:pt x="4267" y="14327"/>
                  </a:cubicBezTo>
                  <a:cubicBezTo>
                    <a:pt x="4536" y="14327"/>
                    <a:pt x="4820" y="14263"/>
                    <a:pt x="5097" y="14263"/>
                  </a:cubicBezTo>
                  <a:cubicBezTo>
                    <a:pt x="5177" y="14263"/>
                    <a:pt x="5257" y="14268"/>
                    <a:pt x="5335" y="14282"/>
                  </a:cubicBezTo>
                  <a:cubicBezTo>
                    <a:pt x="5928" y="14387"/>
                    <a:pt x="6327" y="14958"/>
                    <a:pt x="6845" y="15274"/>
                  </a:cubicBezTo>
                  <a:cubicBezTo>
                    <a:pt x="7350" y="15585"/>
                    <a:pt x="7948" y="15644"/>
                    <a:pt x="8547" y="15644"/>
                  </a:cubicBezTo>
                  <a:cubicBezTo>
                    <a:pt x="8714" y="15644"/>
                    <a:pt x="8881" y="15639"/>
                    <a:pt x="9046" y="15634"/>
                  </a:cubicBezTo>
                  <a:cubicBezTo>
                    <a:pt x="9873" y="15612"/>
                    <a:pt x="10714" y="15582"/>
                    <a:pt x="11503" y="15311"/>
                  </a:cubicBezTo>
                  <a:cubicBezTo>
                    <a:pt x="12029" y="15131"/>
                    <a:pt x="12525" y="14845"/>
                    <a:pt x="13006" y="14560"/>
                  </a:cubicBezTo>
                  <a:cubicBezTo>
                    <a:pt x="13532" y="14252"/>
                    <a:pt x="14073" y="13929"/>
                    <a:pt x="14426" y="13433"/>
                  </a:cubicBezTo>
                  <a:cubicBezTo>
                    <a:pt x="14659" y="13095"/>
                    <a:pt x="14802" y="12704"/>
                    <a:pt x="14922" y="12313"/>
                  </a:cubicBezTo>
                  <a:cubicBezTo>
                    <a:pt x="15230" y="11307"/>
                    <a:pt x="15425" y="10262"/>
                    <a:pt x="15613" y="9218"/>
                  </a:cubicBezTo>
                  <a:cubicBezTo>
                    <a:pt x="15703" y="8760"/>
                    <a:pt x="15786" y="8279"/>
                    <a:pt x="15651" y="7828"/>
                  </a:cubicBezTo>
                  <a:cubicBezTo>
                    <a:pt x="15493" y="7309"/>
                    <a:pt x="15057" y="6911"/>
                    <a:pt x="14922" y="6385"/>
                  </a:cubicBezTo>
                  <a:cubicBezTo>
                    <a:pt x="14712" y="5581"/>
                    <a:pt x="15245" y="4657"/>
                    <a:pt x="14862" y="3913"/>
                  </a:cubicBezTo>
                  <a:cubicBezTo>
                    <a:pt x="14486" y="3192"/>
                    <a:pt x="13449" y="3094"/>
                    <a:pt x="13029" y="2403"/>
                  </a:cubicBezTo>
                  <a:cubicBezTo>
                    <a:pt x="12811" y="2058"/>
                    <a:pt x="12788" y="1622"/>
                    <a:pt x="12578" y="1269"/>
                  </a:cubicBezTo>
                  <a:cubicBezTo>
                    <a:pt x="12247" y="713"/>
                    <a:pt x="11556" y="532"/>
                    <a:pt x="10925" y="397"/>
                  </a:cubicBezTo>
                  <a:cubicBezTo>
                    <a:pt x="10279" y="262"/>
                    <a:pt x="9625" y="127"/>
                    <a:pt x="8971" y="52"/>
                  </a:cubicBezTo>
                  <a:cubicBezTo>
                    <a:pt x="8654" y="18"/>
                    <a:pt x="8334" y="0"/>
                    <a:pt x="801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5"/>
            <p:cNvSpPr/>
            <p:nvPr/>
          </p:nvSpPr>
          <p:spPr>
            <a:xfrm>
              <a:off x="4070882" y="2439228"/>
              <a:ext cx="952712" cy="938755"/>
            </a:xfrm>
            <a:custGeom>
              <a:avLst/>
              <a:gdLst/>
              <a:ahLst/>
              <a:cxnLst/>
              <a:rect l="l" t="t" r="r" b="b"/>
              <a:pathLst>
                <a:path w="14472" h="14260" extrusionOk="0">
                  <a:moveTo>
                    <a:pt x="7964" y="1"/>
                  </a:moveTo>
                  <a:cubicBezTo>
                    <a:pt x="7521" y="1"/>
                    <a:pt x="7076" y="48"/>
                    <a:pt x="6635" y="92"/>
                  </a:cubicBezTo>
                  <a:cubicBezTo>
                    <a:pt x="6252" y="129"/>
                    <a:pt x="5869" y="174"/>
                    <a:pt x="5501" y="295"/>
                  </a:cubicBezTo>
                  <a:cubicBezTo>
                    <a:pt x="5155" y="407"/>
                    <a:pt x="4839" y="588"/>
                    <a:pt x="4531" y="768"/>
                  </a:cubicBezTo>
                  <a:cubicBezTo>
                    <a:pt x="4111" y="1008"/>
                    <a:pt x="3697" y="1249"/>
                    <a:pt x="3284" y="1489"/>
                  </a:cubicBezTo>
                  <a:cubicBezTo>
                    <a:pt x="2766" y="1790"/>
                    <a:pt x="2247" y="2090"/>
                    <a:pt x="1797" y="2481"/>
                  </a:cubicBezTo>
                  <a:cubicBezTo>
                    <a:pt x="1120" y="3075"/>
                    <a:pt x="617" y="3871"/>
                    <a:pt x="384" y="4743"/>
                  </a:cubicBezTo>
                  <a:cubicBezTo>
                    <a:pt x="384" y="4743"/>
                    <a:pt x="1" y="5607"/>
                    <a:pt x="339" y="5982"/>
                  </a:cubicBezTo>
                  <a:cubicBezTo>
                    <a:pt x="872" y="6576"/>
                    <a:pt x="1233" y="7350"/>
                    <a:pt x="1113" y="8139"/>
                  </a:cubicBezTo>
                  <a:cubicBezTo>
                    <a:pt x="1038" y="8589"/>
                    <a:pt x="850" y="9070"/>
                    <a:pt x="1075" y="9461"/>
                  </a:cubicBezTo>
                  <a:cubicBezTo>
                    <a:pt x="1308" y="9867"/>
                    <a:pt x="1864" y="9942"/>
                    <a:pt x="2202" y="10257"/>
                  </a:cubicBezTo>
                  <a:cubicBezTo>
                    <a:pt x="2608" y="10626"/>
                    <a:pt x="2631" y="11242"/>
                    <a:pt x="2871" y="11730"/>
                  </a:cubicBezTo>
                  <a:cubicBezTo>
                    <a:pt x="3171" y="12346"/>
                    <a:pt x="3788" y="12729"/>
                    <a:pt x="4366" y="13082"/>
                  </a:cubicBezTo>
                  <a:cubicBezTo>
                    <a:pt x="5005" y="13473"/>
                    <a:pt x="5658" y="13864"/>
                    <a:pt x="6387" y="14052"/>
                  </a:cubicBezTo>
                  <a:cubicBezTo>
                    <a:pt x="6876" y="14179"/>
                    <a:pt x="7379" y="14209"/>
                    <a:pt x="7882" y="14240"/>
                  </a:cubicBezTo>
                  <a:cubicBezTo>
                    <a:pt x="8071" y="14250"/>
                    <a:pt x="8261" y="14259"/>
                    <a:pt x="8451" y="14259"/>
                  </a:cubicBezTo>
                  <a:cubicBezTo>
                    <a:pt x="8812" y="14259"/>
                    <a:pt x="9170" y="14225"/>
                    <a:pt x="9505" y="14097"/>
                  </a:cubicBezTo>
                  <a:cubicBezTo>
                    <a:pt x="9843" y="13969"/>
                    <a:pt x="10136" y="13744"/>
                    <a:pt x="10414" y="13511"/>
                  </a:cubicBezTo>
                  <a:cubicBezTo>
                    <a:pt x="11136" y="12917"/>
                    <a:pt x="11782" y="12241"/>
                    <a:pt x="12428" y="11565"/>
                  </a:cubicBezTo>
                  <a:cubicBezTo>
                    <a:pt x="12714" y="11264"/>
                    <a:pt x="13014" y="10949"/>
                    <a:pt x="13127" y="10550"/>
                  </a:cubicBezTo>
                  <a:cubicBezTo>
                    <a:pt x="13254" y="10085"/>
                    <a:pt x="13119" y="9581"/>
                    <a:pt x="13269" y="9123"/>
                  </a:cubicBezTo>
                  <a:cubicBezTo>
                    <a:pt x="13495" y="8424"/>
                    <a:pt x="14344" y="8003"/>
                    <a:pt x="14412" y="7267"/>
                  </a:cubicBezTo>
                  <a:cubicBezTo>
                    <a:pt x="14472" y="6546"/>
                    <a:pt x="13735" y="5960"/>
                    <a:pt x="13743" y="5239"/>
                  </a:cubicBezTo>
                  <a:cubicBezTo>
                    <a:pt x="13750" y="4878"/>
                    <a:pt x="13938" y="4540"/>
                    <a:pt x="13953" y="4179"/>
                  </a:cubicBezTo>
                  <a:cubicBezTo>
                    <a:pt x="13968" y="3608"/>
                    <a:pt x="13525" y="3127"/>
                    <a:pt x="13119" y="2722"/>
                  </a:cubicBezTo>
                  <a:cubicBezTo>
                    <a:pt x="12691" y="2308"/>
                    <a:pt x="12263" y="1888"/>
                    <a:pt x="11797" y="1504"/>
                  </a:cubicBezTo>
                  <a:cubicBezTo>
                    <a:pt x="10843" y="730"/>
                    <a:pt x="9701" y="137"/>
                    <a:pt x="8468" y="24"/>
                  </a:cubicBezTo>
                  <a:cubicBezTo>
                    <a:pt x="8301" y="8"/>
                    <a:pt x="8133" y="1"/>
                    <a:pt x="7964"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5"/>
            <p:cNvSpPr/>
            <p:nvPr/>
          </p:nvSpPr>
          <p:spPr>
            <a:xfrm>
              <a:off x="4209916" y="2553312"/>
              <a:ext cx="760747" cy="751136"/>
            </a:xfrm>
            <a:custGeom>
              <a:avLst/>
              <a:gdLst/>
              <a:ahLst/>
              <a:cxnLst/>
              <a:rect l="l" t="t" r="r" b="b"/>
              <a:pathLst>
                <a:path w="11556" h="11410" extrusionOk="0">
                  <a:moveTo>
                    <a:pt x="5706" y="1"/>
                  </a:moveTo>
                  <a:cubicBezTo>
                    <a:pt x="5386" y="1"/>
                    <a:pt x="5060" y="56"/>
                    <a:pt x="4741" y="109"/>
                  </a:cubicBezTo>
                  <a:cubicBezTo>
                    <a:pt x="3944" y="247"/>
                    <a:pt x="3160" y="539"/>
                    <a:pt x="2357" y="539"/>
                  </a:cubicBezTo>
                  <a:cubicBezTo>
                    <a:pt x="2327" y="539"/>
                    <a:pt x="2298" y="538"/>
                    <a:pt x="2269" y="538"/>
                  </a:cubicBezTo>
                  <a:cubicBezTo>
                    <a:pt x="2268" y="538"/>
                    <a:pt x="2266" y="538"/>
                    <a:pt x="2265" y="538"/>
                  </a:cubicBezTo>
                  <a:cubicBezTo>
                    <a:pt x="2095" y="538"/>
                    <a:pt x="1630" y="951"/>
                    <a:pt x="1630" y="951"/>
                  </a:cubicBezTo>
                  <a:lnTo>
                    <a:pt x="1623" y="951"/>
                  </a:lnTo>
                  <a:cubicBezTo>
                    <a:pt x="1587" y="941"/>
                    <a:pt x="1551" y="936"/>
                    <a:pt x="1516" y="936"/>
                  </a:cubicBezTo>
                  <a:cubicBezTo>
                    <a:pt x="1208" y="936"/>
                    <a:pt x="950" y="1297"/>
                    <a:pt x="917" y="1627"/>
                  </a:cubicBezTo>
                  <a:cubicBezTo>
                    <a:pt x="879" y="1995"/>
                    <a:pt x="992" y="2371"/>
                    <a:pt x="909" y="2732"/>
                  </a:cubicBezTo>
                  <a:cubicBezTo>
                    <a:pt x="789" y="3318"/>
                    <a:pt x="203" y="3776"/>
                    <a:pt x="248" y="4370"/>
                  </a:cubicBezTo>
                  <a:cubicBezTo>
                    <a:pt x="293" y="4843"/>
                    <a:pt x="736" y="5271"/>
                    <a:pt x="601" y="5729"/>
                  </a:cubicBezTo>
                  <a:cubicBezTo>
                    <a:pt x="519" y="5985"/>
                    <a:pt x="271" y="6158"/>
                    <a:pt x="165" y="6398"/>
                  </a:cubicBezTo>
                  <a:cubicBezTo>
                    <a:pt x="0" y="6789"/>
                    <a:pt x="218" y="7217"/>
                    <a:pt x="428" y="7578"/>
                  </a:cubicBezTo>
                  <a:cubicBezTo>
                    <a:pt x="714" y="8066"/>
                    <a:pt x="999" y="8555"/>
                    <a:pt x="1285" y="9035"/>
                  </a:cubicBezTo>
                  <a:cubicBezTo>
                    <a:pt x="1615" y="9599"/>
                    <a:pt x="1999" y="10200"/>
                    <a:pt x="2630" y="10373"/>
                  </a:cubicBezTo>
                  <a:cubicBezTo>
                    <a:pt x="2814" y="10424"/>
                    <a:pt x="3006" y="10430"/>
                    <a:pt x="3200" y="10430"/>
                  </a:cubicBezTo>
                  <a:cubicBezTo>
                    <a:pt x="3262" y="10430"/>
                    <a:pt x="3324" y="10430"/>
                    <a:pt x="3386" y="10430"/>
                  </a:cubicBezTo>
                  <a:cubicBezTo>
                    <a:pt x="3557" y="10430"/>
                    <a:pt x="3727" y="10434"/>
                    <a:pt x="3892" y="10470"/>
                  </a:cubicBezTo>
                  <a:cubicBezTo>
                    <a:pt x="4328" y="10568"/>
                    <a:pt x="4681" y="10861"/>
                    <a:pt x="5057" y="11094"/>
                  </a:cubicBezTo>
                  <a:cubicBezTo>
                    <a:pt x="5334" y="11266"/>
                    <a:pt x="5660" y="11409"/>
                    <a:pt x="5978" y="11409"/>
                  </a:cubicBezTo>
                  <a:cubicBezTo>
                    <a:pt x="6091" y="11409"/>
                    <a:pt x="6203" y="11391"/>
                    <a:pt x="6311" y="11349"/>
                  </a:cubicBezTo>
                  <a:cubicBezTo>
                    <a:pt x="6815" y="11154"/>
                    <a:pt x="7033" y="10538"/>
                    <a:pt x="7513" y="10298"/>
                  </a:cubicBezTo>
                  <a:cubicBezTo>
                    <a:pt x="8054" y="10020"/>
                    <a:pt x="8813" y="10275"/>
                    <a:pt x="9234" y="9839"/>
                  </a:cubicBezTo>
                  <a:cubicBezTo>
                    <a:pt x="9610" y="9449"/>
                    <a:pt x="9422" y="8795"/>
                    <a:pt x="9610" y="8292"/>
                  </a:cubicBezTo>
                  <a:cubicBezTo>
                    <a:pt x="9918" y="7480"/>
                    <a:pt x="11075" y="7262"/>
                    <a:pt x="11390" y="6458"/>
                  </a:cubicBezTo>
                  <a:cubicBezTo>
                    <a:pt x="11556" y="6045"/>
                    <a:pt x="11443" y="5579"/>
                    <a:pt x="11338" y="5143"/>
                  </a:cubicBezTo>
                  <a:cubicBezTo>
                    <a:pt x="11127" y="4332"/>
                    <a:pt x="10925" y="3521"/>
                    <a:pt x="10714" y="2717"/>
                  </a:cubicBezTo>
                  <a:cubicBezTo>
                    <a:pt x="10579" y="2161"/>
                    <a:pt x="10391" y="1552"/>
                    <a:pt x="9895" y="1282"/>
                  </a:cubicBezTo>
                  <a:cubicBezTo>
                    <a:pt x="9629" y="1135"/>
                    <a:pt x="9328" y="1116"/>
                    <a:pt x="9021" y="1116"/>
                  </a:cubicBezTo>
                  <a:cubicBezTo>
                    <a:pt x="8915" y="1116"/>
                    <a:pt x="8808" y="1118"/>
                    <a:pt x="8702" y="1118"/>
                  </a:cubicBezTo>
                  <a:cubicBezTo>
                    <a:pt x="8500" y="1118"/>
                    <a:pt x="8299" y="1110"/>
                    <a:pt x="8107" y="1064"/>
                  </a:cubicBezTo>
                  <a:cubicBezTo>
                    <a:pt x="7461" y="898"/>
                    <a:pt x="6995" y="312"/>
                    <a:pt x="6364" y="102"/>
                  </a:cubicBezTo>
                  <a:cubicBezTo>
                    <a:pt x="6151" y="28"/>
                    <a:pt x="5930" y="1"/>
                    <a:pt x="5706"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5"/>
            <p:cNvSpPr/>
            <p:nvPr/>
          </p:nvSpPr>
          <p:spPr>
            <a:xfrm>
              <a:off x="4259816" y="2636325"/>
              <a:ext cx="644094" cy="637774"/>
            </a:xfrm>
            <a:custGeom>
              <a:avLst/>
              <a:gdLst/>
              <a:ahLst/>
              <a:cxnLst/>
              <a:rect l="l" t="t" r="r" b="b"/>
              <a:pathLst>
                <a:path w="9784" h="9688" extrusionOk="0">
                  <a:moveTo>
                    <a:pt x="4232" y="1"/>
                  </a:moveTo>
                  <a:cubicBezTo>
                    <a:pt x="4162" y="1"/>
                    <a:pt x="4091" y="11"/>
                    <a:pt x="4021" y="36"/>
                  </a:cubicBezTo>
                  <a:cubicBezTo>
                    <a:pt x="3592" y="186"/>
                    <a:pt x="3487" y="749"/>
                    <a:pt x="3149" y="1057"/>
                  </a:cubicBezTo>
                  <a:cubicBezTo>
                    <a:pt x="2608" y="1546"/>
                    <a:pt x="1661" y="1268"/>
                    <a:pt x="1120" y="1749"/>
                  </a:cubicBezTo>
                  <a:cubicBezTo>
                    <a:pt x="835" y="2004"/>
                    <a:pt x="745" y="2395"/>
                    <a:pt x="662" y="2755"/>
                  </a:cubicBezTo>
                  <a:cubicBezTo>
                    <a:pt x="504" y="3439"/>
                    <a:pt x="354" y="4130"/>
                    <a:pt x="196" y="4814"/>
                  </a:cubicBezTo>
                  <a:cubicBezTo>
                    <a:pt x="91" y="5280"/>
                    <a:pt x="1" y="5806"/>
                    <a:pt x="271" y="6197"/>
                  </a:cubicBezTo>
                  <a:cubicBezTo>
                    <a:pt x="557" y="6617"/>
                    <a:pt x="1143" y="6715"/>
                    <a:pt x="1526" y="7046"/>
                  </a:cubicBezTo>
                  <a:cubicBezTo>
                    <a:pt x="1947" y="7414"/>
                    <a:pt x="2075" y="8030"/>
                    <a:pt x="2465" y="8428"/>
                  </a:cubicBezTo>
                  <a:cubicBezTo>
                    <a:pt x="2788" y="8759"/>
                    <a:pt x="3247" y="8909"/>
                    <a:pt x="3690" y="9044"/>
                  </a:cubicBezTo>
                  <a:cubicBezTo>
                    <a:pt x="4359" y="9247"/>
                    <a:pt x="5080" y="9330"/>
                    <a:pt x="5704" y="9660"/>
                  </a:cubicBezTo>
                  <a:cubicBezTo>
                    <a:pt x="5729" y="9674"/>
                    <a:pt x="5771" y="9680"/>
                    <a:pt x="5823" y="9680"/>
                  </a:cubicBezTo>
                  <a:cubicBezTo>
                    <a:pt x="6018" y="9680"/>
                    <a:pt x="6342" y="9600"/>
                    <a:pt x="6342" y="9600"/>
                  </a:cubicBezTo>
                  <a:cubicBezTo>
                    <a:pt x="6412" y="9661"/>
                    <a:pt x="6496" y="9687"/>
                    <a:pt x="6583" y="9687"/>
                  </a:cubicBezTo>
                  <a:cubicBezTo>
                    <a:pt x="6786" y="9687"/>
                    <a:pt x="7010" y="9544"/>
                    <a:pt x="7131" y="9360"/>
                  </a:cubicBezTo>
                  <a:cubicBezTo>
                    <a:pt x="7296" y="9097"/>
                    <a:pt x="7357" y="8774"/>
                    <a:pt x="7552" y="8533"/>
                  </a:cubicBezTo>
                  <a:cubicBezTo>
                    <a:pt x="7867" y="8143"/>
                    <a:pt x="8484" y="8022"/>
                    <a:pt x="8671" y="7556"/>
                  </a:cubicBezTo>
                  <a:cubicBezTo>
                    <a:pt x="8822" y="7181"/>
                    <a:pt x="8649" y="6692"/>
                    <a:pt x="8927" y="6407"/>
                  </a:cubicBezTo>
                  <a:cubicBezTo>
                    <a:pt x="9085" y="6242"/>
                    <a:pt x="9340" y="6212"/>
                    <a:pt x="9513" y="6069"/>
                  </a:cubicBezTo>
                  <a:cubicBezTo>
                    <a:pt x="9783" y="5843"/>
                    <a:pt x="9783" y="5430"/>
                    <a:pt x="9761" y="5085"/>
                  </a:cubicBezTo>
                  <a:cubicBezTo>
                    <a:pt x="9731" y="4611"/>
                    <a:pt x="9701" y="4138"/>
                    <a:pt x="9678" y="3665"/>
                  </a:cubicBezTo>
                  <a:cubicBezTo>
                    <a:pt x="9641" y="3124"/>
                    <a:pt x="9581" y="2515"/>
                    <a:pt x="9175" y="2154"/>
                  </a:cubicBezTo>
                  <a:cubicBezTo>
                    <a:pt x="8912" y="1914"/>
                    <a:pt x="8544" y="1824"/>
                    <a:pt x="8266" y="1591"/>
                  </a:cubicBezTo>
                  <a:cubicBezTo>
                    <a:pt x="7980" y="1358"/>
                    <a:pt x="7822" y="1005"/>
                    <a:pt x="7635" y="682"/>
                  </a:cubicBezTo>
                  <a:cubicBezTo>
                    <a:pt x="7439" y="366"/>
                    <a:pt x="7154" y="51"/>
                    <a:pt x="6786" y="21"/>
                  </a:cubicBezTo>
                  <a:cubicBezTo>
                    <a:pt x="6760" y="18"/>
                    <a:pt x="6735" y="17"/>
                    <a:pt x="6709" y="17"/>
                  </a:cubicBezTo>
                  <a:cubicBezTo>
                    <a:pt x="6289" y="17"/>
                    <a:pt x="5911" y="351"/>
                    <a:pt x="5486" y="351"/>
                  </a:cubicBezTo>
                  <a:cubicBezTo>
                    <a:pt x="5050" y="351"/>
                    <a:pt x="4641" y="1"/>
                    <a:pt x="4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5"/>
            <p:cNvSpPr/>
            <p:nvPr/>
          </p:nvSpPr>
          <p:spPr>
            <a:xfrm>
              <a:off x="4044681" y="2602488"/>
              <a:ext cx="1043230" cy="851792"/>
            </a:xfrm>
            <a:custGeom>
              <a:avLst/>
              <a:gdLst/>
              <a:ahLst/>
              <a:cxnLst/>
              <a:rect l="l" t="t" r="r" b="b"/>
              <a:pathLst>
                <a:path w="15847" h="12939" extrusionOk="0">
                  <a:moveTo>
                    <a:pt x="1545" y="1"/>
                  </a:moveTo>
                  <a:cubicBezTo>
                    <a:pt x="1544" y="1"/>
                    <a:pt x="1542" y="1"/>
                    <a:pt x="1541" y="1"/>
                  </a:cubicBezTo>
                  <a:cubicBezTo>
                    <a:pt x="1443" y="1"/>
                    <a:pt x="1413" y="294"/>
                    <a:pt x="1075" y="677"/>
                  </a:cubicBezTo>
                  <a:cubicBezTo>
                    <a:pt x="737" y="1060"/>
                    <a:pt x="534" y="1752"/>
                    <a:pt x="414" y="2203"/>
                  </a:cubicBezTo>
                  <a:cubicBezTo>
                    <a:pt x="301" y="2646"/>
                    <a:pt x="158" y="2728"/>
                    <a:pt x="98" y="2984"/>
                  </a:cubicBezTo>
                  <a:cubicBezTo>
                    <a:pt x="38" y="3247"/>
                    <a:pt x="181" y="3690"/>
                    <a:pt x="181" y="3690"/>
                  </a:cubicBezTo>
                  <a:cubicBezTo>
                    <a:pt x="331" y="5321"/>
                    <a:pt x="1" y="7124"/>
                    <a:pt x="594" y="7913"/>
                  </a:cubicBezTo>
                  <a:cubicBezTo>
                    <a:pt x="1195" y="8702"/>
                    <a:pt x="1954" y="9641"/>
                    <a:pt x="2615" y="10475"/>
                  </a:cubicBezTo>
                  <a:cubicBezTo>
                    <a:pt x="3276" y="11316"/>
                    <a:pt x="4952" y="11925"/>
                    <a:pt x="6019" y="12361"/>
                  </a:cubicBezTo>
                  <a:cubicBezTo>
                    <a:pt x="6648" y="12613"/>
                    <a:pt x="7533" y="12939"/>
                    <a:pt x="8507" y="12939"/>
                  </a:cubicBezTo>
                  <a:cubicBezTo>
                    <a:pt x="9186" y="12939"/>
                    <a:pt x="9908" y="12781"/>
                    <a:pt x="10617" y="12331"/>
                  </a:cubicBezTo>
                  <a:cubicBezTo>
                    <a:pt x="12338" y="11241"/>
                    <a:pt x="14922" y="9483"/>
                    <a:pt x="15290" y="8626"/>
                  </a:cubicBezTo>
                  <a:cubicBezTo>
                    <a:pt x="15666" y="7770"/>
                    <a:pt x="15794" y="5103"/>
                    <a:pt x="15816" y="3901"/>
                  </a:cubicBezTo>
                  <a:cubicBezTo>
                    <a:pt x="15846" y="2698"/>
                    <a:pt x="15185" y="1278"/>
                    <a:pt x="14810" y="850"/>
                  </a:cubicBezTo>
                  <a:cubicBezTo>
                    <a:pt x="14629" y="648"/>
                    <a:pt x="14514" y="470"/>
                    <a:pt x="14470" y="470"/>
                  </a:cubicBezTo>
                  <a:cubicBezTo>
                    <a:pt x="14422" y="470"/>
                    <a:pt x="14456" y="677"/>
                    <a:pt x="14577" y="1286"/>
                  </a:cubicBezTo>
                  <a:cubicBezTo>
                    <a:pt x="14802" y="2450"/>
                    <a:pt x="15012" y="1902"/>
                    <a:pt x="14915" y="3345"/>
                  </a:cubicBezTo>
                  <a:cubicBezTo>
                    <a:pt x="14810" y="4787"/>
                    <a:pt x="14779" y="5553"/>
                    <a:pt x="14216" y="6387"/>
                  </a:cubicBezTo>
                  <a:cubicBezTo>
                    <a:pt x="13660" y="7229"/>
                    <a:pt x="13630" y="7199"/>
                    <a:pt x="12413" y="8424"/>
                  </a:cubicBezTo>
                  <a:cubicBezTo>
                    <a:pt x="11196" y="9641"/>
                    <a:pt x="11376" y="10324"/>
                    <a:pt x="10159" y="10324"/>
                  </a:cubicBezTo>
                  <a:cubicBezTo>
                    <a:pt x="8934" y="10324"/>
                    <a:pt x="7386" y="10174"/>
                    <a:pt x="6755" y="9821"/>
                  </a:cubicBezTo>
                  <a:cubicBezTo>
                    <a:pt x="6117" y="9460"/>
                    <a:pt x="5733" y="9941"/>
                    <a:pt x="4516" y="9258"/>
                  </a:cubicBezTo>
                  <a:cubicBezTo>
                    <a:pt x="3299" y="8574"/>
                    <a:pt x="2743" y="7988"/>
                    <a:pt x="2082" y="7252"/>
                  </a:cubicBezTo>
                  <a:cubicBezTo>
                    <a:pt x="1421" y="6515"/>
                    <a:pt x="835" y="5689"/>
                    <a:pt x="707" y="4960"/>
                  </a:cubicBezTo>
                  <a:cubicBezTo>
                    <a:pt x="579" y="4231"/>
                    <a:pt x="587" y="3750"/>
                    <a:pt x="594" y="3314"/>
                  </a:cubicBezTo>
                  <a:cubicBezTo>
                    <a:pt x="609" y="2886"/>
                    <a:pt x="692" y="2548"/>
                    <a:pt x="774" y="2263"/>
                  </a:cubicBezTo>
                  <a:cubicBezTo>
                    <a:pt x="865" y="1985"/>
                    <a:pt x="1000" y="1511"/>
                    <a:pt x="1000" y="1263"/>
                  </a:cubicBezTo>
                  <a:cubicBezTo>
                    <a:pt x="1000" y="1008"/>
                    <a:pt x="1188" y="715"/>
                    <a:pt x="1353" y="474"/>
                  </a:cubicBezTo>
                  <a:cubicBezTo>
                    <a:pt x="1516" y="238"/>
                    <a:pt x="1635" y="1"/>
                    <a:pt x="1545" y="1"/>
                  </a:cubicBezTo>
                  <a:close/>
                </a:path>
              </a:pathLst>
            </a:custGeom>
            <a:solidFill>
              <a:srgbClr val="FF3FEA">
                <a:alpha val="1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5"/>
            <p:cNvSpPr/>
            <p:nvPr/>
          </p:nvSpPr>
          <p:spPr>
            <a:xfrm>
              <a:off x="4103073" y="2417240"/>
              <a:ext cx="866736" cy="618815"/>
            </a:xfrm>
            <a:custGeom>
              <a:avLst/>
              <a:gdLst/>
              <a:ahLst/>
              <a:cxnLst/>
              <a:rect l="l" t="t" r="r" b="b"/>
              <a:pathLst>
                <a:path w="13166" h="9400" extrusionOk="0">
                  <a:moveTo>
                    <a:pt x="6583" y="0"/>
                  </a:moveTo>
                  <a:cubicBezTo>
                    <a:pt x="6450" y="0"/>
                    <a:pt x="6305" y="4"/>
                    <a:pt x="6146" y="13"/>
                  </a:cubicBezTo>
                  <a:cubicBezTo>
                    <a:pt x="4749" y="88"/>
                    <a:pt x="3757" y="1079"/>
                    <a:pt x="2480" y="1583"/>
                  </a:cubicBezTo>
                  <a:cubicBezTo>
                    <a:pt x="1195" y="2094"/>
                    <a:pt x="984" y="3131"/>
                    <a:pt x="812" y="3664"/>
                  </a:cubicBezTo>
                  <a:cubicBezTo>
                    <a:pt x="639" y="4205"/>
                    <a:pt x="226" y="5264"/>
                    <a:pt x="105" y="6234"/>
                  </a:cubicBezTo>
                  <a:cubicBezTo>
                    <a:pt x="105" y="6234"/>
                    <a:pt x="0" y="6932"/>
                    <a:pt x="105" y="7293"/>
                  </a:cubicBezTo>
                  <a:cubicBezTo>
                    <a:pt x="203" y="7654"/>
                    <a:pt x="211" y="8337"/>
                    <a:pt x="323" y="8585"/>
                  </a:cubicBezTo>
                  <a:cubicBezTo>
                    <a:pt x="414" y="8786"/>
                    <a:pt x="845" y="9400"/>
                    <a:pt x="986" y="9400"/>
                  </a:cubicBezTo>
                  <a:cubicBezTo>
                    <a:pt x="1020" y="9400"/>
                    <a:pt x="1037" y="9366"/>
                    <a:pt x="1030" y="9284"/>
                  </a:cubicBezTo>
                  <a:cubicBezTo>
                    <a:pt x="992" y="8856"/>
                    <a:pt x="767" y="8172"/>
                    <a:pt x="684" y="7774"/>
                  </a:cubicBezTo>
                  <a:cubicBezTo>
                    <a:pt x="609" y="7383"/>
                    <a:pt x="1142" y="5753"/>
                    <a:pt x="1450" y="4889"/>
                  </a:cubicBezTo>
                  <a:cubicBezTo>
                    <a:pt x="1751" y="4025"/>
                    <a:pt x="2562" y="3311"/>
                    <a:pt x="3096" y="2815"/>
                  </a:cubicBezTo>
                  <a:cubicBezTo>
                    <a:pt x="3629" y="2312"/>
                    <a:pt x="5357" y="2094"/>
                    <a:pt x="7063" y="1763"/>
                  </a:cubicBezTo>
                  <a:cubicBezTo>
                    <a:pt x="7579" y="1663"/>
                    <a:pt x="7952" y="1626"/>
                    <a:pt x="8249" y="1626"/>
                  </a:cubicBezTo>
                  <a:cubicBezTo>
                    <a:pt x="8933" y="1626"/>
                    <a:pt x="9211" y="1824"/>
                    <a:pt x="9903" y="1913"/>
                  </a:cubicBezTo>
                  <a:cubicBezTo>
                    <a:pt x="10895" y="2041"/>
                    <a:pt x="11428" y="2575"/>
                    <a:pt x="12149" y="2980"/>
                  </a:cubicBezTo>
                  <a:cubicBezTo>
                    <a:pt x="12426" y="3134"/>
                    <a:pt x="12646" y="3198"/>
                    <a:pt x="12805" y="3198"/>
                  </a:cubicBezTo>
                  <a:cubicBezTo>
                    <a:pt x="13065" y="3198"/>
                    <a:pt x="13166" y="3029"/>
                    <a:pt x="13096" y="2815"/>
                  </a:cubicBezTo>
                  <a:cubicBezTo>
                    <a:pt x="12983" y="2469"/>
                    <a:pt x="12690" y="1823"/>
                    <a:pt x="11736" y="1057"/>
                  </a:cubicBezTo>
                  <a:cubicBezTo>
                    <a:pt x="10789" y="291"/>
                    <a:pt x="10564" y="441"/>
                    <a:pt x="9197" y="336"/>
                  </a:cubicBezTo>
                  <a:cubicBezTo>
                    <a:pt x="7978" y="236"/>
                    <a:pt x="7621" y="0"/>
                    <a:pt x="6583" y="0"/>
                  </a:cubicBezTo>
                  <a:close/>
                </a:path>
              </a:pathLst>
            </a:custGeom>
            <a:solidFill>
              <a:srgbClr val="FF3FEA">
                <a:alpha val="1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9" name="Google Shape;1809;p65"/>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OBSERVED CELESTIAL OBJECTS</a:t>
            </a:r>
            <a:endParaRPr/>
          </a:p>
        </p:txBody>
      </p:sp>
      <p:sp>
        <p:nvSpPr>
          <p:cNvPr id="1810" name="Google Shape;1810;p65"/>
          <p:cNvSpPr txBox="1">
            <a:spLocks noGrp="1"/>
          </p:cNvSpPr>
          <p:nvPr>
            <p:ph type="subTitle" idx="4294967295"/>
          </p:nvPr>
        </p:nvSpPr>
        <p:spPr>
          <a:xfrm flipH="1">
            <a:off x="722375" y="1722494"/>
            <a:ext cx="17373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1811" name="Google Shape;1811;p65"/>
          <p:cNvSpPr txBox="1">
            <a:spLocks noGrp="1"/>
          </p:cNvSpPr>
          <p:nvPr>
            <p:ph type="subTitle" idx="4294967295"/>
          </p:nvPr>
        </p:nvSpPr>
        <p:spPr>
          <a:xfrm flipH="1">
            <a:off x="722373" y="2147306"/>
            <a:ext cx="1737300" cy="60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Mercury is the closest planet</a:t>
            </a:r>
            <a:endParaRPr/>
          </a:p>
        </p:txBody>
      </p:sp>
      <p:sp>
        <p:nvSpPr>
          <p:cNvPr id="1812" name="Google Shape;1812;p65"/>
          <p:cNvSpPr txBox="1">
            <a:spLocks noGrp="1"/>
          </p:cNvSpPr>
          <p:nvPr>
            <p:ph type="title" idx="4294967295"/>
          </p:nvPr>
        </p:nvSpPr>
        <p:spPr>
          <a:xfrm flipH="1">
            <a:off x="722375" y="1334894"/>
            <a:ext cx="14109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600"/>
              <a:t>1ST</a:t>
            </a:r>
            <a:endParaRPr sz="2600"/>
          </a:p>
        </p:txBody>
      </p:sp>
      <p:sp>
        <p:nvSpPr>
          <p:cNvPr id="1813" name="Google Shape;1813;p65"/>
          <p:cNvSpPr/>
          <p:nvPr/>
        </p:nvSpPr>
        <p:spPr>
          <a:xfrm flipH="1">
            <a:off x="2173675" y="1492507"/>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5"/>
          <p:cNvSpPr txBox="1">
            <a:spLocks noGrp="1"/>
          </p:cNvSpPr>
          <p:nvPr>
            <p:ph type="subTitle" idx="4294967295"/>
          </p:nvPr>
        </p:nvSpPr>
        <p:spPr>
          <a:xfrm flipH="1">
            <a:off x="722375" y="3450679"/>
            <a:ext cx="17373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1815" name="Google Shape;1815;p65"/>
          <p:cNvSpPr txBox="1">
            <a:spLocks noGrp="1"/>
          </p:cNvSpPr>
          <p:nvPr>
            <p:ph type="subTitle" idx="4294967295"/>
          </p:nvPr>
        </p:nvSpPr>
        <p:spPr>
          <a:xfrm flipH="1">
            <a:off x="722373" y="3875486"/>
            <a:ext cx="1737300" cy="60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Mars is actually a cold place</a:t>
            </a:r>
            <a:endParaRPr/>
          </a:p>
        </p:txBody>
      </p:sp>
      <p:sp>
        <p:nvSpPr>
          <p:cNvPr id="1816" name="Google Shape;1816;p65"/>
          <p:cNvSpPr txBox="1">
            <a:spLocks noGrp="1"/>
          </p:cNvSpPr>
          <p:nvPr>
            <p:ph type="title" idx="4294967295"/>
          </p:nvPr>
        </p:nvSpPr>
        <p:spPr>
          <a:xfrm flipH="1">
            <a:off x="722375" y="3063079"/>
            <a:ext cx="14109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600"/>
              <a:t>2ND</a:t>
            </a:r>
            <a:endParaRPr sz="2600"/>
          </a:p>
        </p:txBody>
      </p:sp>
      <p:sp>
        <p:nvSpPr>
          <p:cNvPr id="1817" name="Google Shape;1817;p65"/>
          <p:cNvSpPr/>
          <p:nvPr/>
        </p:nvSpPr>
        <p:spPr>
          <a:xfrm flipH="1">
            <a:off x="2173675" y="3220693"/>
            <a:ext cx="183300" cy="18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5"/>
          <p:cNvSpPr txBox="1">
            <a:spLocks noGrp="1"/>
          </p:cNvSpPr>
          <p:nvPr>
            <p:ph type="subTitle" idx="4294967295"/>
          </p:nvPr>
        </p:nvSpPr>
        <p:spPr>
          <a:xfrm>
            <a:off x="6681985" y="1722512"/>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JUPITER</a:t>
            </a:r>
            <a:endParaRPr sz="2200">
              <a:latin typeface="Anek Devanagari ExtraBold"/>
              <a:ea typeface="Anek Devanagari ExtraBold"/>
              <a:cs typeface="Anek Devanagari ExtraBold"/>
              <a:sym typeface="Anek Devanagari ExtraBold"/>
            </a:endParaRPr>
          </a:p>
        </p:txBody>
      </p:sp>
      <p:sp>
        <p:nvSpPr>
          <p:cNvPr id="1819" name="Google Shape;1819;p65"/>
          <p:cNvSpPr txBox="1">
            <a:spLocks noGrp="1"/>
          </p:cNvSpPr>
          <p:nvPr>
            <p:ph type="subTitle" idx="4294967295"/>
          </p:nvPr>
        </p:nvSpPr>
        <p:spPr>
          <a:xfrm>
            <a:off x="6681977" y="214732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planet</a:t>
            </a:r>
            <a:endParaRPr/>
          </a:p>
        </p:txBody>
      </p:sp>
      <p:sp>
        <p:nvSpPr>
          <p:cNvPr id="1820" name="Google Shape;1820;p65"/>
          <p:cNvSpPr txBox="1">
            <a:spLocks noGrp="1"/>
          </p:cNvSpPr>
          <p:nvPr>
            <p:ph type="title" idx="4294967295"/>
          </p:nvPr>
        </p:nvSpPr>
        <p:spPr>
          <a:xfrm>
            <a:off x="7008385" y="1334910"/>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3RD</a:t>
            </a:r>
            <a:endParaRPr sz="2600"/>
          </a:p>
        </p:txBody>
      </p:sp>
      <p:sp>
        <p:nvSpPr>
          <p:cNvPr id="1821" name="Google Shape;1821;p65"/>
          <p:cNvSpPr/>
          <p:nvPr/>
        </p:nvSpPr>
        <p:spPr>
          <a:xfrm>
            <a:off x="6784685" y="1492520"/>
            <a:ext cx="183300" cy="183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5"/>
          <p:cNvSpPr txBox="1">
            <a:spLocks noGrp="1"/>
          </p:cNvSpPr>
          <p:nvPr>
            <p:ph type="subTitle" idx="4294967295"/>
          </p:nvPr>
        </p:nvSpPr>
        <p:spPr>
          <a:xfrm>
            <a:off x="6681985" y="3450697"/>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1823" name="Google Shape;1823;p65"/>
          <p:cNvSpPr txBox="1">
            <a:spLocks noGrp="1"/>
          </p:cNvSpPr>
          <p:nvPr>
            <p:ph type="subTitle" idx="4294967295"/>
          </p:nvPr>
        </p:nvSpPr>
        <p:spPr>
          <a:xfrm>
            <a:off x="6681977" y="387550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an ice giant planet</a:t>
            </a:r>
            <a:endParaRPr/>
          </a:p>
        </p:txBody>
      </p:sp>
      <p:sp>
        <p:nvSpPr>
          <p:cNvPr id="1824" name="Google Shape;1824;p65"/>
          <p:cNvSpPr txBox="1">
            <a:spLocks noGrp="1"/>
          </p:cNvSpPr>
          <p:nvPr>
            <p:ph type="title" idx="4294967295"/>
          </p:nvPr>
        </p:nvSpPr>
        <p:spPr>
          <a:xfrm>
            <a:off x="7008385" y="3063095"/>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4TH</a:t>
            </a:r>
            <a:endParaRPr sz="2600"/>
          </a:p>
        </p:txBody>
      </p:sp>
      <p:sp>
        <p:nvSpPr>
          <p:cNvPr id="1825" name="Google Shape;1825;p65"/>
          <p:cNvSpPr/>
          <p:nvPr/>
        </p:nvSpPr>
        <p:spPr>
          <a:xfrm>
            <a:off x="6784685" y="3220705"/>
            <a:ext cx="183300" cy="1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6" name="Google Shape;1826;p65"/>
          <p:cNvCxnSpPr>
            <a:stCxn id="1813" idx="2"/>
            <a:endCxn id="1798" idx="0"/>
          </p:cNvCxnSpPr>
          <p:nvPr/>
        </p:nvCxnSpPr>
        <p:spPr>
          <a:xfrm>
            <a:off x="2356975" y="1584157"/>
            <a:ext cx="2215200" cy="507000"/>
          </a:xfrm>
          <a:prstGeom prst="bentConnector2">
            <a:avLst/>
          </a:prstGeom>
          <a:noFill/>
          <a:ln w="19050" cap="flat" cmpd="sng">
            <a:solidFill>
              <a:schemeClr val="lt1"/>
            </a:solidFill>
            <a:prstDash val="solid"/>
            <a:round/>
            <a:headEnd type="none" w="med" len="med"/>
            <a:tailEnd type="none" w="med" len="med"/>
          </a:ln>
        </p:spPr>
      </p:cxnSp>
      <p:cxnSp>
        <p:nvCxnSpPr>
          <p:cNvPr id="1827" name="Google Shape;1827;p65"/>
          <p:cNvCxnSpPr>
            <a:stCxn id="1817" idx="2"/>
            <a:endCxn id="1799" idx="2"/>
          </p:cNvCxnSpPr>
          <p:nvPr/>
        </p:nvCxnSpPr>
        <p:spPr>
          <a:xfrm rot="10800000" flipH="1">
            <a:off x="2356975" y="2928943"/>
            <a:ext cx="1509600" cy="383400"/>
          </a:xfrm>
          <a:prstGeom prst="bentConnector3">
            <a:avLst>
              <a:gd name="adj1" fmla="val 31318"/>
            </a:avLst>
          </a:prstGeom>
          <a:noFill/>
          <a:ln w="19050" cap="flat" cmpd="sng">
            <a:solidFill>
              <a:schemeClr val="lt1"/>
            </a:solidFill>
            <a:prstDash val="solid"/>
            <a:round/>
            <a:headEnd type="none" w="med" len="med"/>
            <a:tailEnd type="none" w="med" len="med"/>
          </a:ln>
        </p:spPr>
      </p:cxnSp>
      <p:cxnSp>
        <p:nvCxnSpPr>
          <p:cNvPr id="1828" name="Google Shape;1828;p65"/>
          <p:cNvCxnSpPr>
            <a:stCxn id="1825" idx="2"/>
            <a:endCxn id="1800" idx="4"/>
          </p:cNvCxnSpPr>
          <p:nvPr/>
        </p:nvCxnSpPr>
        <p:spPr>
          <a:xfrm flipH="1">
            <a:off x="4571885" y="3312355"/>
            <a:ext cx="2212800" cy="234600"/>
          </a:xfrm>
          <a:prstGeom prst="bentConnector4">
            <a:avLst>
              <a:gd name="adj1" fmla="val 20810"/>
              <a:gd name="adj2" fmla="val 201479"/>
            </a:avLst>
          </a:prstGeom>
          <a:noFill/>
          <a:ln w="19050" cap="flat" cmpd="sng">
            <a:solidFill>
              <a:schemeClr val="lt1"/>
            </a:solidFill>
            <a:prstDash val="solid"/>
            <a:round/>
            <a:headEnd type="none" w="med" len="med"/>
            <a:tailEnd type="none" w="med" len="med"/>
          </a:ln>
        </p:spPr>
      </p:cxnSp>
      <p:cxnSp>
        <p:nvCxnSpPr>
          <p:cNvPr id="1829" name="Google Shape;1829;p65"/>
          <p:cNvCxnSpPr>
            <a:stCxn id="1821" idx="2"/>
            <a:endCxn id="1801" idx="6"/>
          </p:cNvCxnSpPr>
          <p:nvPr/>
        </p:nvCxnSpPr>
        <p:spPr>
          <a:xfrm flipH="1">
            <a:off x="5128685" y="1584170"/>
            <a:ext cx="1656000" cy="1344900"/>
          </a:xfrm>
          <a:prstGeom prst="bentConnector3">
            <a:avLst>
              <a:gd name="adj1" fmla="val 28006"/>
            </a:avLst>
          </a:prstGeom>
          <a:noFill/>
          <a:ln w="19050" cap="flat" cmpd="sng">
            <a:solidFill>
              <a:schemeClr val="lt1"/>
            </a:solidFill>
            <a:prstDash val="solid"/>
            <a:round/>
            <a:headEnd type="none" w="med" len="med"/>
            <a:tailEnd type="none" w="med" len="med"/>
          </a:ln>
        </p:spPr>
      </p:cxnSp>
      <p:sp>
        <p:nvSpPr>
          <p:cNvPr id="1830" name="Google Shape;1830;p65"/>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65"/>
          <p:cNvGrpSpPr/>
          <p:nvPr/>
        </p:nvGrpSpPr>
        <p:grpSpPr>
          <a:xfrm>
            <a:off x="246248" y="392775"/>
            <a:ext cx="8651503" cy="4523982"/>
            <a:chOff x="246248" y="392775"/>
            <a:chExt cx="8651503" cy="4523982"/>
          </a:xfrm>
        </p:grpSpPr>
        <p:grpSp>
          <p:nvGrpSpPr>
            <p:cNvPr id="1832" name="Google Shape;1832;p65"/>
            <p:cNvGrpSpPr/>
            <p:nvPr/>
          </p:nvGrpSpPr>
          <p:grpSpPr>
            <a:xfrm>
              <a:off x="7523353" y="392775"/>
              <a:ext cx="1374398" cy="2170885"/>
              <a:chOff x="7043896" y="441152"/>
              <a:chExt cx="925583" cy="1462072"/>
            </a:xfrm>
          </p:grpSpPr>
          <p:sp>
            <p:nvSpPr>
              <p:cNvPr id="1833" name="Google Shape;1833;p65"/>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5"/>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65"/>
            <p:cNvGrpSpPr/>
            <p:nvPr/>
          </p:nvGrpSpPr>
          <p:grpSpPr>
            <a:xfrm rot="10800000">
              <a:off x="246248" y="4329470"/>
              <a:ext cx="4423609" cy="587287"/>
              <a:chOff x="246252" y="4076593"/>
              <a:chExt cx="4423609" cy="587287"/>
            </a:xfrm>
          </p:grpSpPr>
          <p:grpSp>
            <p:nvGrpSpPr>
              <p:cNvPr id="1836" name="Google Shape;1836;p65"/>
              <p:cNvGrpSpPr/>
              <p:nvPr/>
            </p:nvGrpSpPr>
            <p:grpSpPr>
              <a:xfrm rot="10800000">
                <a:off x="246252" y="4076593"/>
                <a:ext cx="1262796" cy="78273"/>
                <a:chOff x="7119050" y="842457"/>
                <a:chExt cx="850425" cy="52716"/>
              </a:xfrm>
            </p:grpSpPr>
            <p:sp>
              <p:nvSpPr>
                <p:cNvPr id="1837" name="Google Shape;1837;p65"/>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5"/>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9" name="Google Shape;1839;p65"/>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65"/>
            <p:cNvSpPr/>
            <p:nvPr/>
          </p:nvSpPr>
          <p:spPr>
            <a:xfrm>
              <a:off x="8664058" y="17115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5"/>
            <p:cNvSpPr/>
            <p:nvPr/>
          </p:nvSpPr>
          <p:spPr>
            <a:xfrm>
              <a:off x="1478933" y="46685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Google Shape;1846;p6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OBJECTS</a:t>
            </a:r>
            <a:endParaRPr/>
          </a:p>
        </p:txBody>
      </p:sp>
      <p:graphicFrame>
        <p:nvGraphicFramePr>
          <p:cNvPr id="1847" name="Google Shape;1847;p66"/>
          <p:cNvGraphicFramePr/>
          <p:nvPr/>
        </p:nvGraphicFramePr>
        <p:xfrm>
          <a:off x="826750" y="1401563"/>
          <a:ext cx="3000000" cy="3000000"/>
        </p:xfrm>
        <a:graphic>
          <a:graphicData uri="http://schemas.openxmlformats.org/drawingml/2006/table">
            <a:tbl>
              <a:tblPr>
                <a:noFill/>
                <a:tableStyleId>{1FC8A825-2F9E-4793-9A7C-394699BC621E}</a:tableStyleId>
              </a:tblPr>
              <a:tblGrid>
                <a:gridCol w="1872625">
                  <a:extLst>
                    <a:ext uri="{9D8B030D-6E8A-4147-A177-3AD203B41FA5}">
                      <a16:colId xmlns:a16="http://schemas.microsoft.com/office/drawing/2014/main" val="20000"/>
                    </a:ext>
                  </a:extLst>
                </a:gridCol>
                <a:gridCol w="1872625">
                  <a:extLst>
                    <a:ext uri="{9D8B030D-6E8A-4147-A177-3AD203B41FA5}">
                      <a16:colId xmlns:a16="http://schemas.microsoft.com/office/drawing/2014/main" val="20001"/>
                    </a:ext>
                  </a:extLst>
                </a:gridCol>
                <a:gridCol w="1872625">
                  <a:extLst>
                    <a:ext uri="{9D8B030D-6E8A-4147-A177-3AD203B41FA5}">
                      <a16:colId xmlns:a16="http://schemas.microsoft.com/office/drawing/2014/main" val="20002"/>
                    </a:ext>
                  </a:extLst>
                </a:gridCol>
                <a:gridCol w="1872625">
                  <a:extLst>
                    <a:ext uri="{9D8B030D-6E8A-4147-A177-3AD203B41FA5}">
                      <a16:colId xmlns:a16="http://schemas.microsoft.com/office/drawing/2014/main" val="20003"/>
                    </a:ext>
                  </a:extLst>
                </a:gridCol>
              </a:tblGrid>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EARTH</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Earth is the planet with life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Earth is known as the blue planet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All humans live on this planet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MARS</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Mars is actually a cold place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Mars is full of iron oxide dust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Mars was named after a god</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1"/>
                  </a:ext>
                </a:extLst>
              </a:tr>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MERCURY</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Mercury is a very small planet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It’s the closest planet to the Sun</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Mercury is the smallest of them</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VENUS</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Venus has high temperatures</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Venus has a toxic atmosphere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Venus has a beautiful name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3"/>
                  </a:ext>
                </a:extLst>
              </a:tr>
            </a:tbl>
          </a:graphicData>
        </a:graphic>
      </p:graphicFrame>
      <p:sp>
        <p:nvSpPr>
          <p:cNvPr id="1848" name="Google Shape;1848;p66"/>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9" name="Google Shape;1849;p66"/>
          <p:cNvGrpSpPr/>
          <p:nvPr/>
        </p:nvGrpSpPr>
        <p:grpSpPr>
          <a:xfrm flipH="1">
            <a:off x="208349" y="1229915"/>
            <a:ext cx="8727302" cy="3791976"/>
            <a:chOff x="208358" y="1363400"/>
            <a:chExt cx="8727302" cy="3791976"/>
          </a:xfrm>
        </p:grpSpPr>
        <p:grpSp>
          <p:nvGrpSpPr>
            <p:cNvPr id="1850" name="Google Shape;1850;p66"/>
            <p:cNvGrpSpPr/>
            <p:nvPr/>
          </p:nvGrpSpPr>
          <p:grpSpPr>
            <a:xfrm>
              <a:off x="217075" y="4347916"/>
              <a:ext cx="8718585" cy="594710"/>
              <a:chOff x="217075" y="4347916"/>
              <a:chExt cx="8718585" cy="594710"/>
            </a:xfrm>
          </p:grpSpPr>
          <p:grpSp>
            <p:nvGrpSpPr>
              <p:cNvPr id="1851" name="Google Shape;1851;p66"/>
              <p:cNvGrpSpPr/>
              <p:nvPr/>
            </p:nvGrpSpPr>
            <p:grpSpPr>
              <a:xfrm rot="10800000">
                <a:off x="217075" y="4407159"/>
                <a:ext cx="322988" cy="535467"/>
                <a:chOff x="4361435" y="4050724"/>
                <a:chExt cx="322988" cy="535467"/>
              </a:xfrm>
            </p:grpSpPr>
            <p:sp>
              <p:nvSpPr>
                <p:cNvPr id="1852" name="Google Shape;1852;p66"/>
                <p:cNvSpPr/>
                <p:nvPr/>
              </p:nvSpPr>
              <p:spPr>
                <a:xfrm rot="10800000">
                  <a:off x="4606209" y="4507918"/>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6"/>
                <p:cNvSpPr/>
                <p:nvPr/>
              </p:nvSpPr>
              <p:spPr>
                <a:xfrm>
                  <a:off x="43614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4" name="Google Shape;1854;p66"/>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6"/>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6" name="Google Shape;1856;p66"/>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6"/>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1862" name="Google Shape;1862;p67"/>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ASTRONOMICAL INSTRUMENTS</a:t>
            </a:r>
            <a:endParaRPr/>
          </a:p>
        </p:txBody>
      </p:sp>
      <p:sp>
        <p:nvSpPr>
          <p:cNvPr id="1863" name="Google Shape;1863;p67"/>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7"/>
          <p:cNvSpPr txBox="1"/>
          <p:nvPr/>
        </p:nvSpPr>
        <p:spPr>
          <a:xfrm>
            <a:off x="5173975" y="3845426"/>
            <a:ext cx="3145800" cy="59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Chivo"/>
                <a:ea typeface="Chivo"/>
                <a:cs typeface="Chivo"/>
                <a:sym typeface="Chivo"/>
              </a:rPr>
              <a:t>Follow the link in the graph to modify its data and then paste the new one here. </a:t>
            </a:r>
            <a:r>
              <a:rPr lang="en" sz="1200" b="1">
                <a:solidFill>
                  <a:schemeClr val="lt1"/>
                </a:solidFill>
                <a:uFill>
                  <a:noFill/>
                </a:uFill>
                <a:latin typeface="Chivo"/>
                <a:ea typeface="Chivo"/>
                <a:cs typeface="Chivo"/>
                <a:sym typeface="Chivo"/>
                <a:hlinkClick r:id="rId3">
                  <a:extLst>
                    <a:ext uri="{A12FA001-AC4F-418D-AE19-62706E023703}">
                      <ahyp:hlinkClr xmlns:ahyp="http://schemas.microsoft.com/office/drawing/2018/hyperlinkcolor" val="tx"/>
                    </a:ext>
                  </a:extLst>
                </a:hlinkClick>
              </a:rPr>
              <a:t>For more info, click here</a:t>
            </a:r>
            <a:endParaRPr sz="1200">
              <a:solidFill>
                <a:schemeClr val="lt1"/>
              </a:solidFill>
              <a:latin typeface="Chivo"/>
              <a:ea typeface="Chivo"/>
              <a:cs typeface="Chivo"/>
              <a:sym typeface="Chivo"/>
            </a:endParaRPr>
          </a:p>
        </p:txBody>
      </p:sp>
      <p:sp>
        <p:nvSpPr>
          <p:cNvPr id="1865" name="Google Shape;1865;p67"/>
          <p:cNvSpPr txBox="1">
            <a:spLocks noGrp="1"/>
          </p:cNvSpPr>
          <p:nvPr>
            <p:ph type="subTitle" idx="4294967295"/>
          </p:nvPr>
        </p:nvSpPr>
        <p:spPr>
          <a:xfrm>
            <a:off x="722373" y="1722494"/>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1866" name="Google Shape;1866;p67"/>
          <p:cNvSpPr txBox="1">
            <a:spLocks noGrp="1"/>
          </p:cNvSpPr>
          <p:nvPr>
            <p:ph type="subTitle" idx="4294967295"/>
          </p:nvPr>
        </p:nvSpPr>
        <p:spPr>
          <a:xfrm>
            <a:off x="722375" y="214730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a:t>
            </a:r>
            <a:endParaRPr/>
          </a:p>
        </p:txBody>
      </p:sp>
      <p:sp>
        <p:nvSpPr>
          <p:cNvPr id="1867" name="Google Shape;1867;p67"/>
          <p:cNvSpPr txBox="1">
            <a:spLocks noGrp="1"/>
          </p:cNvSpPr>
          <p:nvPr>
            <p:ph type="title" idx="4294967295"/>
          </p:nvPr>
        </p:nvSpPr>
        <p:spPr>
          <a:xfrm>
            <a:off x="1048773" y="1334894"/>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1,000</a:t>
            </a:r>
            <a:endParaRPr sz="2600"/>
          </a:p>
        </p:txBody>
      </p:sp>
      <p:sp>
        <p:nvSpPr>
          <p:cNvPr id="1868" name="Google Shape;1868;p67"/>
          <p:cNvSpPr/>
          <p:nvPr/>
        </p:nvSpPr>
        <p:spPr>
          <a:xfrm>
            <a:off x="825073" y="1492507"/>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7"/>
          <p:cNvSpPr txBox="1">
            <a:spLocks noGrp="1"/>
          </p:cNvSpPr>
          <p:nvPr>
            <p:ph type="subTitle" idx="4294967295"/>
          </p:nvPr>
        </p:nvSpPr>
        <p:spPr>
          <a:xfrm>
            <a:off x="722373" y="3450679"/>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1870" name="Google Shape;1870;p67"/>
          <p:cNvSpPr txBox="1">
            <a:spLocks noGrp="1"/>
          </p:cNvSpPr>
          <p:nvPr>
            <p:ph type="subTitle" idx="4294967295"/>
          </p:nvPr>
        </p:nvSpPr>
        <p:spPr>
          <a:xfrm>
            <a:off x="722375" y="387548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Mars is actually a cold place</a:t>
            </a:r>
            <a:endParaRPr/>
          </a:p>
        </p:txBody>
      </p:sp>
      <p:sp>
        <p:nvSpPr>
          <p:cNvPr id="1871" name="Google Shape;1871;p67"/>
          <p:cNvSpPr txBox="1">
            <a:spLocks noGrp="1"/>
          </p:cNvSpPr>
          <p:nvPr>
            <p:ph type="title" idx="4294967295"/>
          </p:nvPr>
        </p:nvSpPr>
        <p:spPr>
          <a:xfrm>
            <a:off x="1048773" y="3063079"/>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800</a:t>
            </a:r>
            <a:endParaRPr sz="2600"/>
          </a:p>
        </p:txBody>
      </p:sp>
      <p:sp>
        <p:nvSpPr>
          <p:cNvPr id="1872" name="Google Shape;1872;p67"/>
          <p:cNvSpPr/>
          <p:nvPr/>
        </p:nvSpPr>
        <p:spPr>
          <a:xfrm>
            <a:off x="825073" y="3220693"/>
            <a:ext cx="183300" cy="18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7"/>
          <p:cNvSpPr txBox="1">
            <a:spLocks noGrp="1"/>
          </p:cNvSpPr>
          <p:nvPr>
            <p:ph type="subTitle" idx="4294967295"/>
          </p:nvPr>
        </p:nvSpPr>
        <p:spPr>
          <a:xfrm>
            <a:off x="2948185" y="1722512"/>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JUPITER</a:t>
            </a:r>
            <a:endParaRPr sz="2200">
              <a:latin typeface="Anek Devanagari ExtraBold"/>
              <a:ea typeface="Anek Devanagari ExtraBold"/>
              <a:cs typeface="Anek Devanagari ExtraBold"/>
              <a:sym typeface="Anek Devanagari ExtraBold"/>
            </a:endParaRPr>
          </a:p>
        </p:txBody>
      </p:sp>
      <p:sp>
        <p:nvSpPr>
          <p:cNvPr id="1874" name="Google Shape;1874;p67"/>
          <p:cNvSpPr txBox="1">
            <a:spLocks noGrp="1"/>
          </p:cNvSpPr>
          <p:nvPr>
            <p:ph type="subTitle" idx="4294967295"/>
          </p:nvPr>
        </p:nvSpPr>
        <p:spPr>
          <a:xfrm>
            <a:off x="2948177" y="214732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planet</a:t>
            </a:r>
            <a:endParaRPr/>
          </a:p>
        </p:txBody>
      </p:sp>
      <p:sp>
        <p:nvSpPr>
          <p:cNvPr id="1875" name="Google Shape;1875;p67"/>
          <p:cNvSpPr txBox="1">
            <a:spLocks noGrp="1"/>
          </p:cNvSpPr>
          <p:nvPr>
            <p:ph type="title" idx="4294967295"/>
          </p:nvPr>
        </p:nvSpPr>
        <p:spPr>
          <a:xfrm>
            <a:off x="3274585" y="1334910"/>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600</a:t>
            </a:r>
            <a:endParaRPr sz="2600"/>
          </a:p>
        </p:txBody>
      </p:sp>
      <p:sp>
        <p:nvSpPr>
          <p:cNvPr id="1876" name="Google Shape;1876;p67"/>
          <p:cNvSpPr/>
          <p:nvPr/>
        </p:nvSpPr>
        <p:spPr>
          <a:xfrm>
            <a:off x="3050885" y="1492520"/>
            <a:ext cx="183300" cy="183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7"/>
          <p:cNvSpPr txBox="1">
            <a:spLocks noGrp="1"/>
          </p:cNvSpPr>
          <p:nvPr>
            <p:ph type="subTitle" idx="4294967295"/>
          </p:nvPr>
        </p:nvSpPr>
        <p:spPr>
          <a:xfrm>
            <a:off x="2948185" y="3450697"/>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1878" name="Google Shape;1878;p67"/>
          <p:cNvSpPr txBox="1">
            <a:spLocks noGrp="1"/>
          </p:cNvSpPr>
          <p:nvPr>
            <p:ph type="subTitle" idx="4294967295"/>
          </p:nvPr>
        </p:nvSpPr>
        <p:spPr>
          <a:xfrm>
            <a:off x="2948177" y="387550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an ice giant planet</a:t>
            </a:r>
            <a:endParaRPr/>
          </a:p>
        </p:txBody>
      </p:sp>
      <p:sp>
        <p:nvSpPr>
          <p:cNvPr id="1879" name="Google Shape;1879;p67"/>
          <p:cNvSpPr txBox="1">
            <a:spLocks noGrp="1"/>
          </p:cNvSpPr>
          <p:nvPr>
            <p:ph type="title" idx="4294967295"/>
          </p:nvPr>
        </p:nvSpPr>
        <p:spPr>
          <a:xfrm>
            <a:off x="3274585" y="3063095"/>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400</a:t>
            </a:r>
            <a:endParaRPr sz="2600"/>
          </a:p>
        </p:txBody>
      </p:sp>
      <p:sp>
        <p:nvSpPr>
          <p:cNvPr id="1880" name="Google Shape;1880;p67"/>
          <p:cNvSpPr/>
          <p:nvPr/>
        </p:nvSpPr>
        <p:spPr>
          <a:xfrm>
            <a:off x="3050885" y="3220705"/>
            <a:ext cx="183300" cy="1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81" name="Google Shape;1881;p67">
            <a:hlinkClick r:id="rId4"/>
          </p:cNvPr>
          <p:cNvPicPr preferRelativeResize="0"/>
          <p:nvPr/>
        </p:nvPicPr>
        <p:blipFill>
          <a:blip r:embed="rId5">
            <a:alphaModFix/>
          </a:blip>
          <a:stretch>
            <a:fillRect/>
          </a:stretch>
        </p:blipFill>
        <p:spPr>
          <a:xfrm>
            <a:off x="5176225" y="1477775"/>
            <a:ext cx="3145800" cy="2295797"/>
          </a:xfrm>
          <a:prstGeom prst="rect">
            <a:avLst/>
          </a:prstGeom>
          <a:noFill/>
          <a:ln>
            <a:noFill/>
          </a:ln>
        </p:spPr>
      </p:pic>
      <p:cxnSp>
        <p:nvCxnSpPr>
          <p:cNvPr id="1882" name="Google Shape;1882;p67"/>
          <p:cNvCxnSpPr/>
          <p:nvPr/>
        </p:nvCxnSpPr>
        <p:spPr>
          <a:xfrm>
            <a:off x="5176225" y="1477775"/>
            <a:ext cx="0" cy="22959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4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 OF THIS TEMPLATE</a:t>
            </a:r>
            <a:endParaRPr>
              <a:solidFill>
                <a:schemeClr val="dk1"/>
              </a:solidFill>
            </a:endParaRPr>
          </a:p>
        </p:txBody>
      </p:sp>
      <p:sp>
        <p:nvSpPr>
          <p:cNvPr id="1108" name="Google Shape;1108;p41"/>
          <p:cNvSpPr txBox="1"/>
          <p:nvPr/>
        </p:nvSpPr>
        <p:spPr>
          <a:xfrm>
            <a:off x="720000" y="1245049"/>
            <a:ext cx="7704000" cy="3504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1200">
                <a:solidFill>
                  <a:schemeClr val="lt1"/>
                </a:solidFill>
                <a:latin typeface="Chivo"/>
                <a:ea typeface="Chivo"/>
                <a:cs typeface="Chivo"/>
                <a:sym typeface="Chivo"/>
              </a:rPr>
              <a:t>You can delete this slide when you’re done editing the presentation</a:t>
            </a:r>
            <a:endParaRPr sz="1200" b="1">
              <a:solidFill>
                <a:schemeClr val="lt1"/>
              </a:solidFill>
              <a:latin typeface="Chivo"/>
              <a:ea typeface="Chivo"/>
              <a:cs typeface="Chivo"/>
              <a:sym typeface="Chivo"/>
            </a:endParaRPr>
          </a:p>
        </p:txBody>
      </p:sp>
      <p:sp>
        <p:nvSpPr>
          <p:cNvPr id="1109" name="Google Shape;1109;p41"/>
          <p:cNvSpPr txBox="1"/>
          <p:nvPr/>
        </p:nvSpPr>
        <p:spPr>
          <a:xfrm>
            <a:off x="820800" y="4122275"/>
            <a:ext cx="34635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lt1"/>
                </a:solidFill>
                <a:latin typeface="Chivo"/>
                <a:ea typeface="Chivo"/>
                <a:cs typeface="Chivo"/>
                <a:sym typeface="Chivo"/>
              </a:rPr>
              <a:t>For more info:</a:t>
            </a:r>
            <a:br>
              <a:rPr lang="en" sz="800" b="1">
                <a:solidFill>
                  <a:schemeClr val="lt1"/>
                </a:solidFill>
                <a:latin typeface="Chivo"/>
                <a:ea typeface="Chivo"/>
                <a:cs typeface="Chivo"/>
                <a:sym typeface="Chivo"/>
              </a:rPr>
            </a:br>
            <a:r>
              <a:rPr lang="en" sz="1000" b="1">
                <a:solidFill>
                  <a:schemeClr val="lt1"/>
                </a:solidFill>
                <a:uFill>
                  <a:noFill/>
                </a:uFill>
                <a:latin typeface="Chivo"/>
                <a:ea typeface="Chivo"/>
                <a:cs typeface="Chivo"/>
                <a:sym typeface="Chivo"/>
                <a:hlinkClick r:id="rId3">
                  <a:extLst>
                    <a:ext uri="{A12FA001-AC4F-418D-AE19-62706E023703}">
                      <ahyp:hlinkClr xmlns:ahyp="http://schemas.microsoft.com/office/drawing/2018/hyperlinkcolor" val="tx"/>
                    </a:ext>
                  </a:extLst>
                </a:hlinkClick>
              </a:rPr>
              <a:t>SLIDESGO </a:t>
            </a:r>
            <a:r>
              <a:rPr lang="en" sz="1000" b="1">
                <a:solidFill>
                  <a:schemeClr val="lt1"/>
                </a:solidFill>
                <a:latin typeface="Chivo"/>
                <a:ea typeface="Chivo"/>
                <a:cs typeface="Chivo"/>
                <a:sym typeface="Chivo"/>
              </a:rPr>
              <a:t>| </a:t>
            </a:r>
            <a:r>
              <a:rPr lang="en" sz="1000" b="1">
                <a:solidFill>
                  <a:schemeClr val="lt1"/>
                </a:solidFill>
                <a:uFill>
                  <a:noFill/>
                </a:uFill>
                <a:latin typeface="Chivo"/>
                <a:ea typeface="Chivo"/>
                <a:cs typeface="Chivo"/>
                <a:sym typeface="Chivo"/>
                <a:hlinkClick r:id="rId4">
                  <a:extLst>
                    <a:ext uri="{A12FA001-AC4F-418D-AE19-62706E023703}">
                      <ahyp:hlinkClr xmlns:ahyp="http://schemas.microsoft.com/office/drawing/2018/hyperlinkcolor" val="tx"/>
                    </a:ext>
                  </a:extLst>
                </a:hlinkClick>
              </a:rPr>
              <a:t>BLOG</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5">
                  <a:extLst>
                    <a:ext uri="{A12FA001-AC4F-418D-AE19-62706E023703}">
                      <ahyp:hlinkClr xmlns:ahyp="http://schemas.microsoft.com/office/drawing/2018/hyperlinkcolor" val="tx"/>
                    </a:ext>
                  </a:extLst>
                </a:hlinkClick>
              </a:rPr>
              <a:t>FAQS</a:t>
            </a:r>
            <a:endParaRPr sz="800" b="1">
              <a:solidFill>
                <a:schemeClr val="lt1"/>
              </a:solidFill>
              <a:latin typeface="Chivo"/>
              <a:ea typeface="Chivo"/>
              <a:cs typeface="Chivo"/>
              <a:sym typeface="Chivo"/>
            </a:endParaRPr>
          </a:p>
        </p:txBody>
      </p:sp>
      <p:sp>
        <p:nvSpPr>
          <p:cNvPr id="1110" name="Google Shape;1110;p41"/>
          <p:cNvSpPr txBox="1"/>
          <p:nvPr/>
        </p:nvSpPr>
        <p:spPr>
          <a:xfrm>
            <a:off x="4846662" y="4122275"/>
            <a:ext cx="34635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lt1"/>
                </a:solidFill>
                <a:latin typeface="Chivo"/>
                <a:ea typeface="Chivo"/>
                <a:cs typeface="Chivo"/>
                <a:sym typeface="Chivo"/>
              </a:rPr>
              <a:t>You can visit our sister projects:</a:t>
            </a:r>
            <a:br>
              <a:rPr lang="en" sz="800" b="1">
                <a:solidFill>
                  <a:schemeClr val="lt1"/>
                </a:solidFill>
                <a:latin typeface="Chivo"/>
                <a:ea typeface="Chivo"/>
                <a:cs typeface="Chivo"/>
                <a:sym typeface="Chivo"/>
              </a:rPr>
            </a:br>
            <a:r>
              <a:rPr lang="en" sz="1000" b="1">
                <a:solidFill>
                  <a:schemeClr val="lt1"/>
                </a:solidFill>
                <a:uFill>
                  <a:noFill/>
                </a:uFill>
                <a:latin typeface="Chivo"/>
                <a:ea typeface="Chivo"/>
                <a:cs typeface="Chivo"/>
                <a:sym typeface="Chivo"/>
                <a:hlinkClick r:id="rId6">
                  <a:extLst>
                    <a:ext uri="{A12FA001-AC4F-418D-AE19-62706E023703}">
                      <ahyp:hlinkClr xmlns:ahyp="http://schemas.microsoft.com/office/drawing/2018/hyperlinkcolor" val="tx"/>
                    </a:ext>
                  </a:extLst>
                </a:hlinkClick>
              </a:rPr>
              <a:t>FREEPIK</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7">
                  <a:extLst>
                    <a:ext uri="{A12FA001-AC4F-418D-AE19-62706E023703}">
                      <ahyp:hlinkClr xmlns:ahyp="http://schemas.microsoft.com/office/drawing/2018/hyperlinkcolor" val="tx"/>
                    </a:ext>
                  </a:extLst>
                </a:hlinkClick>
              </a:rPr>
              <a:t>FLATICON</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8">
                  <a:extLst>
                    <a:ext uri="{A12FA001-AC4F-418D-AE19-62706E023703}">
                      <ahyp:hlinkClr xmlns:ahyp="http://schemas.microsoft.com/office/drawing/2018/hyperlinkcolor" val="tx"/>
                    </a:ext>
                  </a:extLst>
                </a:hlinkClick>
              </a:rPr>
              <a:t>STORYSET</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9">
                  <a:extLst>
                    <a:ext uri="{A12FA001-AC4F-418D-AE19-62706E023703}">
                      <ahyp:hlinkClr xmlns:ahyp="http://schemas.microsoft.com/office/drawing/2018/hyperlinkcolor" val="tx"/>
                    </a:ext>
                  </a:extLst>
                </a:hlinkClick>
              </a:rPr>
              <a:t>WEPIK </a:t>
            </a:r>
            <a:r>
              <a:rPr lang="en" sz="1000" b="1">
                <a:solidFill>
                  <a:schemeClr val="lt1"/>
                </a:solidFill>
                <a:latin typeface="Chivo"/>
                <a:ea typeface="Chivo"/>
                <a:cs typeface="Chivo"/>
                <a:sym typeface="Chivo"/>
              </a:rPr>
              <a:t>| </a:t>
            </a:r>
            <a:r>
              <a:rPr lang="en" sz="1000" b="1">
                <a:solidFill>
                  <a:schemeClr val="lt1"/>
                </a:solidFill>
                <a:uFill>
                  <a:noFill/>
                </a:uFill>
                <a:latin typeface="Chivo"/>
                <a:ea typeface="Chivo"/>
                <a:cs typeface="Chivo"/>
                <a:sym typeface="Chivo"/>
                <a:hlinkClick r:id="rId10">
                  <a:extLst>
                    <a:ext uri="{A12FA001-AC4F-418D-AE19-62706E023703}">
                      <ahyp:hlinkClr xmlns:ahyp="http://schemas.microsoft.com/office/drawing/2018/hyperlinkcolor" val="tx"/>
                    </a:ext>
                  </a:extLst>
                </a:hlinkClick>
              </a:rPr>
              <a:t>VIDEVO</a:t>
            </a:r>
            <a:endParaRPr sz="800" b="1">
              <a:solidFill>
                <a:schemeClr val="lt1"/>
              </a:solidFill>
              <a:latin typeface="Chivo"/>
              <a:ea typeface="Chivo"/>
              <a:cs typeface="Chivo"/>
              <a:sym typeface="Chivo"/>
            </a:endParaRPr>
          </a:p>
        </p:txBody>
      </p:sp>
      <p:graphicFrame>
        <p:nvGraphicFramePr>
          <p:cNvPr id="1111" name="Google Shape;1111;p41"/>
          <p:cNvGraphicFramePr/>
          <p:nvPr/>
        </p:nvGraphicFramePr>
        <p:xfrm>
          <a:off x="820800" y="1806400"/>
          <a:ext cx="7489450" cy="2103000"/>
        </p:xfrm>
        <a:graphic>
          <a:graphicData uri="http://schemas.openxmlformats.org/drawingml/2006/table">
            <a:tbl>
              <a:tblPr>
                <a:noFill/>
                <a:tableStyleId>{1FC8A825-2F9E-4793-9A7C-394699BC621E}</a:tableStyleId>
              </a:tblPr>
              <a:tblGrid>
                <a:gridCol w="2202750">
                  <a:extLst>
                    <a:ext uri="{9D8B030D-6E8A-4147-A177-3AD203B41FA5}">
                      <a16:colId xmlns:a16="http://schemas.microsoft.com/office/drawing/2014/main" val="20000"/>
                    </a:ext>
                  </a:extLst>
                </a:gridCol>
                <a:gridCol w="5286700">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 action="ppaction://noaction"/>
                        </a:rPr>
                        <a:t>Fonts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To view this template correctly in PowerPoint, download and install the fonts we used</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rId11" action="ppaction://hlinksldjump"/>
                        </a:rPr>
                        <a:t>Used</a:t>
                      </a:r>
                      <a:r>
                        <a:rPr lang="en" sz="900" b="1">
                          <a:solidFill>
                            <a:schemeClr val="lt1"/>
                          </a:solidFill>
                          <a:latin typeface="Chivo"/>
                          <a:ea typeface="Chivo"/>
                          <a:cs typeface="Chivo"/>
                          <a:sym typeface="Chivo"/>
                        </a:rPr>
                        <a:t> and </a:t>
                      </a:r>
                      <a:r>
                        <a:rPr lang="en" sz="900" b="1">
                          <a:solidFill>
                            <a:schemeClr val="hlink"/>
                          </a:solidFill>
                          <a:uFill>
                            <a:noFill/>
                          </a:uFill>
                          <a:latin typeface="Chivo"/>
                          <a:ea typeface="Chivo"/>
                          <a:cs typeface="Chivo"/>
                          <a:sym typeface="Chivo"/>
                          <a:hlinkClick r:id="rId12" action="ppaction://hlinksldjump"/>
                        </a:rPr>
                        <a:t>alternative resources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marR="0" lvl="0" indent="0" algn="l" rtl="0">
                        <a:lnSpc>
                          <a:spcPct val="100000"/>
                        </a:lnSpc>
                        <a:spcBef>
                          <a:spcPts val="0"/>
                        </a:spcBef>
                        <a:spcAft>
                          <a:spcPts val="1600"/>
                        </a:spcAft>
                        <a:buNone/>
                      </a:pPr>
                      <a:r>
                        <a:rPr lang="en" sz="900">
                          <a:solidFill>
                            <a:schemeClr val="lt1"/>
                          </a:solidFill>
                          <a:latin typeface="Chivo"/>
                          <a:ea typeface="Chivo"/>
                          <a:cs typeface="Chivo"/>
                          <a:sym typeface="Chivo"/>
                        </a:rPr>
                        <a:t>An assortment of graphic resources that are suitable for use in this presentation</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rId13" action="ppaction://hlinksldjump"/>
                        </a:rPr>
                        <a:t>Thanks slide</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You must keep it so that proper credits for our design are given</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 action="ppaction://noaction"/>
                        </a:rPr>
                        <a:t>Colors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All the colors used in this presentation</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 action="ppaction://noaction"/>
                        </a:rPr>
                        <a:t>Icons</a:t>
                      </a:r>
                      <a:r>
                        <a:rPr lang="en" sz="900" b="1">
                          <a:solidFill>
                            <a:schemeClr val="lt1"/>
                          </a:solidFill>
                          <a:latin typeface="Chivo"/>
                          <a:ea typeface="Chivo"/>
                          <a:cs typeface="Chivo"/>
                          <a:sym typeface="Chivo"/>
                        </a:rPr>
                        <a:t> and </a:t>
                      </a:r>
                      <a:r>
                        <a:rPr lang="en" sz="900" b="1">
                          <a:solidFill>
                            <a:schemeClr val="hlink"/>
                          </a:solidFill>
                          <a:uFill>
                            <a:noFill/>
                          </a:uFill>
                          <a:latin typeface="Chivo"/>
                          <a:ea typeface="Chivo"/>
                          <a:cs typeface="Chivo"/>
                          <a:sym typeface="Chivo"/>
                          <a:hlinkClick r:id="" action="ppaction://noaction"/>
                        </a:rPr>
                        <a:t>infographic resources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900">
                          <a:solidFill>
                            <a:schemeClr val="lt1"/>
                          </a:solidFill>
                          <a:latin typeface="Chivo"/>
                          <a:ea typeface="Chivo"/>
                          <a:cs typeface="Chivo"/>
                          <a:sym typeface="Chivo"/>
                        </a:rPr>
                        <a:t>These can be used in the template, and their size and color can be edited</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en" sz="900" b="1">
                          <a:solidFill>
                            <a:schemeClr val="lt1"/>
                          </a:solidFill>
                          <a:latin typeface="Chivo"/>
                          <a:ea typeface="Chivo"/>
                          <a:cs typeface="Chivo"/>
                          <a:sym typeface="Chivo"/>
                        </a:rPr>
                        <a:t>Editable presentation theme </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You can edit the master slides easily. For more info, click </a:t>
                      </a:r>
                      <a:r>
                        <a:rPr lang="en" sz="900" b="1">
                          <a:solidFill>
                            <a:schemeClr val="lt1"/>
                          </a:solidFill>
                          <a:uFill>
                            <a:noFill/>
                          </a:uFill>
                          <a:latin typeface="Chivo"/>
                          <a:ea typeface="Chivo"/>
                          <a:cs typeface="Chivo"/>
                          <a:sym typeface="Chivo"/>
                          <a:hlinkClick r:id="rId14">
                            <a:extLst>
                              <a:ext uri="{A12FA001-AC4F-418D-AE19-62706E023703}">
                                <ahyp:hlinkClr xmlns:ahyp="http://schemas.microsoft.com/office/drawing/2018/hyperlinkcolor" val="tx"/>
                              </a:ext>
                            </a:extLst>
                          </a:hlinkClick>
                        </a:rPr>
                        <a:t>here</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5"/>
                  </a:ext>
                </a:extLst>
              </a:tr>
            </a:tbl>
          </a:graphicData>
        </a:graphic>
      </p:graphicFrame>
      <p:sp>
        <p:nvSpPr>
          <p:cNvPr id="1112" name="Google Shape;1112;p41"/>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sp>
        <p:nvSpPr>
          <p:cNvPr id="1887" name="Google Shape;1887;p68"/>
          <p:cNvSpPr txBox="1">
            <a:spLocks noGrp="1"/>
          </p:cNvSpPr>
          <p:nvPr>
            <p:ph type="title"/>
          </p:nvPr>
        </p:nvSpPr>
        <p:spPr>
          <a:xfrm flipH="1">
            <a:off x="1859550" y="2067875"/>
            <a:ext cx="5424900" cy="175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SATELLITE OBSERVATORIES</a:t>
            </a:r>
            <a:endParaRPr/>
          </a:p>
        </p:txBody>
      </p:sp>
      <p:sp>
        <p:nvSpPr>
          <p:cNvPr id="1888" name="Google Shape;1888;p68"/>
          <p:cNvSpPr txBox="1">
            <a:spLocks noGrp="1"/>
          </p:cNvSpPr>
          <p:nvPr>
            <p:ph type="title" idx="2"/>
          </p:nvPr>
        </p:nvSpPr>
        <p:spPr>
          <a:xfrm>
            <a:off x="3915450" y="615688"/>
            <a:ext cx="1313100" cy="1316700"/>
          </a:xfrm>
          <a:prstGeom prst="rect">
            <a:avLst/>
          </a:prstGeom>
          <a:gradFill>
            <a:gsLst>
              <a:gs pos="0">
                <a:srgbClr val="FFAB0C">
                  <a:alpha val="58039"/>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03</a:t>
            </a:r>
            <a:endParaRPr/>
          </a:p>
        </p:txBody>
      </p:sp>
      <p:sp>
        <p:nvSpPr>
          <p:cNvPr id="1889" name="Google Shape;1889;p68"/>
          <p:cNvSpPr txBox="1">
            <a:spLocks noGrp="1"/>
          </p:cNvSpPr>
          <p:nvPr>
            <p:ph type="subTitle" idx="1"/>
          </p:nvPr>
        </p:nvSpPr>
        <p:spPr>
          <a:xfrm flipH="1">
            <a:off x="1859550" y="4158950"/>
            <a:ext cx="5424900" cy="42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enter a subtitle here if you need it</a:t>
            </a:r>
            <a:endParaRPr/>
          </a:p>
        </p:txBody>
      </p:sp>
      <p:sp>
        <p:nvSpPr>
          <p:cNvPr id="1890" name="Google Shape;1890;p68"/>
          <p:cNvSpPr/>
          <p:nvPr/>
        </p:nvSpPr>
        <p:spPr>
          <a:xfrm>
            <a:off x="3033150" y="39159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1" name="Google Shape;1891;p68"/>
          <p:cNvGrpSpPr/>
          <p:nvPr/>
        </p:nvGrpSpPr>
        <p:grpSpPr>
          <a:xfrm>
            <a:off x="293800" y="2135638"/>
            <a:ext cx="1530482" cy="843114"/>
            <a:chOff x="3394207" y="959125"/>
            <a:chExt cx="319443" cy="175975"/>
          </a:xfrm>
        </p:grpSpPr>
        <p:sp>
          <p:nvSpPr>
            <p:cNvPr id="1892" name="Google Shape;1892;p68"/>
            <p:cNvSpPr/>
            <p:nvPr/>
          </p:nvSpPr>
          <p:spPr>
            <a:xfrm>
              <a:off x="3394207" y="1029748"/>
              <a:ext cx="109446" cy="88917"/>
            </a:xfrm>
            <a:custGeom>
              <a:avLst/>
              <a:gdLst/>
              <a:ahLst/>
              <a:cxnLst/>
              <a:rect l="l" t="t" r="r" b="b"/>
              <a:pathLst>
                <a:path w="5486" h="4457" extrusionOk="0">
                  <a:moveTo>
                    <a:pt x="4847" y="1"/>
                  </a:moveTo>
                  <a:cubicBezTo>
                    <a:pt x="4231" y="8"/>
                    <a:pt x="3615" y="166"/>
                    <a:pt x="3074" y="459"/>
                  </a:cubicBezTo>
                  <a:cubicBezTo>
                    <a:pt x="3397" y="437"/>
                    <a:pt x="3720" y="422"/>
                    <a:pt x="4043" y="399"/>
                  </a:cubicBezTo>
                  <a:lnTo>
                    <a:pt x="4043" y="399"/>
                  </a:lnTo>
                  <a:cubicBezTo>
                    <a:pt x="3217" y="609"/>
                    <a:pt x="2450" y="1038"/>
                    <a:pt x="1849" y="1639"/>
                  </a:cubicBezTo>
                  <a:cubicBezTo>
                    <a:pt x="2022" y="1579"/>
                    <a:pt x="2187" y="1511"/>
                    <a:pt x="2360" y="1451"/>
                  </a:cubicBezTo>
                  <a:lnTo>
                    <a:pt x="2360" y="1451"/>
                  </a:lnTo>
                  <a:cubicBezTo>
                    <a:pt x="1346" y="2247"/>
                    <a:pt x="534" y="3284"/>
                    <a:pt x="1" y="4456"/>
                  </a:cubicBezTo>
                  <a:cubicBezTo>
                    <a:pt x="1128" y="4088"/>
                    <a:pt x="2225" y="3645"/>
                    <a:pt x="3292" y="3119"/>
                  </a:cubicBezTo>
                  <a:lnTo>
                    <a:pt x="3292" y="3119"/>
                  </a:lnTo>
                  <a:cubicBezTo>
                    <a:pt x="3141" y="3292"/>
                    <a:pt x="2999" y="3465"/>
                    <a:pt x="2848" y="3637"/>
                  </a:cubicBezTo>
                  <a:cubicBezTo>
                    <a:pt x="3389" y="3359"/>
                    <a:pt x="3900" y="3021"/>
                    <a:pt x="4366" y="2623"/>
                  </a:cubicBezTo>
                  <a:lnTo>
                    <a:pt x="4366" y="2623"/>
                  </a:lnTo>
                  <a:cubicBezTo>
                    <a:pt x="4253" y="2803"/>
                    <a:pt x="4148" y="2984"/>
                    <a:pt x="4043" y="3164"/>
                  </a:cubicBezTo>
                  <a:cubicBezTo>
                    <a:pt x="4524" y="2773"/>
                    <a:pt x="5005" y="2383"/>
                    <a:pt x="5486" y="1992"/>
                  </a:cubicBezTo>
                  <a:cubicBezTo>
                    <a:pt x="5268" y="1308"/>
                    <a:pt x="5065" y="685"/>
                    <a:pt x="4847" y="1"/>
                  </a:cubicBezTo>
                  <a:close/>
                </a:path>
              </a:pathLst>
            </a:custGeom>
            <a:gradFill>
              <a:gsLst>
                <a:gs pos="0">
                  <a:srgbClr val="FF3FA3">
                    <a:alpha val="44705"/>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8"/>
            <p:cNvSpPr/>
            <p:nvPr/>
          </p:nvSpPr>
          <p:spPr>
            <a:xfrm>
              <a:off x="3459475" y="968025"/>
              <a:ext cx="86450" cy="43175"/>
            </a:xfrm>
            <a:custGeom>
              <a:avLst/>
              <a:gdLst/>
              <a:ahLst/>
              <a:cxnLst/>
              <a:rect l="l" t="t" r="r" b="b"/>
              <a:pathLst>
                <a:path w="3458" h="1727" extrusionOk="0">
                  <a:moveTo>
                    <a:pt x="753" y="1"/>
                  </a:moveTo>
                  <a:cubicBezTo>
                    <a:pt x="665" y="1"/>
                    <a:pt x="577" y="2"/>
                    <a:pt x="489" y="6"/>
                  </a:cubicBezTo>
                  <a:cubicBezTo>
                    <a:pt x="384" y="6"/>
                    <a:pt x="271" y="13"/>
                    <a:pt x="174" y="58"/>
                  </a:cubicBezTo>
                  <a:cubicBezTo>
                    <a:pt x="76" y="111"/>
                    <a:pt x="1" y="208"/>
                    <a:pt x="1" y="314"/>
                  </a:cubicBezTo>
                  <a:cubicBezTo>
                    <a:pt x="8" y="419"/>
                    <a:pt x="91" y="501"/>
                    <a:pt x="166" y="577"/>
                  </a:cubicBezTo>
                  <a:cubicBezTo>
                    <a:pt x="557" y="960"/>
                    <a:pt x="948" y="1343"/>
                    <a:pt x="1338" y="1726"/>
                  </a:cubicBezTo>
                  <a:lnTo>
                    <a:pt x="3457" y="524"/>
                  </a:lnTo>
                  <a:cubicBezTo>
                    <a:pt x="2599" y="181"/>
                    <a:pt x="1679" y="1"/>
                    <a:pt x="7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8"/>
            <p:cNvSpPr/>
            <p:nvPr/>
          </p:nvSpPr>
          <p:spPr>
            <a:xfrm>
              <a:off x="3522600" y="1068650"/>
              <a:ext cx="59375" cy="66450"/>
            </a:xfrm>
            <a:custGeom>
              <a:avLst/>
              <a:gdLst/>
              <a:ahLst/>
              <a:cxnLst/>
              <a:rect l="l" t="t" r="r" b="b"/>
              <a:pathLst>
                <a:path w="2375" h="2658" extrusionOk="0">
                  <a:moveTo>
                    <a:pt x="2375" y="0"/>
                  </a:moveTo>
                  <a:lnTo>
                    <a:pt x="23" y="639"/>
                  </a:lnTo>
                  <a:cubicBezTo>
                    <a:pt x="16" y="1187"/>
                    <a:pt x="8" y="1736"/>
                    <a:pt x="0" y="2284"/>
                  </a:cubicBezTo>
                  <a:cubicBezTo>
                    <a:pt x="0" y="2389"/>
                    <a:pt x="8" y="2502"/>
                    <a:pt x="76" y="2585"/>
                  </a:cubicBezTo>
                  <a:cubicBezTo>
                    <a:pt x="125" y="2634"/>
                    <a:pt x="193" y="2657"/>
                    <a:pt x="263" y="2657"/>
                  </a:cubicBezTo>
                  <a:cubicBezTo>
                    <a:pt x="301" y="2657"/>
                    <a:pt x="340" y="2650"/>
                    <a:pt x="376" y="2637"/>
                  </a:cubicBezTo>
                  <a:cubicBezTo>
                    <a:pt x="474" y="2607"/>
                    <a:pt x="564" y="2532"/>
                    <a:pt x="639" y="2457"/>
                  </a:cubicBezTo>
                  <a:cubicBezTo>
                    <a:pt x="1375" y="1766"/>
                    <a:pt x="1969" y="924"/>
                    <a:pt x="23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8"/>
            <p:cNvSpPr/>
            <p:nvPr/>
          </p:nvSpPr>
          <p:spPr>
            <a:xfrm>
              <a:off x="3481850" y="959125"/>
              <a:ext cx="231800" cy="134800"/>
            </a:xfrm>
            <a:custGeom>
              <a:avLst/>
              <a:gdLst/>
              <a:ahLst/>
              <a:cxnLst/>
              <a:rect l="l" t="t" r="r" b="b"/>
              <a:pathLst>
                <a:path w="9272" h="5392" extrusionOk="0">
                  <a:moveTo>
                    <a:pt x="8632" y="0"/>
                  </a:moveTo>
                  <a:cubicBezTo>
                    <a:pt x="6954" y="0"/>
                    <a:pt x="3585" y="111"/>
                    <a:pt x="1728" y="880"/>
                  </a:cubicBezTo>
                  <a:cubicBezTo>
                    <a:pt x="601" y="1346"/>
                    <a:pt x="135" y="1751"/>
                    <a:pt x="0" y="2157"/>
                  </a:cubicBezTo>
                  <a:lnTo>
                    <a:pt x="1292" y="5283"/>
                  </a:lnTo>
                  <a:cubicBezTo>
                    <a:pt x="1427" y="5353"/>
                    <a:pt x="1592" y="5392"/>
                    <a:pt x="1801" y="5392"/>
                  </a:cubicBezTo>
                  <a:cubicBezTo>
                    <a:pt x="2176" y="5392"/>
                    <a:pt x="2690" y="5266"/>
                    <a:pt x="3419" y="4967"/>
                  </a:cubicBezTo>
                  <a:cubicBezTo>
                    <a:pt x="5335" y="4178"/>
                    <a:pt x="7919" y="1736"/>
                    <a:pt x="9054" y="602"/>
                  </a:cubicBezTo>
                  <a:cubicBezTo>
                    <a:pt x="9272" y="377"/>
                    <a:pt x="9114" y="1"/>
                    <a:pt x="8806" y="1"/>
                  </a:cubicBezTo>
                  <a:cubicBezTo>
                    <a:pt x="8750" y="1"/>
                    <a:pt x="8692" y="0"/>
                    <a:pt x="8632" y="0"/>
                  </a:cubicBez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8"/>
            <p:cNvSpPr/>
            <p:nvPr/>
          </p:nvSpPr>
          <p:spPr>
            <a:xfrm>
              <a:off x="3488050" y="961850"/>
              <a:ext cx="224400" cy="114775"/>
            </a:xfrm>
            <a:custGeom>
              <a:avLst/>
              <a:gdLst/>
              <a:ahLst/>
              <a:cxnLst/>
              <a:rect l="l" t="t" r="r" b="b"/>
              <a:pathLst>
                <a:path w="8976" h="4591" extrusionOk="0">
                  <a:moveTo>
                    <a:pt x="8665" y="0"/>
                  </a:moveTo>
                  <a:cubicBezTo>
                    <a:pt x="8646" y="0"/>
                    <a:pt x="8625" y="2"/>
                    <a:pt x="8603" y="5"/>
                  </a:cubicBezTo>
                  <a:cubicBezTo>
                    <a:pt x="7093" y="222"/>
                    <a:pt x="3727" y="763"/>
                    <a:pt x="1803" y="1560"/>
                  </a:cubicBezTo>
                  <a:cubicBezTo>
                    <a:pt x="676" y="2026"/>
                    <a:pt x="180" y="2364"/>
                    <a:pt x="0" y="2649"/>
                  </a:cubicBezTo>
                  <a:lnTo>
                    <a:pt x="796" y="4565"/>
                  </a:lnTo>
                  <a:cubicBezTo>
                    <a:pt x="861" y="4581"/>
                    <a:pt x="936" y="4590"/>
                    <a:pt x="1022" y="4590"/>
                  </a:cubicBezTo>
                  <a:cubicBezTo>
                    <a:pt x="1378" y="4590"/>
                    <a:pt x="1934" y="4444"/>
                    <a:pt x="2840" y="4069"/>
                  </a:cubicBezTo>
                  <a:cubicBezTo>
                    <a:pt x="4764" y="3273"/>
                    <a:pt x="7528" y="1289"/>
                    <a:pt x="8753" y="373"/>
                  </a:cubicBezTo>
                  <a:cubicBezTo>
                    <a:pt x="8976" y="206"/>
                    <a:pt x="8909" y="0"/>
                    <a:pt x="8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8"/>
            <p:cNvSpPr/>
            <p:nvPr/>
          </p:nvSpPr>
          <p:spPr>
            <a:xfrm>
              <a:off x="3547200" y="991425"/>
              <a:ext cx="62400" cy="54925"/>
            </a:xfrm>
            <a:custGeom>
              <a:avLst/>
              <a:gdLst/>
              <a:ahLst/>
              <a:cxnLst/>
              <a:rect l="l" t="t" r="r" b="b"/>
              <a:pathLst>
                <a:path w="2496" h="2197" extrusionOk="0">
                  <a:moveTo>
                    <a:pt x="1247" y="0"/>
                  </a:moveTo>
                  <a:cubicBezTo>
                    <a:pt x="1107" y="0"/>
                    <a:pt x="965" y="27"/>
                    <a:pt x="827" y="84"/>
                  </a:cubicBezTo>
                  <a:cubicBezTo>
                    <a:pt x="271" y="317"/>
                    <a:pt x="1" y="955"/>
                    <a:pt x="234" y="1519"/>
                  </a:cubicBezTo>
                  <a:cubicBezTo>
                    <a:pt x="410" y="1939"/>
                    <a:pt x="817" y="2196"/>
                    <a:pt x="1249" y="2196"/>
                  </a:cubicBezTo>
                  <a:cubicBezTo>
                    <a:pt x="1389" y="2196"/>
                    <a:pt x="1531" y="2169"/>
                    <a:pt x="1669" y="2112"/>
                  </a:cubicBezTo>
                  <a:cubicBezTo>
                    <a:pt x="2225" y="1880"/>
                    <a:pt x="2495" y="1241"/>
                    <a:pt x="2262" y="677"/>
                  </a:cubicBezTo>
                  <a:cubicBezTo>
                    <a:pt x="2086" y="257"/>
                    <a:pt x="1679" y="0"/>
                    <a:pt x="1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8"/>
            <p:cNvSpPr/>
            <p:nvPr/>
          </p:nvSpPr>
          <p:spPr>
            <a:xfrm>
              <a:off x="3552475" y="996075"/>
              <a:ext cx="51850" cy="45725"/>
            </a:xfrm>
            <a:custGeom>
              <a:avLst/>
              <a:gdLst/>
              <a:ahLst/>
              <a:cxnLst/>
              <a:rect l="l" t="t" r="r" b="b"/>
              <a:pathLst>
                <a:path w="2074" h="1829" extrusionOk="0">
                  <a:moveTo>
                    <a:pt x="1037" y="0"/>
                  </a:moveTo>
                  <a:cubicBezTo>
                    <a:pt x="919" y="0"/>
                    <a:pt x="800" y="23"/>
                    <a:pt x="684" y="71"/>
                  </a:cubicBezTo>
                  <a:cubicBezTo>
                    <a:pt x="218" y="258"/>
                    <a:pt x="0" y="792"/>
                    <a:pt x="188" y="1265"/>
                  </a:cubicBezTo>
                  <a:cubicBezTo>
                    <a:pt x="336" y="1618"/>
                    <a:pt x="678" y="1828"/>
                    <a:pt x="1037" y="1828"/>
                  </a:cubicBezTo>
                  <a:cubicBezTo>
                    <a:pt x="1152" y="1828"/>
                    <a:pt x="1269" y="1807"/>
                    <a:pt x="1383" y="1761"/>
                  </a:cubicBezTo>
                  <a:cubicBezTo>
                    <a:pt x="1856" y="1566"/>
                    <a:pt x="2074" y="1032"/>
                    <a:pt x="1886" y="567"/>
                  </a:cubicBezTo>
                  <a:cubicBezTo>
                    <a:pt x="1739" y="215"/>
                    <a:pt x="1398" y="0"/>
                    <a:pt x="10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8"/>
            <p:cNvSpPr/>
            <p:nvPr/>
          </p:nvSpPr>
          <p:spPr>
            <a:xfrm>
              <a:off x="3474325" y="1019250"/>
              <a:ext cx="37400" cy="69700"/>
            </a:xfrm>
            <a:custGeom>
              <a:avLst/>
              <a:gdLst/>
              <a:ahLst/>
              <a:cxnLst/>
              <a:rect l="l" t="t" r="r" b="b"/>
              <a:pathLst>
                <a:path w="1496" h="2788" extrusionOk="0">
                  <a:moveTo>
                    <a:pt x="414" y="0"/>
                  </a:moveTo>
                  <a:lnTo>
                    <a:pt x="1" y="165"/>
                  </a:lnTo>
                  <a:lnTo>
                    <a:pt x="1090" y="2788"/>
                  </a:lnTo>
                  <a:lnTo>
                    <a:pt x="1496" y="2622"/>
                  </a:lnTo>
                  <a:lnTo>
                    <a:pt x="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03"/>
        <p:cNvGrpSpPr/>
        <p:nvPr/>
      </p:nvGrpSpPr>
      <p:grpSpPr>
        <a:xfrm>
          <a:off x="0" y="0"/>
          <a:ext cx="0" cy="0"/>
          <a:chOff x="0" y="0"/>
          <a:chExt cx="0" cy="0"/>
        </a:xfrm>
      </p:grpSpPr>
      <p:sp>
        <p:nvSpPr>
          <p:cNvPr id="1904" name="Google Shape;1904;p69"/>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905" name="Google Shape;1905;p69"/>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a:t>
            </a:r>
            <a:endParaRPr/>
          </a:p>
        </p:txBody>
      </p:sp>
      <p:sp>
        <p:nvSpPr>
          <p:cNvPr id="1906" name="Google Shape;1906;p6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SATELLITES</a:t>
            </a:r>
            <a:endParaRPr/>
          </a:p>
        </p:txBody>
      </p:sp>
      <p:sp>
        <p:nvSpPr>
          <p:cNvPr id="1907" name="Google Shape;1907;p69"/>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908" name="Google Shape;1908;p69"/>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a:t>
            </a:r>
            <a:endParaRPr/>
          </a:p>
        </p:txBody>
      </p:sp>
      <p:sp>
        <p:nvSpPr>
          <p:cNvPr id="1909" name="Google Shape;1909;p69"/>
          <p:cNvSpPr/>
          <p:nvPr/>
        </p:nvSpPr>
        <p:spPr>
          <a:xfrm>
            <a:off x="1551525" y="1837625"/>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9"/>
          <p:cNvSpPr/>
          <p:nvPr/>
        </p:nvSpPr>
        <p:spPr>
          <a:xfrm>
            <a:off x="4169941" y="1837625"/>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9"/>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2" name="Google Shape;1912;p69"/>
          <p:cNvGrpSpPr/>
          <p:nvPr/>
        </p:nvGrpSpPr>
        <p:grpSpPr>
          <a:xfrm>
            <a:off x="5849115" y="3282475"/>
            <a:ext cx="2472918" cy="1164074"/>
            <a:chOff x="4769825" y="756450"/>
            <a:chExt cx="1075041" cy="506031"/>
          </a:xfrm>
        </p:grpSpPr>
        <p:sp>
          <p:nvSpPr>
            <p:cNvPr id="1913" name="Google Shape;1913;p69"/>
            <p:cNvSpPr/>
            <p:nvPr/>
          </p:nvSpPr>
          <p:spPr>
            <a:xfrm>
              <a:off x="5033166" y="756737"/>
              <a:ext cx="555190" cy="505744"/>
            </a:xfrm>
            <a:custGeom>
              <a:avLst/>
              <a:gdLst/>
              <a:ahLst/>
              <a:cxnLst/>
              <a:rect l="l" t="t" r="r" b="b"/>
              <a:pathLst>
                <a:path w="11610" h="10576" extrusionOk="0">
                  <a:moveTo>
                    <a:pt x="5805" y="1"/>
                  </a:moveTo>
                  <a:cubicBezTo>
                    <a:pt x="4453" y="1"/>
                    <a:pt x="3100" y="517"/>
                    <a:pt x="2067" y="1550"/>
                  </a:cubicBezTo>
                  <a:cubicBezTo>
                    <a:pt x="1" y="3616"/>
                    <a:pt x="1" y="6960"/>
                    <a:pt x="2067" y="9026"/>
                  </a:cubicBezTo>
                  <a:cubicBezTo>
                    <a:pt x="3100" y="10059"/>
                    <a:pt x="4453" y="10576"/>
                    <a:pt x="5805" y="10576"/>
                  </a:cubicBezTo>
                  <a:cubicBezTo>
                    <a:pt x="7157" y="10576"/>
                    <a:pt x="8510" y="10059"/>
                    <a:pt x="9543" y="9026"/>
                  </a:cubicBezTo>
                  <a:cubicBezTo>
                    <a:pt x="11609" y="6960"/>
                    <a:pt x="11609" y="3616"/>
                    <a:pt x="9543" y="1550"/>
                  </a:cubicBezTo>
                  <a:cubicBezTo>
                    <a:pt x="8510" y="517"/>
                    <a:pt x="7157" y="1"/>
                    <a:pt x="5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9"/>
            <p:cNvSpPr/>
            <p:nvPr/>
          </p:nvSpPr>
          <p:spPr>
            <a:xfrm>
              <a:off x="5362642" y="861748"/>
              <a:ext cx="197688" cy="395280"/>
            </a:xfrm>
            <a:custGeom>
              <a:avLst/>
              <a:gdLst/>
              <a:ahLst/>
              <a:cxnLst/>
              <a:rect l="l" t="t" r="r" b="b"/>
              <a:pathLst>
                <a:path w="4134" h="8266" extrusionOk="0">
                  <a:moveTo>
                    <a:pt x="3201" y="0"/>
                  </a:moveTo>
                  <a:cubicBezTo>
                    <a:pt x="1240" y="1954"/>
                    <a:pt x="639" y="4846"/>
                    <a:pt x="158" y="7574"/>
                  </a:cubicBezTo>
                  <a:cubicBezTo>
                    <a:pt x="113" y="7784"/>
                    <a:pt x="61" y="8025"/>
                    <a:pt x="1" y="8265"/>
                  </a:cubicBezTo>
                  <a:cubicBezTo>
                    <a:pt x="219" y="8220"/>
                    <a:pt x="436" y="8160"/>
                    <a:pt x="662" y="8085"/>
                  </a:cubicBezTo>
                  <a:cubicBezTo>
                    <a:pt x="1195" y="7897"/>
                    <a:pt x="1684" y="7634"/>
                    <a:pt x="2112" y="7303"/>
                  </a:cubicBezTo>
                  <a:cubicBezTo>
                    <a:pt x="1601" y="6590"/>
                    <a:pt x="1714" y="5545"/>
                    <a:pt x="1962" y="4651"/>
                  </a:cubicBezTo>
                  <a:cubicBezTo>
                    <a:pt x="2345" y="3464"/>
                    <a:pt x="3216" y="2833"/>
                    <a:pt x="4133" y="2209"/>
                  </a:cubicBezTo>
                  <a:cubicBezTo>
                    <a:pt x="4080" y="1924"/>
                    <a:pt x="4005" y="1631"/>
                    <a:pt x="3908" y="1345"/>
                  </a:cubicBezTo>
                  <a:cubicBezTo>
                    <a:pt x="3735" y="857"/>
                    <a:pt x="3494" y="399"/>
                    <a:pt x="3201"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9"/>
            <p:cNvSpPr/>
            <p:nvPr/>
          </p:nvSpPr>
          <p:spPr>
            <a:xfrm>
              <a:off x="5168974" y="765823"/>
              <a:ext cx="308343" cy="487573"/>
            </a:xfrm>
            <a:custGeom>
              <a:avLst/>
              <a:gdLst/>
              <a:ahLst/>
              <a:cxnLst/>
              <a:rect l="l" t="t" r="r" b="b"/>
              <a:pathLst>
                <a:path w="6448" h="10196" extrusionOk="0">
                  <a:moveTo>
                    <a:pt x="4374" y="0"/>
                  </a:moveTo>
                  <a:cubicBezTo>
                    <a:pt x="3915" y="669"/>
                    <a:pt x="3540" y="1405"/>
                    <a:pt x="3179" y="2127"/>
                  </a:cubicBezTo>
                  <a:cubicBezTo>
                    <a:pt x="1954" y="4568"/>
                    <a:pt x="1406" y="7100"/>
                    <a:pt x="1" y="9475"/>
                  </a:cubicBezTo>
                  <a:cubicBezTo>
                    <a:pt x="474" y="9798"/>
                    <a:pt x="1008" y="10046"/>
                    <a:pt x="1564" y="10196"/>
                  </a:cubicBezTo>
                  <a:cubicBezTo>
                    <a:pt x="1564" y="10166"/>
                    <a:pt x="1564" y="10136"/>
                    <a:pt x="1571" y="10113"/>
                  </a:cubicBezTo>
                  <a:cubicBezTo>
                    <a:pt x="1879" y="6717"/>
                    <a:pt x="3592" y="3291"/>
                    <a:pt x="6447" y="1120"/>
                  </a:cubicBezTo>
                  <a:cubicBezTo>
                    <a:pt x="5846" y="594"/>
                    <a:pt x="5140" y="211"/>
                    <a:pt x="4374"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9"/>
            <p:cNvSpPr/>
            <p:nvPr/>
          </p:nvSpPr>
          <p:spPr>
            <a:xfrm>
              <a:off x="5061571" y="756450"/>
              <a:ext cx="250481" cy="358267"/>
            </a:xfrm>
            <a:custGeom>
              <a:avLst/>
              <a:gdLst/>
              <a:ahLst/>
              <a:cxnLst/>
              <a:rect l="l" t="t" r="r" b="b"/>
              <a:pathLst>
                <a:path w="5238" h="7492" extrusionOk="0">
                  <a:moveTo>
                    <a:pt x="5237" y="1"/>
                  </a:moveTo>
                  <a:cubicBezTo>
                    <a:pt x="4651" y="1"/>
                    <a:pt x="4050" y="99"/>
                    <a:pt x="3464" y="301"/>
                  </a:cubicBezTo>
                  <a:cubicBezTo>
                    <a:pt x="3284" y="362"/>
                    <a:pt x="3111" y="437"/>
                    <a:pt x="2946" y="512"/>
                  </a:cubicBezTo>
                  <a:cubicBezTo>
                    <a:pt x="2848" y="677"/>
                    <a:pt x="2750" y="842"/>
                    <a:pt x="2660" y="993"/>
                  </a:cubicBezTo>
                  <a:cubicBezTo>
                    <a:pt x="1713" y="2751"/>
                    <a:pt x="917" y="4516"/>
                    <a:pt x="0" y="6199"/>
                  </a:cubicBezTo>
                  <a:cubicBezTo>
                    <a:pt x="53" y="6485"/>
                    <a:pt x="121" y="6763"/>
                    <a:pt x="218" y="7041"/>
                  </a:cubicBezTo>
                  <a:cubicBezTo>
                    <a:pt x="271" y="7199"/>
                    <a:pt x="331" y="7349"/>
                    <a:pt x="399" y="7492"/>
                  </a:cubicBezTo>
                  <a:cubicBezTo>
                    <a:pt x="1593" y="4712"/>
                    <a:pt x="3179" y="2225"/>
                    <a:pt x="5237" y="8"/>
                  </a:cubicBezTo>
                  <a:lnTo>
                    <a:pt x="5237" y="1"/>
                  </a:ln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9"/>
            <p:cNvSpPr/>
            <p:nvPr/>
          </p:nvSpPr>
          <p:spPr>
            <a:xfrm>
              <a:off x="4769825" y="810438"/>
              <a:ext cx="1075041" cy="434827"/>
            </a:xfrm>
            <a:custGeom>
              <a:avLst/>
              <a:gdLst/>
              <a:ahLst/>
              <a:cxnLst/>
              <a:rect l="l" t="t" r="r" b="b"/>
              <a:pathLst>
                <a:path w="22481" h="9093" extrusionOk="0">
                  <a:moveTo>
                    <a:pt x="20553" y="0"/>
                  </a:moveTo>
                  <a:cubicBezTo>
                    <a:pt x="19965" y="0"/>
                    <a:pt x="19235" y="71"/>
                    <a:pt x="18371" y="209"/>
                  </a:cubicBezTo>
                  <a:cubicBezTo>
                    <a:pt x="17477" y="352"/>
                    <a:pt x="16477" y="562"/>
                    <a:pt x="15418" y="825"/>
                  </a:cubicBezTo>
                  <a:cubicBezTo>
                    <a:pt x="15546" y="983"/>
                    <a:pt x="15666" y="1148"/>
                    <a:pt x="15779" y="1329"/>
                  </a:cubicBezTo>
                  <a:cubicBezTo>
                    <a:pt x="16740" y="1088"/>
                    <a:pt x="17650" y="901"/>
                    <a:pt x="18461" y="773"/>
                  </a:cubicBezTo>
                  <a:cubicBezTo>
                    <a:pt x="19380" y="625"/>
                    <a:pt x="20067" y="570"/>
                    <a:pt x="20572" y="570"/>
                  </a:cubicBezTo>
                  <a:cubicBezTo>
                    <a:pt x="21427" y="570"/>
                    <a:pt x="21757" y="728"/>
                    <a:pt x="21804" y="855"/>
                  </a:cubicBezTo>
                  <a:cubicBezTo>
                    <a:pt x="21872" y="1058"/>
                    <a:pt x="21429" y="1765"/>
                    <a:pt x="19242" y="2997"/>
                  </a:cubicBezTo>
                  <a:cubicBezTo>
                    <a:pt x="18468" y="3433"/>
                    <a:pt x="17582" y="3883"/>
                    <a:pt x="16598" y="4327"/>
                  </a:cubicBezTo>
                  <a:cubicBezTo>
                    <a:pt x="15163" y="4980"/>
                    <a:pt x="13540" y="5626"/>
                    <a:pt x="11827" y="6228"/>
                  </a:cubicBezTo>
                  <a:cubicBezTo>
                    <a:pt x="10256" y="6776"/>
                    <a:pt x="8724" y="7242"/>
                    <a:pt x="7304" y="7610"/>
                  </a:cubicBezTo>
                  <a:cubicBezTo>
                    <a:pt x="6109" y="7926"/>
                    <a:pt x="4997" y="8166"/>
                    <a:pt x="4013" y="8316"/>
                  </a:cubicBezTo>
                  <a:cubicBezTo>
                    <a:pt x="3082" y="8466"/>
                    <a:pt x="2390" y="8521"/>
                    <a:pt x="1884" y="8521"/>
                  </a:cubicBezTo>
                  <a:cubicBezTo>
                    <a:pt x="1043" y="8521"/>
                    <a:pt x="719" y="8368"/>
                    <a:pt x="677" y="8241"/>
                  </a:cubicBezTo>
                  <a:cubicBezTo>
                    <a:pt x="609" y="8038"/>
                    <a:pt x="1052" y="7332"/>
                    <a:pt x="3239" y="6092"/>
                  </a:cubicBezTo>
                  <a:cubicBezTo>
                    <a:pt x="4058" y="5634"/>
                    <a:pt x="5004" y="5161"/>
                    <a:pt x="6049" y="4687"/>
                  </a:cubicBezTo>
                  <a:cubicBezTo>
                    <a:pt x="6026" y="4484"/>
                    <a:pt x="6019" y="4282"/>
                    <a:pt x="6026" y="4071"/>
                  </a:cubicBezTo>
                  <a:lnTo>
                    <a:pt x="6026" y="4071"/>
                  </a:lnTo>
                  <a:cubicBezTo>
                    <a:pt x="4877" y="4582"/>
                    <a:pt x="3840" y="5093"/>
                    <a:pt x="2953" y="5596"/>
                  </a:cubicBezTo>
                  <a:cubicBezTo>
                    <a:pt x="2007" y="6130"/>
                    <a:pt x="1278" y="6626"/>
                    <a:pt x="797" y="7062"/>
                  </a:cubicBezTo>
                  <a:cubicBezTo>
                    <a:pt x="218" y="7595"/>
                    <a:pt x="1" y="8038"/>
                    <a:pt x="136" y="8429"/>
                  </a:cubicBezTo>
                  <a:cubicBezTo>
                    <a:pt x="271" y="8812"/>
                    <a:pt x="714" y="9023"/>
                    <a:pt x="1503" y="9083"/>
                  </a:cubicBezTo>
                  <a:cubicBezTo>
                    <a:pt x="1619" y="9089"/>
                    <a:pt x="1741" y="9093"/>
                    <a:pt x="1871" y="9093"/>
                  </a:cubicBezTo>
                  <a:cubicBezTo>
                    <a:pt x="2470" y="9093"/>
                    <a:pt x="3220" y="9022"/>
                    <a:pt x="4103" y="8880"/>
                  </a:cubicBezTo>
                  <a:cubicBezTo>
                    <a:pt x="5192" y="8707"/>
                    <a:pt x="6432" y="8436"/>
                    <a:pt x="7762" y="8083"/>
                  </a:cubicBezTo>
                  <a:cubicBezTo>
                    <a:pt x="9107" y="7723"/>
                    <a:pt x="10549" y="7279"/>
                    <a:pt x="12014" y="6761"/>
                  </a:cubicBezTo>
                  <a:cubicBezTo>
                    <a:pt x="13622" y="6197"/>
                    <a:pt x="15163" y="5596"/>
                    <a:pt x="16538" y="4980"/>
                  </a:cubicBezTo>
                  <a:cubicBezTo>
                    <a:pt x="17650" y="4484"/>
                    <a:pt x="18656" y="3981"/>
                    <a:pt x="19520" y="3493"/>
                  </a:cubicBezTo>
                  <a:cubicBezTo>
                    <a:pt x="20475" y="2959"/>
                    <a:pt x="21196" y="2463"/>
                    <a:pt x="21677" y="2028"/>
                  </a:cubicBezTo>
                  <a:cubicBezTo>
                    <a:pt x="22263" y="1494"/>
                    <a:pt x="22481" y="1051"/>
                    <a:pt x="22345" y="660"/>
                  </a:cubicBezTo>
                  <a:cubicBezTo>
                    <a:pt x="22210" y="277"/>
                    <a:pt x="21759" y="59"/>
                    <a:pt x="20978" y="14"/>
                  </a:cubicBezTo>
                  <a:lnTo>
                    <a:pt x="20970" y="14"/>
                  </a:lnTo>
                  <a:cubicBezTo>
                    <a:pt x="20840" y="5"/>
                    <a:pt x="20701" y="0"/>
                    <a:pt x="20553" y="0"/>
                  </a:cubicBezTo>
                  <a:close/>
                </a:path>
              </a:pathLst>
            </a:cu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8" name="Google Shape;1918;p69"/>
          <p:cNvGrpSpPr/>
          <p:nvPr/>
        </p:nvGrpSpPr>
        <p:grpSpPr>
          <a:xfrm flipH="1">
            <a:off x="7132253" y="1401577"/>
            <a:ext cx="1291752" cy="1093095"/>
            <a:chOff x="575162" y="3714864"/>
            <a:chExt cx="1291752" cy="1093095"/>
          </a:xfrm>
        </p:grpSpPr>
        <p:sp>
          <p:nvSpPr>
            <p:cNvPr id="1919" name="Google Shape;1919;p69"/>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0" name="Google Shape;1920;p69"/>
            <p:cNvGrpSpPr/>
            <p:nvPr/>
          </p:nvGrpSpPr>
          <p:grpSpPr>
            <a:xfrm flipH="1">
              <a:off x="575162" y="3714864"/>
              <a:ext cx="1291752" cy="1093095"/>
              <a:chOff x="5341900" y="1228588"/>
              <a:chExt cx="717600" cy="607275"/>
            </a:xfrm>
          </p:grpSpPr>
          <p:sp>
            <p:nvSpPr>
              <p:cNvPr id="1921" name="Google Shape;1921;p69"/>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9"/>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9"/>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9"/>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9"/>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9"/>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9"/>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9"/>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9"/>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9"/>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9"/>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9"/>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3" name="Google Shape;1933;p69"/>
          <p:cNvSpPr/>
          <p:nvPr/>
        </p:nvSpPr>
        <p:spPr>
          <a:xfrm>
            <a:off x="6558931" y="2510887"/>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4" name="Google Shape;1934;p69"/>
          <p:cNvGrpSpPr/>
          <p:nvPr/>
        </p:nvGrpSpPr>
        <p:grpSpPr>
          <a:xfrm>
            <a:off x="4397220" y="2066454"/>
            <a:ext cx="352742" cy="349642"/>
            <a:chOff x="4528300" y="3648725"/>
            <a:chExt cx="270300" cy="267925"/>
          </a:xfrm>
        </p:grpSpPr>
        <p:sp>
          <p:nvSpPr>
            <p:cNvPr id="1935" name="Google Shape;1935;p69"/>
            <p:cNvSpPr/>
            <p:nvPr/>
          </p:nvSpPr>
          <p:spPr>
            <a:xfrm>
              <a:off x="4574725" y="3655575"/>
              <a:ext cx="60750" cy="64325"/>
            </a:xfrm>
            <a:custGeom>
              <a:avLst/>
              <a:gdLst/>
              <a:ahLst/>
              <a:cxnLst/>
              <a:rect l="l" t="t" r="r" b="b"/>
              <a:pathLst>
                <a:path w="2430" h="2573" extrusionOk="0">
                  <a:moveTo>
                    <a:pt x="1882" y="0"/>
                  </a:moveTo>
                  <a:cubicBezTo>
                    <a:pt x="1168" y="214"/>
                    <a:pt x="548" y="596"/>
                    <a:pt x="1" y="1072"/>
                  </a:cubicBezTo>
                  <a:lnTo>
                    <a:pt x="1501" y="2572"/>
                  </a:lnTo>
                  <a:cubicBezTo>
                    <a:pt x="1763" y="2358"/>
                    <a:pt x="2073" y="2167"/>
                    <a:pt x="2430" y="2048"/>
                  </a:cubicBezTo>
                  <a:lnTo>
                    <a:pt x="1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9"/>
            <p:cNvSpPr/>
            <p:nvPr/>
          </p:nvSpPr>
          <p:spPr>
            <a:xfrm>
              <a:off x="4583650" y="3716900"/>
              <a:ext cx="147675" cy="105400"/>
            </a:xfrm>
            <a:custGeom>
              <a:avLst/>
              <a:gdLst/>
              <a:ahLst/>
              <a:cxnLst/>
              <a:rect l="l" t="t" r="r" b="b"/>
              <a:pathLst>
                <a:path w="5907" h="4216" extrusionOk="0">
                  <a:moveTo>
                    <a:pt x="3192" y="0"/>
                  </a:moveTo>
                  <a:cubicBezTo>
                    <a:pt x="2978" y="0"/>
                    <a:pt x="2740" y="48"/>
                    <a:pt x="2525" y="95"/>
                  </a:cubicBezTo>
                  <a:cubicBezTo>
                    <a:pt x="715" y="572"/>
                    <a:pt x="1" y="2739"/>
                    <a:pt x="1120" y="4215"/>
                  </a:cubicBezTo>
                  <a:cubicBezTo>
                    <a:pt x="1311" y="3667"/>
                    <a:pt x="1716" y="3215"/>
                    <a:pt x="2239" y="2953"/>
                  </a:cubicBezTo>
                  <a:cubicBezTo>
                    <a:pt x="1978" y="2691"/>
                    <a:pt x="1835" y="2358"/>
                    <a:pt x="1835" y="2000"/>
                  </a:cubicBezTo>
                  <a:cubicBezTo>
                    <a:pt x="1835" y="1215"/>
                    <a:pt x="2467" y="629"/>
                    <a:pt x="3186" y="629"/>
                  </a:cubicBezTo>
                  <a:cubicBezTo>
                    <a:pt x="3360" y="629"/>
                    <a:pt x="3539" y="664"/>
                    <a:pt x="3716" y="738"/>
                  </a:cubicBezTo>
                  <a:cubicBezTo>
                    <a:pt x="4621" y="1095"/>
                    <a:pt x="4859" y="2262"/>
                    <a:pt x="4168" y="2953"/>
                  </a:cubicBezTo>
                  <a:cubicBezTo>
                    <a:pt x="4383" y="3048"/>
                    <a:pt x="4573" y="3191"/>
                    <a:pt x="4740" y="3358"/>
                  </a:cubicBezTo>
                  <a:cubicBezTo>
                    <a:pt x="4978" y="3596"/>
                    <a:pt x="5169" y="3882"/>
                    <a:pt x="5264" y="4215"/>
                  </a:cubicBezTo>
                  <a:cubicBezTo>
                    <a:pt x="5335" y="4120"/>
                    <a:pt x="5407" y="4025"/>
                    <a:pt x="5454" y="3929"/>
                  </a:cubicBezTo>
                  <a:cubicBezTo>
                    <a:pt x="5812" y="3334"/>
                    <a:pt x="5907" y="2620"/>
                    <a:pt x="5716" y="1953"/>
                  </a:cubicBezTo>
                  <a:cubicBezTo>
                    <a:pt x="5431" y="810"/>
                    <a:pt x="4383" y="0"/>
                    <a:pt x="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9"/>
            <p:cNvSpPr/>
            <p:nvPr/>
          </p:nvSpPr>
          <p:spPr>
            <a:xfrm>
              <a:off x="4726550" y="3693675"/>
              <a:ext cx="64325" cy="60150"/>
            </a:xfrm>
            <a:custGeom>
              <a:avLst/>
              <a:gdLst/>
              <a:ahLst/>
              <a:cxnLst/>
              <a:rect l="l" t="t" r="r" b="b"/>
              <a:pathLst>
                <a:path w="2573" h="2406" extrusionOk="0">
                  <a:moveTo>
                    <a:pt x="1501" y="0"/>
                  </a:moveTo>
                  <a:lnTo>
                    <a:pt x="0" y="1477"/>
                  </a:lnTo>
                  <a:cubicBezTo>
                    <a:pt x="239" y="1763"/>
                    <a:pt x="405" y="2072"/>
                    <a:pt x="524" y="2406"/>
                  </a:cubicBezTo>
                  <a:lnTo>
                    <a:pt x="2572" y="1858"/>
                  </a:lnTo>
                  <a:cubicBezTo>
                    <a:pt x="2334" y="1167"/>
                    <a:pt x="1977" y="548"/>
                    <a:pt x="1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9"/>
            <p:cNvSpPr/>
            <p:nvPr/>
          </p:nvSpPr>
          <p:spPr>
            <a:xfrm>
              <a:off x="4743825" y="3755575"/>
              <a:ext cx="54775" cy="54225"/>
            </a:xfrm>
            <a:custGeom>
              <a:avLst/>
              <a:gdLst/>
              <a:ahLst/>
              <a:cxnLst/>
              <a:rect l="l" t="t" r="r" b="b"/>
              <a:pathLst>
                <a:path w="2191" h="2169" extrusionOk="0">
                  <a:moveTo>
                    <a:pt x="2048" y="1"/>
                  </a:moveTo>
                  <a:lnTo>
                    <a:pt x="0" y="549"/>
                  </a:lnTo>
                  <a:cubicBezTo>
                    <a:pt x="48" y="906"/>
                    <a:pt x="48" y="1263"/>
                    <a:pt x="0" y="1620"/>
                  </a:cubicBezTo>
                  <a:lnTo>
                    <a:pt x="2048" y="2168"/>
                  </a:lnTo>
                  <a:cubicBezTo>
                    <a:pt x="2191" y="1454"/>
                    <a:pt x="2191" y="715"/>
                    <a:pt x="2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9"/>
            <p:cNvSpPr/>
            <p:nvPr/>
          </p:nvSpPr>
          <p:spPr>
            <a:xfrm>
              <a:off x="4645575" y="3748450"/>
              <a:ext cx="36350" cy="36925"/>
            </a:xfrm>
            <a:custGeom>
              <a:avLst/>
              <a:gdLst/>
              <a:ahLst/>
              <a:cxnLst/>
              <a:rect l="l" t="t" r="r" b="b"/>
              <a:pathLst>
                <a:path w="1454" h="1477" extrusionOk="0">
                  <a:moveTo>
                    <a:pt x="715" y="0"/>
                  </a:moveTo>
                  <a:cubicBezTo>
                    <a:pt x="310" y="0"/>
                    <a:pt x="1" y="334"/>
                    <a:pt x="1" y="738"/>
                  </a:cubicBezTo>
                  <a:cubicBezTo>
                    <a:pt x="1" y="1143"/>
                    <a:pt x="310" y="1477"/>
                    <a:pt x="715" y="1477"/>
                  </a:cubicBezTo>
                  <a:cubicBezTo>
                    <a:pt x="1120" y="1477"/>
                    <a:pt x="1453" y="1143"/>
                    <a:pt x="1453" y="738"/>
                  </a:cubicBezTo>
                  <a:cubicBezTo>
                    <a:pt x="1453" y="334"/>
                    <a:pt x="1120" y="0"/>
                    <a:pt x="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9"/>
            <p:cNvSpPr/>
            <p:nvPr/>
          </p:nvSpPr>
          <p:spPr>
            <a:xfrm>
              <a:off x="4692025" y="3845475"/>
              <a:ext cx="60750" cy="64325"/>
            </a:xfrm>
            <a:custGeom>
              <a:avLst/>
              <a:gdLst/>
              <a:ahLst/>
              <a:cxnLst/>
              <a:rect l="l" t="t" r="r" b="b"/>
              <a:pathLst>
                <a:path w="2430" h="2573" extrusionOk="0">
                  <a:moveTo>
                    <a:pt x="929" y="1"/>
                  </a:moveTo>
                  <a:cubicBezTo>
                    <a:pt x="643" y="215"/>
                    <a:pt x="334" y="406"/>
                    <a:pt x="0" y="525"/>
                  </a:cubicBezTo>
                  <a:lnTo>
                    <a:pt x="548" y="2573"/>
                  </a:lnTo>
                  <a:cubicBezTo>
                    <a:pt x="1239" y="2335"/>
                    <a:pt x="1882" y="1978"/>
                    <a:pt x="2429" y="1477"/>
                  </a:cubicBezTo>
                  <a:lnTo>
                    <a:pt x="9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9"/>
            <p:cNvSpPr/>
            <p:nvPr/>
          </p:nvSpPr>
          <p:spPr>
            <a:xfrm>
              <a:off x="4624750" y="3800975"/>
              <a:ext cx="78000" cy="47150"/>
            </a:xfrm>
            <a:custGeom>
              <a:avLst/>
              <a:gdLst/>
              <a:ahLst/>
              <a:cxnLst/>
              <a:rect l="l" t="t" r="r" b="b"/>
              <a:pathLst>
                <a:path w="3120" h="1886" extrusionOk="0">
                  <a:moveTo>
                    <a:pt x="1560" y="1"/>
                  </a:moveTo>
                  <a:cubicBezTo>
                    <a:pt x="840" y="1"/>
                    <a:pt x="119" y="459"/>
                    <a:pt x="0" y="1376"/>
                  </a:cubicBezTo>
                  <a:cubicBezTo>
                    <a:pt x="72" y="1424"/>
                    <a:pt x="167" y="1471"/>
                    <a:pt x="238" y="1543"/>
                  </a:cubicBezTo>
                  <a:cubicBezTo>
                    <a:pt x="658" y="1769"/>
                    <a:pt x="1120" y="1885"/>
                    <a:pt x="1583" y="1885"/>
                  </a:cubicBezTo>
                  <a:cubicBezTo>
                    <a:pt x="1803" y="1885"/>
                    <a:pt x="2023" y="1859"/>
                    <a:pt x="2239" y="1805"/>
                  </a:cubicBezTo>
                  <a:cubicBezTo>
                    <a:pt x="2548" y="1709"/>
                    <a:pt x="2858" y="1567"/>
                    <a:pt x="3120" y="1376"/>
                  </a:cubicBezTo>
                  <a:cubicBezTo>
                    <a:pt x="3001" y="459"/>
                    <a:pt x="2280" y="1"/>
                    <a:pt x="1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9"/>
            <p:cNvSpPr/>
            <p:nvPr/>
          </p:nvSpPr>
          <p:spPr>
            <a:xfrm>
              <a:off x="4536625" y="3810950"/>
              <a:ext cx="64325" cy="60750"/>
            </a:xfrm>
            <a:custGeom>
              <a:avLst/>
              <a:gdLst/>
              <a:ahLst/>
              <a:cxnLst/>
              <a:rect l="l" t="t" r="r" b="b"/>
              <a:pathLst>
                <a:path w="2573" h="2430" extrusionOk="0">
                  <a:moveTo>
                    <a:pt x="2025" y="1"/>
                  </a:moveTo>
                  <a:cubicBezTo>
                    <a:pt x="2026" y="3"/>
                    <a:pt x="2026" y="5"/>
                    <a:pt x="2027" y="6"/>
                  </a:cubicBezTo>
                  <a:lnTo>
                    <a:pt x="2027" y="6"/>
                  </a:lnTo>
                  <a:lnTo>
                    <a:pt x="2049" y="1"/>
                  </a:lnTo>
                  <a:close/>
                  <a:moveTo>
                    <a:pt x="2027" y="6"/>
                  </a:moveTo>
                  <a:lnTo>
                    <a:pt x="1" y="548"/>
                  </a:lnTo>
                  <a:cubicBezTo>
                    <a:pt x="215" y="1239"/>
                    <a:pt x="596" y="1882"/>
                    <a:pt x="1072" y="2430"/>
                  </a:cubicBezTo>
                  <a:lnTo>
                    <a:pt x="2573" y="929"/>
                  </a:lnTo>
                  <a:cubicBezTo>
                    <a:pt x="2336" y="669"/>
                    <a:pt x="2170" y="338"/>
                    <a:pt x="2027" y="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9"/>
            <p:cNvSpPr/>
            <p:nvPr/>
          </p:nvSpPr>
          <p:spPr>
            <a:xfrm>
              <a:off x="4636650" y="3862750"/>
              <a:ext cx="53600" cy="53900"/>
            </a:xfrm>
            <a:custGeom>
              <a:avLst/>
              <a:gdLst/>
              <a:ahLst/>
              <a:cxnLst/>
              <a:rect l="l" t="t" r="r" b="b"/>
              <a:pathLst>
                <a:path w="2144" h="2156" extrusionOk="0">
                  <a:moveTo>
                    <a:pt x="548" y="1"/>
                  </a:moveTo>
                  <a:lnTo>
                    <a:pt x="0" y="2049"/>
                  </a:lnTo>
                  <a:cubicBezTo>
                    <a:pt x="346" y="2120"/>
                    <a:pt x="703" y="2156"/>
                    <a:pt x="1063" y="2156"/>
                  </a:cubicBezTo>
                  <a:cubicBezTo>
                    <a:pt x="1423" y="2156"/>
                    <a:pt x="1787" y="2120"/>
                    <a:pt x="2144" y="2049"/>
                  </a:cubicBezTo>
                  <a:lnTo>
                    <a:pt x="1620" y="1"/>
                  </a:lnTo>
                  <a:cubicBezTo>
                    <a:pt x="1429" y="24"/>
                    <a:pt x="1263" y="24"/>
                    <a:pt x="1072" y="48"/>
                  </a:cubicBezTo>
                  <a:cubicBezTo>
                    <a:pt x="905" y="48"/>
                    <a:pt x="715" y="24"/>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9"/>
            <p:cNvSpPr/>
            <p:nvPr/>
          </p:nvSpPr>
          <p:spPr>
            <a:xfrm>
              <a:off x="4692025" y="3655575"/>
              <a:ext cx="60150" cy="64325"/>
            </a:xfrm>
            <a:custGeom>
              <a:avLst/>
              <a:gdLst/>
              <a:ahLst/>
              <a:cxnLst/>
              <a:rect l="l" t="t" r="r" b="b"/>
              <a:pathLst>
                <a:path w="2406" h="2573" extrusionOk="0">
                  <a:moveTo>
                    <a:pt x="548" y="0"/>
                  </a:moveTo>
                  <a:lnTo>
                    <a:pt x="0" y="2048"/>
                  </a:lnTo>
                  <a:cubicBezTo>
                    <a:pt x="167" y="2096"/>
                    <a:pt x="334" y="2191"/>
                    <a:pt x="476" y="2263"/>
                  </a:cubicBezTo>
                  <a:cubicBezTo>
                    <a:pt x="643" y="2358"/>
                    <a:pt x="786" y="2453"/>
                    <a:pt x="929" y="2572"/>
                  </a:cubicBezTo>
                  <a:lnTo>
                    <a:pt x="2405" y="1072"/>
                  </a:lnTo>
                  <a:cubicBezTo>
                    <a:pt x="1858" y="596"/>
                    <a:pt x="1239" y="238"/>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9"/>
            <p:cNvSpPr/>
            <p:nvPr/>
          </p:nvSpPr>
          <p:spPr>
            <a:xfrm>
              <a:off x="4726550" y="3810950"/>
              <a:ext cx="64325" cy="60150"/>
            </a:xfrm>
            <a:custGeom>
              <a:avLst/>
              <a:gdLst/>
              <a:ahLst/>
              <a:cxnLst/>
              <a:rect l="l" t="t" r="r" b="b"/>
              <a:pathLst>
                <a:path w="2573" h="2406" extrusionOk="0">
                  <a:moveTo>
                    <a:pt x="524" y="1"/>
                  </a:moveTo>
                  <a:cubicBezTo>
                    <a:pt x="453" y="167"/>
                    <a:pt x="381" y="334"/>
                    <a:pt x="286" y="477"/>
                  </a:cubicBezTo>
                  <a:cubicBezTo>
                    <a:pt x="215" y="644"/>
                    <a:pt x="96" y="787"/>
                    <a:pt x="0" y="929"/>
                  </a:cubicBezTo>
                  <a:lnTo>
                    <a:pt x="1477" y="2406"/>
                  </a:lnTo>
                  <a:cubicBezTo>
                    <a:pt x="1953" y="1858"/>
                    <a:pt x="2334" y="1239"/>
                    <a:pt x="2572" y="548"/>
                  </a:cubicBezTo>
                  <a:lnTo>
                    <a:pt x="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9"/>
            <p:cNvSpPr/>
            <p:nvPr/>
          </p:nvSpPr>
          <p:spPr>
            <a:xfrm>
              <a:off x="4574725" y="3845475"/>
              <a:ext cx="60750" cy="64325"/>
            </a:xfrm>
            <a:custGeom>
              <a:avLst/>
              <a:gdLst/>
              <a:ahLst/>
              <a:cxnLst/>
              <a:rect l="l" t="t" r="r" b="b"/>
              <a:pathLst>
                <a:path w="2430" h="2573" extrusionOk="0">
                  <a:moveTo>
                    <a:pt x="1501" y="1"/>
                  </a:moveTo>
                  <a:lnTo>
                    <a:pt x="1" y="1477"/>
                  </a:lnTo>
                  <a:cubicBezTo>
                    <a:pt x="286" y="1716"/>
                    <a:pt x="572" y="1930"/>
                    <a:pt x="906" y="2120"/>
                  </a:cubicBezTo>
                  <a:cubicBezTo>
                    <a:pt x="1215" y="2287"/>
                    <a:pt x="1549" y="2454"/>
                    <a:pt x="1882" y="2573"/>
                  </a:cubicBezTo>
                  <a:lnTo>
                    <a:pt x="2430" y="525"/>
                  </a:lnTo>
                  <a:cubicBezTo>
                    <a:pt x="2239" y="453"/>
                    <a:pt x="2096" y="382"/>
                    <a:pt x="1930" y="287"/>
                  </a:cubicBezTo>
                  <a:cubicBezTo>
                    <a:pt x="1787" y="191"/>
                    <a:pt x="1644" y="96"/>
                    <a:pt x="1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9"/>
            <p:cNvSpPr/>
            <p:nvPr/>
          </p:nvSpPr>
          <p:spPr>
            <a:xfrm>
              <a:off x="4636650" y="3648725"/>
              <a:ext cx="54200" cy="53900"/>
            </a:xfrm>
            <a:custGeom>
              <a:avLst/>
              <a:gdLst/>
              <a:ahLst/>
              <a:cxnLst/>
              <a:rect l="l" t="t" r="r" b="b"/>
              <a:pathLst>
                <a:path w="2168" h="2156" extrusionOk="0">
                  <a:moveTo>
                    <a:pt x="1084" y="0"/>
                  </a:moveTo>
                  <a:cubicBezTo>
                    <a:pt x="721" y="0"/>
                    <a:pt x="358" y="36"/>
                    <a:pt x="0" y="107"/>
                  </a:cubicBezTo>
                  <a:lnTo>
                    <a:pt x="548" y="2155"/>
                  </a:lnTo>
                  <a:cubicBezTo>
                    <a:pt x="727" y="2120"/>
                    <a:pt x="905" y="2102"/>
                    <a:pt x="1084" y="2102"/>
                  </a:cubicBezTo>
                  <a:cubicBezTo>
                    <a:pt x="1263" y="2102"/>
                    <a:pt x="1441" y="2120"/>
                    <a:pt x="1620" y="2155"/>
                  </a:cubicBezTo>
                  <a:lnTo>
                    <a:pt x="2168" y="107"/>
                  </a:lnTo>
                  <a:cubicBezTo>
                    <a:pt x="1810" y="36"/>
                    <a:pt x="1447"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9"/>
            <p:cNvSpPr/>
            <p:nvPr/>
          </p:nvSpPr>
          <p:spPr>
            <a:xfrm>
              <a:off x="4536625" y="3693675"/>
              <a:ext cx="64325" cy="60150"/>
            </a:xfrm>
            <a:custGeom>
              <a:avLst/>
              <a:gdLst/>
              <a:ahLst/>
              <a:cxnLst/>
              <a:rect l="l" t="t" r="r" b="b"/>
              <a:pathLst>
                <a:path w="2573" h="2406" extrusionOk="0">
                  <a:moveTo>
                    <a:pt x="1072" y="0"/>
                  </a:moveTo>
                  <a:cubicBezTo>
                    <a:pt x="834" y="286"/>
                    <a:pt x="620" y="572"/>
                    <a:pt x="453" y="905"/>
                  </a:cubicBezTo>
                  <a:cubicBezTo>
                    <a:pt x="263" y="1215"/>
                    <a:pt x="120" y="1548"/>
                    <a:pt x="1" y="1882"/>
                  </a:cubicBezTo>
                  <a:lnTo>
                    <a:pt x="2049" y="2406"/>
                  </a:lnTo>
                  <a:cubicBezTo>
                    <a:pt x="2096" y="2239"/>
                    <a:pt x="2192" y="2096"/>
                    <a:pt x="2263" y="1929"/>
                  </a:cubicBezTo>
                  <a:cubicBezTo>
                    <a:pt x="2358" y="1786"/>
                    <a:pt x="2453" y="1643"/>
                    <a:pt x="2573" y="1501"/>
                  </a:cubicBezTo>
                  <a:lnTo>
                    <a:pt x="1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9"/>
            <p:cNvSpPr/>
            <p:nvPr/>
          </p:nvSpPr>
          <p:spPr>
            <a:xfrm>
              <a:off x="4528300" y="3755575"/>
              <a:ext cx="55375" cy="54225"/>
            </a:xfrm>
            <a:custGeom>
              <a:avLst/>
              <a:gdLst/>
              <a:ahLst/>
              <a:cxnLst/>
              <a:rect l="l" t="t" r="r" b="b"/>
              <a:pathLst>
                <a:path w="2215" h="2169" extrusionOk="0">
                  <a:moveTo>
                    <a:pt x="167" y="1"/>
                  </a:moveTo>
                  <a:cubicBezTo>
                    <a:pt x="0" y="715"/>
                    <a:pt x="0" y="1454"/>
                    <a:pt x="167" y="2168"/>
                  </a:cubicBezTo>
                  <a:lnTo>
                    <a:pt x="2215" y="1620"/>
                  </a:lnTo>
                  <a:cubicBezTo>
                    <a:pt x="2167" y="1263"/>
                    <a:pt x="2167" y="906"/>
                    <a:pt x="2215" y="549"/>
                  </a:cubicBezTo>
                  <a:lnTo>
                    <a:pt x="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950;p69"/>
          <p:cNvGrpSpPr/>
          <p:nvPr/>
        </p:nvGrpSpPr>
        <p:grpSpPr>
          <a:xfrm>
            <a:off x="1779179" y="2066225"/>
            <a:ext cx="351991" cy="350099"/>
            <a:chOff x="2214125" y="3648675"/>
            <a:chExt cx="269725" cy="268275"/>
          </a:xfrm>
        </p:grpSpPr>
        <p:sp>
          <p:nvSpPr>
            <p:cNvPr id="1951" name="Google Shape;1951;p69"/>
            <p:cNvSpPr/>
            <p:nvPr/>
          </p:nvSpPr>
          <p:spPr>
            <a:xfrm>
              <a:off x="2361175" y="3732975"/>
              <a:ext cx="36350" cy="36925"/>
            </a:xfrm>
            <a:custGeom>
              <a:avLst/>
              <a:gdLst/>
              <a:ahLst/>
              <a:cxnLst/>
              <a:rect l="l" t="t" r="r" b="b"/>
              <a:pathLst>
                <a:path w="1454" h="1477" extrusionOk="0">
                  <a:moveTo>
                    <a:pt x="739" y="0"/>
                  </a:moveTo>
                  <a:cubicBezTo>
                    <a:pt x="334" y="0"/>
                    <a:pt x="0" y="333"/>
                    <a:pt x="0" y="738"/>
                  </a:cubicBezTo>
                  <a:cubicBezTo>
                    <a:pt x="0" y="1143"/>
                    <a:pt x="334" y="1477"/>
                    <a:pt x="739" y="1477"/>
                  </a:cubicBezTo>
                  <a:cubicBezTo>
                    <a:pt x="1144" y="1477"/>
                    <a:pt x="1453" y="1143"/>
                    <a:pt x="1453" y="738"/>
                  </a:cubicBezTo>
                  <a:cubicBezTo>
                    <a:pt x="1453" y="333"/>
                    <a:pt x="1144"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9"/>
            <p:cNvSpPr/>
            <p:nvPr/>
          </p:nvSpPr>
          <p:spPr>
            <a:xfrm>
              <a:off x="2406425" y="3648675"/>
              <a:ext cx="77425" cy="75975"/>
            </a:xfrm>
            <a:custGeom>
              <a:avLst/>
              <a:gdLst/>
              <a:ahLst/>
              <a:cxnLst/>
              <a:rect l="l" t="t" r="r" b="b"/>
              <a:pathLst>
                <a:path w="3097" h="3039" extrusionOk="0">
                  <a:moveTo>
                    <a:pt x="1501" y="0"/>
                  </a:moveTo>
                  <a:cubicBezTo>
                    <a:pt x="999" y="0"/>
                    <a:pt x="496" y="60"/>
                    <a:pt x="0" y="181"/>
                  </a:cubicBezTo>
                  <a:lnTo>
                    <a:pt x="0" y="562"/>
                  </a:lnTo>
                  <a:cubicBezTo>
                    <a:pt x="72" y="1896"/>
                    <a:pt x="1143" y="2943"/>
                    <a:pt x="2477" y="3015"/>
                  </a:cubicBezTo>
                  <a:lnTo>
                    <a:pt x="2858" y="3039"/>
                  </a:lnTo>
                  <a:cubicBezTo>
                    <a:pt x="3072" y="2157"/>
                    <a:pt x="3096" y="1253"/>
                    <a:pt x="2930" y="371"/>
                  </a:cubicBezTo>
                  <a:cubicBezTo>
                    <a:pt x="2906" y="229"/>
                    <a:pt x="2810" y="133"/>
                    <a:pt x="2668" y="109"/>
                  </a:cubicBezTo>
                  <a:cubicBezTo>
                    <a:pt x="2282" y="37"/>
                    <a:pt x="1892" y="0"/>
                    <a:pt x="1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9"/>
            <p:cNvSpPr/>
            <p:nvPr/>
          </p:nvSpPr>
          <p:spPr>
            <a:xfrm>
              <a:off x="2363550" y="3824650"/>
              <a:ext cx="71475" cy="78825"/>
            </a:xfrm>
            <a:custGeom>
              <a:avLst/>
              <a:gdLst/>
              <a:ahLst/>
              <a:cxnLst/>
              <a:rect l="l" t="t" r="r" b="b"/>
              <a:pathLst>
                <a:path w="2859" h="3153" extrusionOk="0">
                  <a:moveTo>
                    <a:pt x="2858" y="0"/>
                  </a:moveTo>
                  <a:cubicBezTo>
                    <a:pt x="2857" y="10"/>
                    <a:pt x="2856" y="19"/>
                    <a:pt x="2854" y="28"/>
                  </a:cubicBezTo>
                  <a:lnTo>
                    <a:pt x="2854" y="28"/>
                  </a:lnTo>
                  <a:cubicBezTo>
                    <a:pt x="2856" y="27"/>
                    <a:pt x="2857" y="26"/>
                    <a:pt x="2858" y="24"/>
                  </a:cubicBezTo>
                  <a:lnTo>
                    <a:pt x="2858" y="0"/>
                  </a:lnTo>
                  <a:close/>
                  <a:moveTo>
                    <a:pt x="2854" y="28"/>
                  </a:moveTo>
                  <a:lnTo>
                    <a:pt x="2854" y="28"/>
                  </a:lnTo>
                  <a:cubicBezTo>
                    <a:pt x="1998" y="812"/>
                    <a:pt x="1047" y="1478"/>
                    <a:pt x="1" y="2001"/>
                  </a:cubicBezTo>
                  <a:lnTo>
                    <a:pt x="501" y="2977"/>
                  </a:lnTo>
                  <a:cubicBezTo>
                    <a:pt x="548" y="3072"/>
                    <a:pt x="644" y="3144"/>
                    <a:pt x="739" y="3144"/>
                  </a:cubicBezTo>
                  <a:cubicBezTo>
                    <a:pt x="763" y="3150"/>
                    <a:pt x="787" y="3153"/>
                    <a:pt x="810" y="3153"/>
                  </a:cubicBezTo>
                  <a:cubicBezTo>
                    <a:pt x="880" y="3153"/>
                    <a:pt x="947" y="3126"/>
                    <a:pt x="1001" y="3072"/>
                  </a:cubicBezTo>
                  <a:lnTo>
                    <a:pt x="1596" y="2477"/>
                  </a:lnTo>
                  <a:cubicBezTo>
                    <a:pt x="2257" y="1817"/>
                    <a:pt x="2707" y="970"/>
                    <a:pt x="2854" y="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9"/>
            <p:cNvSpPr/>
            <p:nvPr/>
          </p:nvSpPr>
          <p:spPr>
            <a:xfrm>
              <a:off x="2226625" y="3696050"/>
              <a:ext cx="79200" cy="71475"/>
            </a:xfrm>
            <a:custGeom>
              <a:avLst/>
              <a:gdLst/>
              <a:ahLst/>
              <a:cxnLst/>
              <a:rect l="l" t="t" r="r" b="b"/>
              <a:pathLst>
                <a:path w="3168" h="2859" extrusionOk="0">
                  <a:moveTo>
                    <a:pt x="3168" y="1"/>
                  </a:moveTo>
                  <a:lnTo>
                    <a:pt x="3168" y="1"/>
                  </a:lnTo>
                  <a:cubicBezTo>
                    <a:pt x="2239" y="143"/>
                    <a:pt x="1382" y="596"/>
                    <a:pt x="715" y="1263"/>
                  </a:cubicBezTo>
                  <a:lnTo>
                    <a:pt x="119" y="1858"/>
                  </a:lnTo>
                  <a:cubicBezTo>
                    <a:pt x="48" y="1929"/>
                    <a:pt x="0" y="2025"/>
                    <a:pt x="24" y="2120"/>
                  </a:cubicBezTo>
                  <a:cubicBezTo>
                    <a:pt x="48" y="2191"/>
                    <a:pt x="72" y="2239"/>
                    <a:pt x="119" y="2287"/>
                  </a:cubicBezTo>
                  <a:cubicBezTo>
                    <a:pt x="143" y="2311"/>
                    <a:pt x="167" y="2334"/>
                    <a:pt x="191" y="2358"/>
                  </a:cubicBezTo>
                  <a:lnTo>
                    <a:pt x="1191" y="2858"/>
                  </a:lnTo>
                  <a:cubicBezTo>
                    <a:pt x="1715" y="1810"/>
                    <a:pt x="2382" y="858"/>
                    <a:pt x="3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9"/>
            <p:cNvSpPr/>
            <p:nvPr/>
          </p:nvSpPr>
          <p:spPr>
            <a:xfrm>
              <a:off x="2214125" y="3822275"/>
              <a:ext cx="94075" cy="94675"/>
            </a:xfrm>
            <a:custGeom>
              <a:avLst/>
              <a:gdLst/>
              <a:ahLst/>
              <a:cxnLst/>
              <a:rect l="l" t="t" r="r" b="b"/>
              <a:pathLst>
                <a:path w="3763" h="3787" extrusionOk="0">
                  <a:moveTo>
                    <a:pt x="1310" y="0"/>
                  </a:moveTo>
                  <a:cubicBezTo>
                    <a:pt x="477" y="857"/>
                    <a:pt x="0" y="1977"/>
                    <a:pt x="24" y="3167"/>
                  </a:cubicBezTo>
                  <a:lnTo>
                    <a:pt x="24" y="3477"/>
                  </a:lnTo>
                  <a:cubicBezTo>
                    <a:pt x="0" y="3549"/>
                    <a:pt x="48" y="3620"/>
                    <a:pt x="96" y="3691"/>
                  </a:cubicBezTo>
                  <a:cubicBezTo>
                    <a:pt x="167" y="3739"/>
                    <a:pt x="238" y="3787"/>
                    <a:pt x="334" y="3787"/>
                  </a:cubicBezTo>
                  <a:lnTo>
                    <a:pt x="619" y="3787"/>
                  </a:lnTo>
                  <a:cubicBezTo>
                    <a:pt x="1786" y="3787"/>
                    <a:pt x="2929" y="3310"/>
                    <a:pt x="3763" y="2477"/>
                  </a:cubicBezTo>
                  <a:lnTo>
                    <a:pt x="2763" y="1477"/>
                  </a:lnTo>
                  <a:lnTo>
                    <a:pt x="2548" y="1691"/>
                  </a:lnTo>
                  <a:cubicBezTo>
                    <a:pt x="2489" y="1751"/>
                    <a:pt x="2406" y="1780"/>
                    <a:pt x="2322" y="1780"/>
                  </a:cubicBezTo>
                  <a:cubicBezTo>
                    <a:pt x="2239" y="1780"/>
                    <a:pt x="2155" y="1751"/>
                    <a:pt x="2096" y="1691"/>
                  </a:cubicBezTo>
                  <a:cubicBezTo>
                    <a:pt x="1977" y="1548"/>
                    <a:pt x="1977" y="1358"/>
                    <a:pt x="2096" y="1239"/>
                  </a:cubicBezTo>
                  <a:lnTo>
                    <a:pt x="2310" y="1024"/>
                  </a:lnTo>
                  <a:lnTo>
                    <a:pt x="13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9"/>
            <p:cNvSpPr/>
            <p:nvPr/>
          </p:nvSpPr>
          <p:spPr>
            <a:xfrm>
              <a:off x="2256400" y="3657350"/>
              <a:ext cx="217325" cy="216950"/>
            </a:xfrm>
            <a:custGeom>
              <a:avLst/>
              <a:gdLst/>
              <a:ahLst/>
              <a:cxnLst/>
              <a:rect l="l" t="t" r="r" b="b"/>
              <a:pathLst>
                <a:path w="8693" h="8678" extrusionOk="0">
                  <a:moveTo>
                    <a:pt x="4930" y="2406"/>
                  </a:moveTo>
                  <a:cubicBezTo>
                    <a:pt x="6144" y="2406"/>
                    <a:pt x="6740" y="3882"/>
                    <a:pt x="5882" y="4740"/>
                  </a:cubicBezTo>
                  <a:cubicBezTo>
                    <a:pt x="5620" y="5002"/>
                    <a:pt x="5275" y="5133"/>
                    <a:pt x="4927" y="5133"/>
                  </a:cubicBezTo>
                  <a:cubicBezTo>
                    <a:pt x="4578" y="5133"/>
                    <a:pt x="4227" y="5002"/>
                    <a:pt x="3953" y="4740"/>
                  </a:cubicBezTo>
                  <a:cubicBezTo>
                    <a:pt x="3096" y="3882"/>
                    <a:pt x="3715" y="2406"/>
                    <a:pt x="4930" y="2406"/>
                  </a:cubicBezTo>
                  <a:close/>
                  <a:moveTo>
                    <a:pt x="5382" y="1"/>
                  </a:moveTo>
                  <a:cubicBezTo>
                    <a:pt x="4406" y="334"/>
                    <a:pt x="3525" y="882"/>
                    <a:pt x="2810" y="1596"/>
                  </a:cubicBezTo>
                  <a:lnTo>
                    <a:pt x="2786" y="1620"/>
                  </a:lnTo>
                  <a:cubicBezTo>
                    <a:pt x="1572" y="2835"/>
                    <a:pt x="643" y="4287"/>
                    <a:pt x="48" y="5883"/>
                  </a:cubicBezTo>
                  <a:cubicBezTo>
                    <a:pt x="0" y="6002"/>
                    <a:pt x="24" y="6121"/>
                    <a:pt x="119" y="6216"/>
                  </a:cubicBezTo>
                  <a:lnTo>
                    <a:pt x="1072" y="7193"/>
                  </a:lnTo>
                  <a:lnTo>
                    <a:pt x="3072" y="5192"/>
                  </a:lnTo>
                  <a:cubicBezTo>
                    <a:pt x="3132" y="5133"/>
                    <a:pt x="3209" y="5103"/>
                    <a:pt x="3289" y="5103"/>
                  </a:cubicBezTo>
                  <a:cubicBezTo>
                    <a:pt x="3370" y="5103"/>
                    <a:pt x="3453" y="5133"/>
                    <a:pt x="3525" y="5192"/>
                  </a:cubicBezTo>
                  <a:cubicBezTo>
                    <a:pt x="3644" y="5311"/>
                    <a:pt x="3644" y="5502"/>
                    <a:pt x="3525" y="5621"/>
                  </a:cubicBezTo>
                  <a:lnTo>
                    <a:pt x="1524" y="7621"/>
                  </a:lnTo>
                  <a:lnTo>
                    <a:pt x="2477" y="8598"/>
                  </a:lnTo>
                  <a:cubicBezTo>
                    <a:pt x="2548" y="8651"/>
                    <a:pt x="2633" y="8678"/>
                    <a:pt x="2721" y="8678"/>
                  </a:cubicBezTo>
                  <a:cubicBezTo>
                    <a:pt x="2751" y="8678"/>
                    <a:pt x="2780" y="8675"/>
                    <a:pt x="2810" y="8669"/>
                  </a:cubicBezTo>
                  <a:cubicBezTo>
                    <a:pt x="4406" y="8050"/>
                    <a:pt x="5882" y="7121"/>
                    <a:pt x="7097" y="5907"/>
                  </a:cubicBezTo>
                  <a:lnTo>
                    <a:pt x="7097" y="5883"/>
                  </a:lnTo>
                  <a:cubicBezTo>
                    <a:pt x="7811" y="5168"/>
                    <a:pt x="8359" y="4287"/>
                    <a:pt x="8692" y="3311"/>
                  </a:cubicBezTo>
                  <a:lnTo>
                    <a:pt x="8454" y="3311"/>
                  </a:lnTo>
                  <a:cubicBezTo>
                    <a:pt x="6787" y="3216"/>
                    <a:pt x="5477" y="1906"/>
                    <a:pt x="5382" y="263"/>
                  </a:cubicBezTo>
                  <a:lnTo>
                    <a:pt x="53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60"/>
        <p:cNvGrpSpPr/>
        <p:nvPr/>
      </p:nvGrpSpPr>
      <p:grpSpPr>
        <a:xfrm>
          <a:off x="0" y="0"/>
          <a:ext cx="0" cy="0"/>
          <a:chOff x="0" y="0"/>
          <a:chExt cx="0" cy="0"/>
        </a:xfrm>
      </p:grpSpPr>
      <p:sp>
        <p:nvSpPr>
          <p:cNvPr id="1961" name="Google Shape;1961;p70"/>
          <p:cNvSpPr txBox="1">
            <a:spLocks noGrp="1"/>
          </p:cNvSpPr>
          <p:nvPr>
            <p:ph type="title"/>
          </p:nvPr>
        </p:nvSpPr>
        <p:spPr>
          <a:xfrm>
            <a:off x="71962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5/25</a:t>
            </a:r>
            <a:endParaRPr/>
          </a:p>
        </p:txBody>
      </p:sp>
      <p:sp>
        <p:nvSpPr>
          <p:cNvPr id="1962" name="Google Shape;1962;p70"/>
          <p:cNvSpPr txBox="1">
            <a:spLocks noGrp="1"/>
          </p:cNvSpPr>
          <p:nvPr>
            <p:ph type="title" idx="2"/>
          </p:nvPr>
        </p:nvSpPr>
        <p:spPr>
          <a:xfrm>
            <a:off x="666337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20/25</a:t>
            </a:r>
            <a:endParaRPr/>
          </a:p>
        </p:txBody>
      </p:sp>
      <p:sp>
        <p:nvSpPr>
          <p:cNvPr id="1963" name="Google Shape;1963;p70"/>
          <p:cNvSpPr txBox="1">
            <a:spLocks noGrp="1"/>
          </p:cNvSpPr>
          <p:nvPr>
            <p:ph type="title" idx="3"/>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RANGE OF SATELLITES</a:t>
            </a:r>
            <a:endParaRPr/>
          </a:p>
        </p:txBody>
      </p:sp>
      <p:sp>
        <p:nvSpPr>
          <p:cNvPr id="1964" name="Google Shape;1964;p70"/>
          <p:cNvSpPr txBox="1">
            <a:spLocks noGrp="1"/>
          </p:cNvSpPr>
          <p:nvPr>
            <p:ph type="subTitle" idx="1"/>
          </p:nvPr>
        </p:nvSpPr>
        <p:spPr>
          <a:xfrm flipH="1">
            <a:off x="719616"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965" name="Google Shape;1965;p70"/>
          <p:cNvSpPr txBox="1">
            <a:spLocks noGrp="1"/>
          </p:cNvSpPr>
          <p:nvPr>
            <p:ph type="subTitle" idx="4"/>
          </p:nvPr>
        </p:nvSpPr>
        <p:spPr>
          <a:xfrm flipH="1">
            <a:off x="719616"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a:t>
            </a:r>
            <a:endParaRPr/>
          </a:p>
        </p:txBody>
      </p:sp>
      <p:sp>
        <p:nvSpPr>
          <p:cNvPr id="1966" name="Google Shape;1966;p70"/>
          <p:cNvSpPr txBox="1">
            <a:spLocks noGrp="1"/>
          </p:cNvSpPr>
          <p:nvPr>
            <p:ph type="subTitle" idx="5"/>
          </p:nvPr>
        </p:nvSpPr>
        <p:spPr>
          <a:xfrm flipH="1">
            <a:off x="6663384"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967" name="Google Shape;1967;p70"/>
          <p:cNvSpPr txBox="1">
            <a:spLocks noGrp="1"/>
          </p:cNvSpPr>
          <p:nvPr>
            <p:ph type="subTitle" idx="6"/>
          </p:nvPr>
        </p:nvSpPr>
        <p:spPr>
          <a:xfrm flipH="1">
            <a:off x="6663384"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a:t>
            </a:r>
            <a:endParaRPr/>
          </a:p>
        </p:txBody>
      </p:sp>
      <p:sp>
        <p:nvSpPr>
          <p:cNvPr id="1968" name="Google Shape;1968;p70"/>
          <p:cNvSpPr txBox="1">
            <a:spLocks noGrp="1"/>
          </p:cNvSpPr>
          <p:nvPr>
            <p:ph type="title" idx="7"/>
          </p:nvPr>
        </p:nvSpPr>
        <p:spPr>
          <a:xfrm>
            <a:off x="270087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10/25</a:t>
            </a:r>
            <a:endParaRPr/>
          </a:p>
        </p:txBody>
      </p:sp>
      <p:sp>
        <p:nvSpPr>
          <p:cNvPr id="1969" name="Google Shape;1969;p70"/>
          <p:cNvSpPr txBox="1">
            <a:spLocks noGrp="1"/>
          </p:cNvSpPr>
          <p:nvPr>
            <p:ph type="subTitle" idx="8"/>
          </p:nvPr>
        </p:nvSpPr>
        <p:spPr>
          <a:xfrm flipH="1">
            <a:off x="2700872"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a:t>
            </a:r>
            <a:endParaRPr/>
          </a:p>
        </p:txBody>
      </p:sp>
      <p:sp>
        <p:nvSpPr>
          <p:cNvPr id="1970" name="Google Shape;1970;p70"/>
          <p:cNvSpPr txBox="1">
            <a:spLocks noGrp="1"/>
          </p:cNvSpPr>
          <p:nvPr>
            <p:ph type="subTitle" idx="9"/>
          </p:nvPr>
        </p:nvSpPr>
        <p:spPr>
          <a:xfrm flipH="1">
            <a:off x="2700872"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planet</a:t>
            </a:r>
            <a:endParaRPr/>
          </a:p>
        </p:txBody>
      </p:sp>
      <p:sp>
        <p:nvSpPr>
          <p:cNvPr id="1971" name="Google Shape;1971;p70"/>
          <p:cNvSpPr txBox="1">
            <a:spLocks noGrp="1"/>
          </p:cNvSpPr>
          <p:nvPr>
            <p:ph type="title" idx="13"/>
          </p:nvPr>
        </p:nvSpPr>
        <p:spPr>
          <a:xfrm>
            <a:off x="468212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15/25</a:t>
            </a:r>
            <a:endParaRPr/>
          </a:p>
        </p:txBody>
      </p:sp>
      <p:sp>
        <p:nvSpPr>
          <p:cNvPr id="1972" name="Google Shape;1972;p70"/>
          <p:cNvSpPr txBox="1">
            <a:spLocks noGrp="1"/>
          </p:cNvSpPr>
          <p:nvPr>
            <p:ph type="subTitle" idx="14"/>
          </p:nvPr>
        </p:nvSpPr>
        <p:spPr>
          <a:xfrm flipH="1">
            <a:off x="4682128"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1973" name="Google Shape;1973;p70"/>
          <p:cNvSpPr txBox="1">
            <a:spLocks noGrp="1"/>
          </p:cNvSpPr>
          <p:nvPr>
            <p:ph type="subTitle" idx="15"/>
          </p:nvPr>
        </p:nvSpPr>
        <p:spPr>
          <a:xfrm flipH="1">
            <a:off x="4682128"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cold</a:t>
            </a:r>
            <a:endParaRPr/>
          </a:p>
        </p:txBody>
      </p:sp>
      <p:sp>
        <p:nvSpPr>
          <p:cNvPr id="1974" name="Google Shape;1974;p70"/>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5" name="Google Shape;1975;p70"/>
          <p:cNvGrpSpPr/>
          <p:nvPr/>
        </p:nvGrpSpPr>
        <p:grpSpPr>
          <a:xfrm>
            <a:off x="909355" y="1954016"/>
            <a:ext cx="1381520" cy="1378840"/>
            <a:chOff x="909355" y="2209379"/>
            <a:chExt cx="1381520" cy="1378840"/>
          </a:xfrm>
        </p:grpSpPr>
        <p:grpSp>
          <p:nvGrpSpPr>
            <p:cNvPr id="1976" name="Google Shape;1976;p70"/>
            <p:cNvGrpSpPr/>
            <p:nvPr/>
          </p:nvGrpSpPr>
          <p:grpSpPr>
            <a:xfrm>
              <a:off x="909355" y="2209379"/>
              <a:ext cx="1381520" cy="242475"/>
              <a:chOff x="1023651" y="2209379"/>
              <a:chExt cx="1381520" cy="242475"/>
            </a:xfrm>
          </p:grpSpPr>
          <p:sp>
            <p:nvSpPr>
              <p:cNvPr id="1977" name="Google Shape;1977;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70"/>
            <p:cNvGrpSpPr/>
            <p:nvPr/>
          </p:nvGrpSpPr>
          <p:grpSpPr>
            <a:xfrm>
              <a:off x="909355" y="2493471"/>
              <a:ext cx="1381520" cy="242475"/>
              <a:chOff x="1023651" y="2209379"/>
              <a:chExt cx="1381520" cy="242475"/>
            </a:xfrm>
          </p:grpSpPr>
          <p:sp>
            <p:nvSpPr>
              <p:cNvPr id="1983" name="Google Shape;1983;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8" name="Google Shape;1988;p70"/>
            <p:cNvGrpSpPr/>
            <p:nvPr/>
          </p:nvGrpSpPr>
          <p:grpSpPr>
            <a:xfrm>
              <a:off x="909355" y="2777562"/>
              <a:ext cx="1381520" cy="242475"/>
              <a:chOff x="1023651" y="2209379"/>
              <a:chExt cx="1381520" cy="242475"/>
            </a:xfrm>
          </p:grpSpPr>
          <p:sp>
            <p:nvSpPr>
              <p:cNvPr id="1989" name="Google Shape;1989;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4" name="Google Shape;1994;p70"/>
            <p:cNvGrpSpPr/>
            <p:nvPr/>
          </p:nvGrpSpPr>
          <p:grpSpPr>
            <a:xfrm>
              <a:off x="909355" y="3061653"/>
              <a:ext cx="1381520" cy="242475"/>
              <a:chOff x="1023651" y="2209379"/>
              <a:chExt cx="1381520" cy="242475"/>
            </a:xfrm>
          </p:grpSpPr>
          <p:sp>
            <p:nvSpPr>
              <p:cNvPr id="1995" name="Google Shape;1995;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0" name="Google Shape;2000;p70"/>
            <p:cNvGrpSpPr/>
            <p:nvPr/>
          </p:nvGrpSpPr>
          <p:grpSpPr>
            <a:xfrm>
              <a:off x="909355" y="3345745"/>
              <a:ext cx="1381520" cy="242475"/>
              <a:chOff x="1023651" y="2209379"/>
              <a:chExt cx="1381520" cy="242475"/>
            </a:xfrm>
          </p:grpSpPr>
          <p:sp>
            <p:nvSpPr>
              <p:cNvPr id="2001" name="Google Shape;2001;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6" name="Google Shape;2006;p70"/>
          <p:cNvGrpSpPr/>
          <p:nvPr/>
        </p:nvGrpSpPr>
        <p:grpSpPr>
          <a:xfrm>
            <a:off x="2890612" y="1954016"/>
            <a:ext cx="1381520" cy="1378840"/>
            <a:chOff x="909355" y="2209379"/>
            <a:chExt cx="1381520" cy="1378840"/>
          </a:xfrm>
        </p:grpSpPr>
        <p:grpSp>
          <p:nvGrpSpPr>
            <p:cNvPr id="2007" name="Google Shape;2007;p70"/>
            <p:cNvGrpSpPr/>
            <p:nvPr/>
          </p:nvGrpSpPr>
          <p:grpSpPr>
            <a:xfrm>
              <a:off x="909355" y="2209379"/>
              <a:ext cx="1381520" cy="242475"/>
              <a:chOff x="1023651" y="2209379"/>
              <a:chExt cx="1381520" cy="242475"/>
            </a:xfrm>
          </p:grpSpPr>
          <p:sp>
            <p:nvSpPr>
              <p:cNvPr id="2008" name="Google Shape;2008;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3" name="Google Shape;2013;p70"/>
            <p:cNvGrpSpPr/>
            <p:nvPr/>
          </p:nvGrpSpPr>
          <p:grpSpPr>
            <a:xfrm>
              <a:off x="909355" y="2493471"/>
              <a:ext cx="1381520" cy="242475"/>
              <a:chOff x="1023651" y="2209379"/>
              <a:chExt cx="1381520" cy="242475"/>
            </a:xfrm>
          </p:grpSpPr>
          <p:sp>
            <p:nvSpPr>
              <p:cNvPr id="2014" name="Google Shape;2014;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9" name="Google Shape;2019;p70"/>
            <p:cNvGrpSpPr/>
            <p:nvPr/>
          </p:nvGrpSpPr>
          <p:grpSpPr>
            <a:xfrm>
              <a:off x="909355" y="2777562"/>
              <a:ext cx="1381520" cy="242475"/>
              <a:chOff x="1023651" y="2209379"/>
              <a:chExt cx="1381520" cy="242475"/>
            </a:xfrm>
          </p:grpSpPr>
          <p:sp>
            <p:nvSpPr>
              <p:cNvPr id="2020" name="Google Shape;2020;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5" name="Google Shape;2025;p70"/>
            <p:cNvGrpSpPr/>
            <p:nvPr/>
          </p:nvGrpSpPr>
          <p:grpSpPr>
            <a:xfrm>
              <a:off x="909355" y="3061653"/>
              <a:ext cx="1381520" cy="242475"/>
              <a:chOff x="1023651" y="2209379"/>
              <a:chExt cx="1381520" cy="242475"/>
            </a:xfrm>
          </p:grpSpPr>
          <p:sp>
            <p:nvSpPr>
              <p:cNvPr id="2026" name="Google Shape;2026;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031;p70"/>
            <p:cNvGrpSpPr/>
            <p:nvPr/>
          </p:nvGrpSpPr>
          <p:grpSpPr>
            <a:xfrm>
              <a:off x="909355" y="3345745"/>
              <a:ext cx="1381520" cy="242475"/>
              <a:chOff x="1023651" y="2209379"/>
              <a:chExt cx="1381520" cy="242475"/>
            </a:xfrm>
          </p:grpSpPr>
          <p:sp>
            <p:nvSpPr>
              <p:cNvPr id="2032" name="Google Shape;2032;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7" name="Google Shape;2037;p70"/>
          <p:cNvGrpSpPr/>
          <p:nvPr/>
        </p:nvGrpSpPr>
        <p:grpSpPr>
          <a:xfrm>
            <a:off x="4871868" y="1954016"/>
            <a:ext cx="1381520" cy="1378840"/>
            <a:chOff x="909355" y="2209379"/>
            <a:chExt cx="1381520" cy="1378840"/>
          </a:xfrm>
        </p:grpSpPr>
        <p:grpSp>
          <p:nvGrpSpPr>
            <p:cNvPr id="2038" name="Google Shape;2038;p70"/>
            <p:cNvGrpSpPr/>
            <p:nvPr/>
          </p:nvGrpSpPr>
          <p:grpSpPr>
            <a:xfrm>
              <a:off x="909355" y="2209379"/>
              <a:ext cx="1381520" cy="242475"/>
              <a:chOff x="1023651" y="2209379"/>
              <a:chExt cx="1381520" cy="242475"/>
            </a:xfrm>
          </p:grpSpPr>
          <p:sp>
            <p:nvSpPr>
              <p:cNvPr id="2039" name="Google Shape;2039;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4" name="Google Shape;2044;p70"/>
            <p:cNvGrpSpPr/>
            <p:nvPr/>
          </p:nvGrpSpPr>
          <p:grpSpPr>
            <a:xfrm>
              <a:off x="909355" y="2493471"/>
              <a:ext cx="1381520" cy="242475"/>
              <a:chOff x="1023651" y="2209379"/>
              <a:chExt cx="1381520" cy="242475"/>
            </a:xfrm>
          </p:grpSpPr>
          <p:sp>
            <p:nvSpPr>
              <p:cNvPr id="2045" name="Google Shape;2045;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0" name="Google Shape;2050;p70"/>
            <p:cNvGrpSpPr/>
            <p:nvPr/>
          </p:nvGrpSpPr>
          <p:grpSpPr>
            <a:xfrm>
              <a:off x="909355" y="2777562"/>
              <a:ext cx="1381520" cy="242475"/>
              <a:chOff x="1023651" y="2209379"/>
              <a:chExt cx="1381520" cy="242475"/>
            </a:xfrm>
          </p:grpSpPr>
          <p:sp>
            <p:nvSpPr>
              <p:cNvPr id="2051" name="Google Shape;2051;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6" name="Google Shape;2056;p70"/>
            <p:cNvGrpSpPr/>
            <p:nvPr/>
          </p:nvGrpSpPr>
          <p:grpSpPr>
            <a:xfrm>
              <a:off x="909355" y="3061653"/>
              <a:ext cx="1381520" cy="242475"/>
              <a:chOff x="1023651" y="2209379"/>
              <a:chExt cx="1381520" cy="242475"/>
            </a:xfrm>
          </p:grpSpPr>
          <p:sp>
            <p:nvSpPr>
              <p:cNvPr id="2057" name="Google Shape;2057;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70"/>
            <p:cNvGrpSpPr/>
            <p:nvPr/>
          </p:nvGrpSpPr>
          <p:grpSpPr>
            <a:xfrm>
              <a:off x="909355" y="3345745"/>
              <a:ext cx="1381520" cy="242475"/>
              <a:chOff x="1023651" y="2209379"/>
              <a:chExt cx="1381520" cy="242475"/>
            </a:xfrm>
          </p:grpSpPr>
          <p:sp>
            <p:nvSpPr>
              <p:cNvPr id="2063" name="Google Shape;2063;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68" name="Google Shape;2068;p70"/>
          <p:cNvGrpSpPr/>
          <p:nvPr/>
        </p:nvGrpSpPr>
        <p:grpSpPr>
          <a:xfrm>
            <a:off x="6853124" y="1954016"/>
            <a:ext cx="1381520" cy="1378840"/>
            <a:chOff x="909355" y="2209379"/>
            <a:chExt cx="1381520" cy="1378840"/>
          </a:xfrm>
        </p:grpSpPr>
        <p:grpSp>
          <p:nvGrpSpPr>
            <p:cNvPr id="2069" name="Google Shape;2069;p70"/>
            <p:cNvGrpSpPr/>
            <p:nvPr/>
          </p:nvGrpSpPr>
          <p:grpSpPr>
            <a:xfrm>
              <a:off x="909355" y="2209379"/>
              <a:ext cx="1381520" cy="242475"/>
              <a:chOff x="1023651" y="2209379"/>
              <a:chExt cx="1381520" cy="242475"/>
            </a:xfrm>
          </p:grpSpPr>
          <p:sp>
            <p:nvSpPr>
              <p:cNvPr id="2070" name="Google Shape;2070;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5" name="Google Shape;2075;p70"/>
            <p:cNvGrpSpPr/>
            <p:nvPr/>
          </p:nvGrpSpPr>
          <p:grpSpPr>
            <a:xfrm>
              <a:off x="909355" y="2493471"/>
              <a:ext cx="1381520" cy="242475"/>
              <a:chOff x="1023651" y="2209379"/>
              <a:chExt cx="1381520" cy="242475"/>
            </a:xfrm>
          </p:grpSpPr>
          <p:sp>
            <p:nvSpPr>
              <p:cNvPr id="2076" name="Google Shape;2076;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1" name="Google Shape;2081;p70"/>
            <p:cNvGrpSpPr/>
            <p:nvPr/>
          </p:nvGrpSpPr>
          <p:grpSpPr>
            <a:xfrm>
              <a:off x="909355" y="2777562"/>
              <a:ext cx="1381520" cy="242475"/>
              <a:chOff x="1023651" y="2209379"/>
              <a:chExt cx="1381520" cy="242475"/>
            </a:xfrm>
          </p:grpSpPr>
          <p:sp>
            <p:nvSpPr>
              <p:cNvPr id="2082" name="Google Shape;2082;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7" name="Google Shape;2087;p70"/>
            <p:cNvGrpSpPr/>
            <p:nvPr/>
          </p:nvGrpSpPr>
          <p:grpSpPr>
            <a:xfrm>
              <a:off x="909355" y="3061653"/>
              <a:ext cx="1381520" cy="242475"/>
              <a:chOff x="1023651" y="2209379"/>
              <a:chExt cx="1381520" cy="242475"/>
            </a:xfrm>
          </p:grpSpPr>
          <p:sp>
            <p:nvSpPr>
              <p:cNvPr id="2088" name="Google Shape;2088;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3" name="Google Shape;2093;p70"/>
            <p:cNvGrpSpPr/>
            <p:nvPr/>
          </p:nvGrpSpPr>
          <p:grpSpPr>
            <a:xfrm>
              <a:off x="909355" y="3345745"/>
              <a:ext cx="1381520" cy="242475"/>
              <a:chOff x="1023651" y="2209379"/>
              <a:chExt cx="1381520" cy="242475"/>
            </a:xfrm>
          </p:grpSpPr>
          <p:sp>
            <p:nvSpPr>
              <p:cNvPr id="2094" name="Google Shape;2094;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02"/>
        <p:cNvGrpSpPr/>
        <p:nvPr/>
      </p:nvGrpSpPr>
      <p:grpSpPr>
        <a:xfrm>
          <a:off x="0" y="0"/>
          <a:ext cx="0" cy="0"/>
          <a:chOff x="0" y="0"/>
          <a:chExt cx="0" cy="0"/>
        </a:xfrm>
      </p:grpSpPr>
      <p:sp>
        <p:nvSpPr>
          <p:cNvPr id="2103" name="Google Shape;2103;p7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OBSERVATION PLANNING</a:t>
            </a:r>
            <a:endParaRPr/>
          </a:p>
        </p:txBody>
      </p:sp>
      <p:graphicFrame>
        <p:nvGraphicFramePr>
          <p:cNvPr id="2104" name="Google Shape;2104;p71"/>
          <p:cNvGraphicFramePr/>
          <p:nvPr/>
        </p:nvGraphicFramePr>
        <p:xfrm>
          <a:off x="826175" y="1401575"/>
          <a:ext cx="3000000" cy="3000000"/>
        </p:xfrm>
        <a:graphic>
          <a:graphicData uri="http://schemas.openxmlformats.org/drawingml/2006/table">
            <a:tbl>
              <a:tblPr>
                <a:noFill/>
                <a:tableStyleId>{1FC8A825-2F9E-4793-9A7C-394699BC621E}</a:tableStyleId>
              </a:tblPr>
              <a:tblGrid>
                <a:gridCol w="1597925">
                  <a:extLst>
                    <a:ext uri="{9D8B030D-6E8A-4147-A177-3AD203B41FA5}">
                      <a16:colId xmlns:a16="http://schemas.microsoft.com/office/drawing/2014/main" val="20000"/>
                    </a:ext>
                  </a:extLst>
                </a:gridCol>
                <a:gridCol w="1179575">
                  <a:extLst>
                    <a:ext uri="{9D8B030D-6E8A-4147-A177-3AD203B41FA5}">
                      <a16:colId xmlns:a16="http://schemas.microsoft.com/office/drawing/2014/main" val="20001"/>
                    </a:ext>
                  </a:extLst>
                </a:gridCol>
                <a:gridCol w="1179575">
                  <a:extLst>
                    <a:ext uri="{9D8B030D-6E8A-4147-A177-3AD203B41FA5}">
                      <a16:colId xmlns:a16="http://schemas.microsoft.com/office/drawing/2014/main" val="20002"/>
                    </a:ext>
                  </a:extLst>
                </a:gridCol>
                <a:gridCol w="1179575">
                  <a:extLst>
                    <a:ext uri="{9D8B030D-6E8A-4147-A177-3AD203B41FA5}">
                      <a16:colId xmlns:a16="http://schemas.microsoft.com/office/drawing/2014/main" val="20003"/>
                    </a:ext>
                  </a:extLst>
                </a:gridCol>
                <a:gridCol w="1179575">
                  <a:extLst>
                    <a:ext uri="{9D8B030D-6E8A-4147-A177-3AD203B41FA5}">
                      <a16:colId xmlns:a16="http://schemas.microsoft.com/office/drawing/2014/main" val="20004"/>
                    </a:ext>
                  </a:extLst>
                </a:gridCol>
                <a:gridCol w="1179575">
                  <a:extLst>
                    <a:ext uri="{9D8B030D-6E8A-4147-A177-3AD203B41FA5}">
                      <a16:colId xmlns:a16="http://schemas.microsoft.com/office/drawing/2014/main" val="20005"/>
                    </a:ext>
                  </a:extLst>
                </a:gridCol>
              </a:tblGrid>
              <a:tr h="509125">
                <a:tc>
                  <a:txBody>
                    <a:bodyPr/>
                    <a:lstStyle/>
                    <a:p>
                      <a:pPr marL="0" lvl="0" indent="0" algn="ctr"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January</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February</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April</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May</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June</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1</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2</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3</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4</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5</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bl>
          </a:graphicData>
        </a:graphic>
      </p:graphicFrame>
      <p:sp>
        <p:nvSpPr>
          <p:cNvPr id="2105" name="Google Shape;2105;p71"/>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09"/>
        <p:cNvGrpSpPr/>
        <p:nvPr/>
      </p:nvGrpSpPr>
      <p:grpSpPr>
        <a:xfrm>
          <a:off x="0" y="0"/>
          <a:ext cx="0" cy="0"/>
          <a:chOff x="0" y="0"/>
          <a:chExt cx="0" cy="0"/>
        </a:xfrm>
      </p:grpSpPr>
      <p:sp>
        <p:nvSpPr>
          <p:cNvPr id="2110" name="Google Shape;2110;p72"/>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SATELLITE POSITIONS</a:t>
            </a:r>
            <a:endParaRPr/>
          </a:p>
        </p:txBody>
      </p:sp>
      <p:grpSp>
        <p:nvGrpSpPr>
          <p:cNvPr id="2111" name="Google Shape;2111;p72"/>
          <p:cNvGrpSpPr/>
          <p:nvPr/>
        </p:nvGrpSpPr>
        <p:grpSpPr>
          <a:xfrm>
            <a:off x="1219673" y="1401530"/>
            <a:ext cx="2875633" cy="3051240"/>
            <a:chOff x="3132600" y="1401575"/>
            <a:chExt cx="2878800" cy="3054600"/>
          </a:xfrm>
        </p:grpSpPr>
        <p:sp>
          <p:nvSpPr>
            <p:cNvPr id="2112" name="Google Shape;2112;p72"/>
            <p:cNvSpPr/>
            <p:nvPr/>
          </p:nvSpPr>
          <p:spPr>
            <a:xfrm>
              <a:off x="3132600" y="1401575"/>
              <a:ext cx="2878800" cy="30546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2"/>
            <p:cNvSpPr/>
            <p:nvPr/>
          </p:nvSpPr>
          <p:spPr>
            <a:xfrm>
              <a:off x="3491400" y="1401575"/>
              <a:ext cx="2161200" cy="22902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2"/>
            <p:cNvSpPr/>
            <p:nvPr/>
          </p:nvSpPr>
          <p:spPr>
            <a:xfrm>
              <a:off x="3849750" y="1401575"/>
              <a:ext cx="1444500" cy="1526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72"/>
            <p:cNvSpPr/>
            <p:nvPr/>
          </p:nvSpPr>
          <p:spPr>
            <a:xfrm>
              <a:off x="4211850" y="1401575"/>
              <a:ext cx="720300" cy="7617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16" name="Google Shape;2116;p72"/>
          <p:cNvCxnSpPr/>
          <p:nvPr/>
        </p:nvCxnSpPr>
        <p:spPr>
          <a:xfrm rot="10800000" flipH="1">
            <a:off x="924517" y="2476325"/>
            <a:ext cx="931500" cy="1980000"/>
          </a:xfrm>
          <a:prstGeom prst="straightConnector1">
            <a:avLst/>
          </a:prstGeom>
          <a:noFill/>
          <a:ln w="19050" cap="flat" cmpd="sng">
            <a:solidFill>
              <a:schemeClr val="accent5"/>
            </a:solidFill>
            <a:prstDash val="solid"/>
            <a:round/>
            <a:headEnd type="none" w="med" len="med"/>
            <a:tailEnd type="triangle" w="med" len="med"/>
          </a:ln>
        </p:spPr>
      </p:cxnSp>
      <p:sp>
        <p:nvSpPr>
          <p:cNvPr id="2117" name="Google Shape;2117;p72"/>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72"/>
          <p:cNvSpPr txBox="1">
            <a:spLocks noGrp="1"/>
          </p:cNvSpPr>
          <p:nvPr>
            <p:ph type="subTitle" idx="4294967295"/>
          </p:nvPr>
        </p:nvSpPr>
        <p:spPr>
          <a:xfrm>
            <a:off x="4360341" y="1722494"/>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2119" name="Google Shape;2119;p72"/>
          <p:cNvSpPr txBox="1">
            <a:spLocks noGrp="1"/>
          </p:cNvSpPr>
          <p:nvPr>
            <p:ph type="subTitle" idx="4294967295"/>
          </p:nvPr>
        </p:nvSpPr>
        <p:spPr>
          <a:xfrm>
            <a:off x="4360343" y="214730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a:t>
            </a:r>
            <a:endParaRPr/>
          </a:p>
        </p:txBody>
      </p:sp>
      <p:sp>
        <p:nvSpPr>
          <p:cNvPr id="2120" name="Google Shape;2120;p72"/>
          <p:cNvSpPr txBox="1">
            <a:spLocks noGrp="1"/>
          </p:cNvSpPr>
          <p:nvPr>
            <p:ph type="title" idx="4294967295"/>
          </p:nvPr>
        </p:nvSpPr>
        <p:spPr>
          <a:xfrm>
            <a:off x="4686741" y="1334894"/>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90°</a:t>
            </a:r>
            <a:endParaRPr sz="2600"/>
          </a:p>
        </p:txBody>
      </p:sp>
      <p:sp>
        <p:nvSpPr>
          <p:cNvPr id="2121" name="Google Shape;2121;p72"/>
          <p:cNvSpPr/>
          <p:nvPr/>
        </p:nvSpPr>
        <p:spPr>
          <a:xfrm>
            <a:off x="4463041" y="1492507"/>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72"/>
          <p:cNvSpPr txBox="1">
            <a:spLocks noGrp="1"/>
          </p:cNvSpPr>
          <p:nvPr>
            <p:ph type="subTitle" idx="4294967295"/>
          </p:nvPr>
        </p:nvSpPr>
        <p:spPr>
          <a:xfrm>
            <a:off x="4360341" y="3450679"/>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2123" name="Google Shape;2123;p72"/>
          <p:cNvSpPr txBox="1">
            <a:spLocks noGrp="1"/>
          </p:cNvSpPr>
          <p:nvPr>
            <p:ph type="subTitle" idx="4294967295"/>
          </p:nvPr>
        </p:nvSpPr>
        <p:spPr>
          <a:xfrm>
            <a:off x="4360343" y="387548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Mars is actually a cold place</a:t>
            </a:r>
            <a:endParaRPr/>
          </a:p>
        </p:txBody>
      </p:sp>
      <p:sp>
        <p:nvSpPr>
          <p:cNvPr id="2124" name="Google Shape;2124;p72"/>
          <p:cNvSpPr txBox="1">
            <a:spLocks noGrp="1"/>
          </p:cNvSpPr>
          <p:nvPr>
            <p:ph type="title" idx="4294967295"/>
          </p:nvPr>
        </p:nvSpPr>
        <p:spPr>
          <a:xfrm>
            <a:off x="4686741" y="3063079"/>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60°</a:t>
            </a:r>
            <a:endParaRPr sz="2600"/>
          </a:p>
        </p:txBody>
      </p:sp>
      <p:sp>
        <p:nvSpPr>
          <p:cNvPr id="2125" name="Google Shape;2125;p72"/>
          <p:cNvSpPr/>
          <p:nvPr/>
        </p:nvSpPr>
        <p:spPr>
          <a:xfrm>
            <a:off x="4463041" y="3220693"/>
            <a:ext cx="183300" cy="18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72"/>
          <p:cNvSpPr txBox="1">
            <a:spLocks noGrp="1"/>
          </p:cNvSpPr>
          <p:nvPr>
            <p:ph type="subTitle" idx="4294967295"/>
          </p:nvPr>
        </p:nvSpPr>
        <p:spPr>
          <a:xfrm>
            <a:off x="6586153" y="1722512"/>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JUPITER</a:t>
            </a:r>
            <a:endParaRPr sz="2200">
              <a:latin typeface="Anek Devanagari ExtraBold"/>
              <a:ea typeface="Anek Devanagari ExtraBold"/>
              <a:cs typeface="Anek Devanagari ExtraBold"/>
              <a:sym typeface="Anek Devanagari ExtraBold"/>
            </a:endParaRPr>
          </a:p>
        </p:txBody>
      </p:sp>
      <p:sp>
        <p:nvSpPr>
          <p:cNvPr id="2127" name="Google Shape;2127;p72"/>
          <p:cNvSpPr txBox="1">
            <a:spLocks noGrp="1"/>
          </p:cNvSpPr>
          <p:nvPr>
            <p:ph type="subTitle" idx="4294967295"/>
          </p:nvPr>
        </p:nvSpPr>
        <p:spPr>
          <a:xfrm>
            <a:off x="6586145" y="214732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planet</a:t>
            </a:r>
            <a:endParaRPr/>
          </a:p>
        </p:txBody>
      </p:sp>
      <p:sp>
        <p:nvSpPr>
          <p:cNvPr id="2128" name="Google Shape;2128;p72"/>
          <p:cNvSpPr txBox="1">
            <a:spLocks noGrp="1"/>
          </p:cNvSpPr>
          <p:nvPr>
            <p:ph type="title" idx="4294967295"/>
          </p:nvPr>
        </p:nvSpPr>
        <p:spPr>
          <a:xfrm>
            <a:off x="6912553" y="1334910"/>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30°</a:t>
            </a:r>
            <a:endParaRPr sz="2600"/>
          </a:p>
        </p:txBody>
      </p:sp>
      <p:sp>
        <p:nvSpPr>
          <p:cNvPr id="2129" name="Google Shape;2129;p72"/>
          <p:cNvSpPr/>
          <p:nvPr/>
        </p:nvSpPr>
        <p:spPr>
          <a:xfrm>
            <a:off x="6688853" y="1492520"/>
            <a:ext cx="183300" cy="183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2"/>
          <p:cNvSpPr txBox="1">
            <a:spLocks noGrp="1"/>
          </p:cNvSpPr>
          <p:nvPr>
            <p:ph type="subTitle" idx="4294967295"/>
          </p:nvPr>
        </p:nvSpPr>
        <p:spPr>
          <a:xfrm>
            <a:off x="6586153" y="3450697"/>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2131" name="Google Shape;2131;p72"/>
          <p:cNvSpPr txBox="1">
            <a:spLocks noGrp="1"/>
          </p:cNvSpPr>
          <p:nvPr>
            <p:ph type="subTitle" idx="4294967295"/>
          </p:nvPr>
        </p:nvSpPr>
        <p:spPr>
          <a:xfrm>
            <a:off x="6586145" y="387550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an ice giant planet</a:t>
            </a:r>
            <a:endParaRPr/>
          </a:p>
        </p:txBody>
      </p:sp>
      <p:sp>
        <p:nvSpPr>
          <p:cNvPr id="2132" name="Google Shape;2132;p72"/>
          <p:cNvSpPr txBox="1">
            <a:spLocks noGrp="1"/>
          </p:cNvSpPr>
          <p:nvPr>
            <p:ph type="title" idx="4294967295"/>
          </p:nvPr>
        </p:nvSpPr>
        <p:spPr>
          <a:xfrm>
            <a:off x="6912553" y="3063095"/>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0°</a:t>
            </a:r>
            <a:endParaRPr sz="2600"/>
          </a:p>
        </p:txBody>
      </p:sp>
      <p:sp>
        <p:nvSpPr>
          <p:cNvPr id="2133" name="Google Shape;2133;p72"/>
          <p:cNvSpPr/>
          <p:nvPr/>
        </p:nvSpPr>
        <p:spPr>
          <a:xfrm>
            <a:off x="6688853" y="3220705"/>
            <a:ext cx="183300" cy="1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4" name="Google Shape;2134;p72"/>
          <p:cNvGrpSpPr/>
          <p:nvPr/>
        </p:nvGrpSpPr>
        <p:grpSpPr>
          <a:xfrm rot="9480484">
            <a:off x="1741764" y="1502581"/>
            <a:ext cx="815775" cy="747396"/>
            <a:chOff x="2972050" y="2772000"/>
            <a:chExt cx="907300" cy="831250"/>
          </a:xfrm>
        </p:grpSpPr>
        <p:sp>
          <p:nvSpPr>
            <p:cNvPr id="2135" name="Google Shape;2135;p72"/>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2"/>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2"/>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2"/>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2"/>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2"/>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2"/>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2"/>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2"/>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2"/>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2"/>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49"/>
        <p:cNvGrpSpPr/>
        <p:nvPr/>
      </p:nvGrpSpPr>
      <p:grpSpPr>
        <a:xfrm>
          <a:off x="0" y="0"/>
          <a:ext cx="0" cy="0"/>
          <a:chOff x="0" y="0"/>
          <a:chExt cx="0" cy="0"/>
        </a:xfrm>
      </p:grpSpPr>
      <p:sp>
        <p:nvSpPr>
          <p:cNvPr id="2150" name="Google Shape;2150;p73"/>
          <p:cNvSpPr txBox="1">
            <a:spLocks noGrp="1"/>
          </p:cNvSpPr>
          <p:nvPr>
            <p:ph type="subTitle" idx="1"/>
          </p:nvPr>
        </p:nvSpPr>
        <p:spPr>
          <a:xfrm>
            <a:off x="1359829" y="3311707"/>
            <a:ext cx="25695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CRISTINA SHARP</a:t>
            </a:r>
            <a:endParaRPr/>
          </a:p>
        </p:txBody>
      </p:sp>
      <p:sp>
        <p:nvSpPr>
          <p:cNvPr id="2151" name="Google Shape;2151;p73"/>
          <p:cNvSpPr txBox="1">
            <a:spLocks noGrp="1"/>
          </p:cNvSpPr>
          <p:nvPr>
            <p:ph type="subTitle" idx="2"/>
          </p:nvPr>
        </p:nvSpPr>
        <p:spPr>
          <a:xfrm>
            <a:off x="1359829" y="3759303"/>
            <a:ext cx="25695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you can talk a bit about this person</a:t>
            </a:r>
            <a:endParaRPr/>
          </a:p>
        </p:txBody>
      </p:sp>
      <p:sp>
        <p:nvSpPr>
          <p:cNvPr id="2152" name="Google Shape;2152;p73"/>
          <p:cNvSpPr txBox="1">
            <a:spLocks noGrp="1"/>
          </p:cNvSpPr>
          <p:nvPr>
            <p:ph type="subTitle" idx="4"/>
          </p:nvPr>
        </p:nvSpPr>
        <p:spPr>
          <a:xfrm>
            <a:off x="5214671" y="3759303"/>
            <a:ext cx="25695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you can talk a bit about this person</a:t>
            </a:r>
            <a:endParaRPr/>
          </a:p>
        </p:txBody>
      </p:sp>
      <p:sp>
        <p:nvSpPr>
          <p:cNvPr id="2153" name="Google Shape;2153;p73"/>
          <p:cNvSpPr txBox="1">
            <a:spLocks noGrp="1"/>
          </p:cNvSpPr>
          <p:nvPr>
            <p:ph type="subTitle" idx="3"/>
          </p:nvPr>
        </p:nvSpPr>
        <p:spPr>
          <a:xfrm>
            <a:off x="5214671" y="3311707"/>
            <a:ext cx="25695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OLIVER PATH</a:t>
            </a:r>
            <a:endParaRPr/>
          </a:p>
        </p:txBody>
      </p:sp>
      <p:sp>
        <p:nvSpPr>
          <p:cNvPr id="2154" name="Google Shape;2154;p73"/>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TEAM</a:t>
            </a:r>
            <a:endParaRPr/>
          </a:p>
        </p:txBody>
      </p:sp>
      <p:sp>
        <p:nvSpPr>
          <p:cNvPr id="2155" name="Google Shape;2155;p73"/>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56" name="Google Shape;2156;p73"/>
          <p:cNvPicPr preferRelativeResize="0"/>
          <p:nvPr/>
        </p:nvPicPr>
        <p:blipFill rotWithShape="1">
          <a:blip r:embed="rId3">
            <a:alphaModFix/>
          </a:blip>
          <a:srcRect l="31558" t="7480" r="28875" b="33200"/>
          <a:stretch/>
        </p:blipFill>
        <p:spPr>
          <a:xfrm>
            <a:off x="5601221" y="1477774"/>
            <a:ext cx="1796400" cy="1795436"/>
          </a:xfrm>
          <a:prstGeom prst="rect">
            <a:avLst/>
          </a:prstGeom>
          <a:noFill/>
          <a:ln>
            <a:noFill/>
          </a:ln>
        </p:spPr>
      </p:pic>
      <p:pic>
        <p:nvPicPr>
          <p:cNvPr id="2157" name="Google Shape;2157;p73"/>
          <p:cNvPicPr preferRelativeResize="0"/>
          <p:nvPr/>
        </p:nvPicPr>
        <p:blipFill rotWithShape="1">
          <a:blip r:embed="rId4">
            <a:alphaModFix/>
          </a:blip>
          <a:srcRect l="11834" t="1749" r="50148" b="30710"/>
          <a:stretch/>
        </p:blipFill>
        <p:spPr>
          <a:xfrm>
            <a:off x="1746379" y="1477774"/>
            <a:ext cx="1796398" cy="179543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62" name="Google Shape;2162;p74"/>
          <p:cNvSpPr txBox="1"/>
          <p:nvPr/>
        </p:nvSpPr>
        <p:spPr>
          <a:xfrm>
            <a:off x="722375" y="4269085"/>
            <a:ext cx="3540600" cy="25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chemeClr val="lt1"/>
                </a:solidFill>
                <a:latin typeface="Chivo"/>
                <a:ea typeface="Chivo"/>
                <a:cs typeface="Chivo"/>
                <a:sym typeface="Chivo"/>
              </a:rPr>
              <a:t>Please keep this slide for attribution</a:t>
            </a:r>
            <a:endParaRPr sz="1200">
              <a:solidFill>
                <a:schemeClr val="lt1"/>
              </a:solidFill>
              <a:latin typeface="Chivo"/>
              <a:ea typeface="Chivo"/>
              <a:cs typeface="Chivo"/>
              <a:sym typeface="Chivo"/>
            </a:endParaRPr>
          </a:p>
        </p:txBody>
      </p:sp>
      <p:grpSp>
        <p:nvGrpSpPr>
          <p:cNvPr id="2163" name="Google Shape;2163;p74"/>
          <p:cNvGrpSpPr/>
          <p:nvPr/>
        </p:nvGrpSpPr>
        <p:grpSpPr>
          <a:xfrm>
            <a:off x="7072973" y="462734"/>
            <a:ext cx="1471418" cy="1472834"/>
            <a:chOff x="6347825" y="3043350"/>
            <a:chExt cx="1195595" cy="1196745"/>
          </a:xfrm>
        </p:grpSpPr>
        <p:sp>
          <p:nvSpPr>
            <p:cNvPr id="2164" name="Google Shape;2164;p74"/>
            <p:cNvSpPr/>
            <p:nvPr/>
          </p:nvSpPr>
          <p:spPr>
            <a:xfrm>
              <a:off x="6608755" y="3304279"/>
              <a:ext cx="674302" cy="674877"/>
            </a:xfrm>
            <a:custGeom>
              <a:avLst/>
              <a:gdLst/>
              <a:ahLst/>
              <a:cxnLst/>
              <a:rect l="l" t="t" r="r" b="b"/>
              <a:pathLst>
                <a:path w="9378" h="9386" extrusionOk="0">
                  <a:moveTo>
                    <a:pt x="4689" y="1"/>
                  </a:moveTo>
                  <a:cubicBezTo>
                    <a:pt x="3780" y="1"/>
                    <a:pt x="2931" y="256"/>
                    <a:pt x="2217" y="700"/>
                  </a:cubicBezTo>
                  <a:cubicBezTo>
                    <a:pt x="887" y="1526"/>
                    <a:pt x="1" y="3006"/>
                    <a:pt x="1" y="4697"/>
                  </a:cubicBezTo>
                  <a:cubicBezTo>
                    <a:pt x="1" y="7289"/>
                    <a:pt x="2097" y="9385"/>
                    <a:pt x="4689" y="9385"/>
                  </a:cubicBezTo>
                  <a:cubicBezTo>
                    <a:pt x="5651" y="9385"/>
                    <a:pt x="6545" y="9100"/>
                    <a:pt x="7281" y="8604"/>
                  </a:cubicBezTo>
                  <a:cubicBezTo>
                    <a:pt x="8551" y="7762"/>
                    <a:pt x="9377" y="6327"/>
                    <a:pt x="9377" y="4697"/>
                  </a:cubicBezTo>
                  <a:cubicBezTo>
                    <a:pt x="9377" y="2097"/>
                    <a:pt x="7281" y="1"/>
                    <a:pt x="4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4"/>
            <p:cNvSpPr/>
            <p:nvPr/>
          </p:nvSpPr>
          <p:spPr>
            <a:xfrm>
              <a:off x="6347825" y="3043350"/>
              <a:ext cx="1195595" cy="1196745"/>
            </a:xfrm>
            <a:custGeom>
              <a:avLst/>
              <a:gdLst/>
              <a:ahLst/>
              <a:cxnLst/>
              <a:rect l="l" t="t" r="r" b="b"/>
              <a:pathLst>
                <a:path w="16628" h="16644" extrusionOk="0">
                  <a:moveTo>
                    <a:pt x="8318" y="504"/>
                  </a:moveTo>
                  <a:cubicBezTo>
                    <a:pt x="12631" y="504"/>
                    <a:pt x="16132" y="3998"/>
                    <a:pt x="16132" y="8326"/>
                  </a:cubicBezTo>
                  <a:cubicBezTo>
                    <a:pt x="16132" y="11046"/>
                    <a:pt x="14742" y="13435"/>
                    <a:pt x="12646" y="14840"/>
                  </a:cubicBezTo>
                  <a:cubicBezTo>
                    <a:pt x="11414" y="15666"/>
                    <a:pt x="9918" y="16140"/>
                    <a:pt x="8318" y="16140"/>
                  </a:cubicBezTo>
                  <a:cubicBezTo>
                    <a:pt x="4005" y="16140"/>
                    <a:pt x="504" y="12646"/>
                    <a:pt x="504" y="8326"/>
                  </a:cubicBezTo>
                  <a:cubicBezTo>
                    <a:pt x="504" y="5508"/>
                    <a:pt x="1984" y="3051"/>
                    <a:pt x="4201" y="1676"/>
                  </a:cubicBezTo>
                  <a:cubicBezTo>
                    <a:pt x="5395" y="933"/>
                    <a:pt x="6808" y="504"/>
                    <a:pt x="8318" y="504"/>
                  </a:cubicBezTo>
                  <a:close/>
                  <a:moveTo>
                    <a:pt x="8318" y="1"/>
                  </a:moveTo>
                  <a:cubicBezTo>
                    <a:pt x="6710" y="1"/>
                    <a:pt x="5208" y="459"/>
                    <a:pt x="3938" y="1256"/>
                  </a:cubicBezTo>
                  <a:cubicBezTo>
                    <a:pt x="1579" y="2713"/>
                    <a:pt x="1" y="5328"/>
                    <a:pt x="1" y="8326"/>
                  </a:cubicBezTo>
                  <a:cubicBezTo>
                    <a:pt x="1" y="12924"/>
                    <a:pt x="3720" y="16643"/>
                    <a:pt x="8318" y="16643"/>
                  </a:cubicBezTo>
                  <a:cubicBezTo>
                    <a:pt x="10016" y="16643"/>
                    <a:pt x="11609" y="16132"/>
                    <a:pt x="12916" y="15253"/>
                  </a:cubicBezTo>
                  <a:cubicBezTo>
                    <a:pt x="15163" y="13765"/>
                    <a:pt x="16628" y="11218"/>
                    <a:pt x="16628" y="8326"/>
                  </a:cubicBezTo>
                  <a:cubicBezTo>
                    <a:pt x="16628" y="3728"/>
                    <a:pt x="12909" y="1"/>
                    <a:pt x="831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4"/>
            <p:cNvSpPr/>
            <p:nvPr/>
          </p:nvSpPr>
          <p:spPr>
            <a:xfrm>
              <a:off x="6453160" y="3148685"/>
              <a:ext cx="984920" cy="985999"/>
            </a:xfrm>
            <a:custGeom>
              <a:avLst/>
              <a:gdLst/>
              <a:ahLst/>
              <a:cxnLst/>
              <a:rect l="l" t="t" r="r" b="b"/>
              <a:pathLst>
                <a:path w="13698" h="13713" extrusionOk="0">
                  <a:moveTo>
                    <a:pt x="6853" y="827"/>
                  </a:moveTo>
                  <a:cubicBezTo>
                    <a:pt x="10182" y="827"/>
                    <a:pt x="12879" y="3525"/>
                    <a:pt x="12879" y="6861"/>
                  </a:cubicBezTo>
                  <a:cubicBezTo>
                    <a:pt x="12879" y="8957"/>
                    <a:pt x="11812" y="10798"/>
                    <a:pt x="10189" y="11880"/>
                  </a:cubicBezTo>
                  <a:cubicBezTo>
                    <a:pt x="9235" y="12518"/>
                    <a:pt x="8085" y="12886"/>
                    <a:pt x="6853" y="12886"/>
                  </a:cubicBezTo>
                  <a:cubicBezTo>
                    <a:pt x="3525" y="12886"/>
                    <a:pt x="827" y="10189"/>
                    <a:pt x="827" y="6861"/>
                  </a:cubicBezTo>
                  <a:cubicBezTo>
                    <a:pt x="827" y="4689"/>
                    <a:pt x="1969" y="2788"/>
                    <a:pt x="3682" y="1729"/>
                  </a:cubicBezTo>
                  <a:cubicBezTo>
                    <a:pt x="4599" y="1158"/>
                    <a:pt x="5688" y="827"/>
                    <a:pt x="6853" y="827"/>
                  </a:cubicBezTo>
                  <a:close/>
                  <a:moveTo>
                    <a:pt x="6853" y="1"/>
                  </a:moveTo>
                  <a:cubicBezTo>
                    <a:pt x="5531" y="1"/>
                    <a:pt x="4291" y="377"/>
                    <a:pt x="3247" y="1038"/>
                  </a:cubicBezTo>
                  <a:cubicBezTo>
                    <a:pt x="1301" y="2240"/>
                    <a:pt x="1" y="4396"/>
                    <a:pt x="1" y="6861"/>
                  </a:cubicBezTo>
                  <a:cubicBezTo>
                    <a:pt x="1" y="10647"/>
                    <a:pt x="3066" y="13713"/>
                    <a:pt x="6853" y="13713"/>
                  </a:cubicBezTo>
                  <a:cubicBezTo>
                    <a:pt x="8251" y="13713"/>
                    <a:pt x="9558" y="13292"/>
                    <a:pt x="10640" y="12571"/>
                  </a:cubicBezTo>
                  <a:cubicBezTo>
                    <a:pt x="12488" y="11339"/>
                    <a:pt x="13698" y="9242"/>
                    <a:pt x="13698" y="6861"/>
                  </a:cubicBezTo>
                  <a:cubicBezTo>
                    <a:pt x="13698" y="3074"/>
                    <a:pt x="10632" y="1"/>
                    <a:pt x="68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4"/>
            <p:cNvSpPr/>
            <p:nvPr/>
          </p:nvSpPr>
          <p:spPr>
            <a:xfrm>
              <a:off x="6786495" y="3729432"/>
              <a:ext cx="159480" cy="159480"/>
            </a:xfrm>
            <a:custGeom>
              <a:avLst/>
              <a:gdLst/>
              <a:ahLst/>
              <a:cxnLst/>
              <a:rect l="l" t="t" r="r" b="b"/>
              <a:pathLst>
                <a:path w="2218" h="2218" extrusionOk="0">
                  <a:moveTo>
                    <a:pt x="1113" y="1"/>
                  </a:moveTo>
                  <a:cubicBezTo>
                    <a:pt x="497" y="1"/>
                    <a:pt x="1" y="497"/>
                    <a:pt x="1" y="1105"/>
                  </a:cubicBezTo>
                  <a:cubicBezTo>
                    <a:pt x="1" y="1721"/>
                    <a:pt x="497" y="2217"/>
                    <a:pt x="1113" y="2217"/>
                  </a:cubicBezTo>
                  <a:cubicBezTo>
                    <a:pt x="1721" y="2217"/>
                    <a:pt x="2217" y="1721"/>
                    <a:pt x="2217" y="1105"/>
                  </a:cubicBezTo>
                  <a:cubicBezTo>
                    <a:pt x="2217" y="497"/>
                    <a:pt x="1721" y="1"/>
                    <a:pt x="111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4"/>
            <p:cNvSpPr/>
            <p:nvPr/>
          </p:nvSpPr>
          <p:spPr>
            <a:xfrm>
              <a:off x="6815687" y="3354538"/>
              <a:ext cx="179397" cy="179972"/>
            </a:xfrm>
            <a:custGeom>
              <a:avLst/>
              <a:gdLst/>
              <a:ahLst/>
              <a:cxnLst/>
              <a:rect l="l" t="t" r="r" b="b"/>
              <a:pathLst>
                <a:path w="2495" h="2503" extrusionOk="0">
                  <a:moveTo>
                    <a:pt x="1248" y="1"/>
                  </a:moveTo>
                  <a:cubicBezTo>
                    <a:pt x="556" y="1"/>
                    <a:pt x="0" y="564"/>
                    <a:pt x="0" y="1255"/>
                  </a:cubicBezTo>
                  <a:cubicBezTo>
                    <a:pt x="0" y="1947"/>
                    <a:pt x="556" y="2503"/>
                    <a:pt x="1248" y="2503"/>
                  </a:cubicBezTo>
                  <a:cubicBezTo>
                    <a:pt x="1939" y="2503"/>
                    <a:pt x="2495" y="1947"/>
                    <a:pt x="2495" y="1255"/>
                  </a:cubicBezTo>
                  <a:cubicBezTo>
                    <a:pt x="2495" y="564"/>
                    <a:pt x="1939" y="1"/>
                    <a:pt x="124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4"/>
            <p:cNvSpPr/>
            <p:nvPr/>
          </p:nvSpPr>
          <p:spPr>
            <a:xfrm>
              <a:off x="6949639" y="3596055"/>
              <a:ext cx="90813" cy="91316"/>
            </a:xfrm>
            <a:custGeom>
              <a:avLst/>
              <a:gdLst/>
              <a:ahLst/>
              <a:cxnLst/>
              <a:rect l="l" t="t" r="r" b="b"/>
              <a:pathLst>
                <a:path w="1263" h="1270" extrusionOk="0">
                  <a:moveTo>
                    <a:pt x="632" y="0"/>
                  </a:moveTo>
                  <a:cubicBezTo>
                    <a:pt x="286" y="0"/>
                    <a:pt x="1" y="286"/>
                    <a:pt x="1" y="639"/>
                  </a:cubicBezTo>
                  <a:cubicBezTo>
                    <a:pt x="1" y="984"/>
                    <a:pt x="286" y="1270"/>
                    <a:pt x="632" y="1270"/>
                  </a:cubicBezTo>
                  <a:cubicBezTo>
                    <a:pt x="985" y="1270"/>
                    <a:pt x="1263" y="984"/>
                    <a:pt x="1263" y="639"/>
                  </a:cubicBezTo>
                  <a:cubicBezTo>
                    <a:pt x="1263" y="286"/>
                    <a:pt x="985" y="0"/>
                    <a:pt x="63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4"/>
            <p:cNvSpPr/>
            <p:nvPr/>
          </p:nvSpPr>
          <p:spPr>
            <a:xfrm>
              <a:off x="7110626" y="3552267"/>
              <a:ext cx="124319" cy="123816"/>
            </a:xfrm>
            <a:custGeom>
              <a:avLst/>
              <a:gdLst/>
              <a:ahLst/>
              <a:cxnLst/>
              <a:rect l="l" t="t" r="r" b="b"/>
              <a:pathLst>
                <a:path w="1729" h="1722" extrusionOk="0">
                  <a:moveTo>
                    <a:pt x="865" y="0"/>
                  </a:moveTo>
                  <a:cubicBezTo>
                    <a:pt x="391" y="0"/>
                    <a:pt x="1" y="384"/>
                    <a:pt x="1" y="857"/>
                  </a:cubicBezTo>
                  <a:cubicBezTo>
                    <a:pt x="1" y="1338"/>
                    <a:pt x="391" y="1721"/>
                    <a:pt x="865" y="1721"/>
                  </a:cubicBezTo>
                  <a:cubicBezTo>
                    <a:pt x="1338" y="1721"/>
                    <a:pt x="1729" y="1338"/>
                    <a:pt x="1729" y="857"/>
                  </a:cubicBezTo>
                  <a:cubicBezTo>
                    <a:pt x="1729" y="384"/>
                    <a:pt x="1338" y="0"/>
                    <a:pt x="86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4"/>
            <p:cNvSpPr/>
            <p:nvPr/>
          </p:nvSpPr>
          <p:spPr>
            <a:xfrm>
              <a:off x="6677349" y="3550613"/>
              <a:ext cx="155669" cy="155669"/>
            </a:xfrm>
            <a:custGeom>
              <a:avLst/>
              <a:gdLst/>
              <a:ahLst/>
              <a:cxnLst/>
              <a:rect l="l" t="t" r="r" b="b"/>
              <a:pathLst>
                <a:path w="2165" h="2165" extrusionOk="0">
                  <a:moveTo>
                    <a:pt x="1083" y="1"/>
                  </a:moveTo>
                  <a:cubicBezTo>
                    <a:pt x="489" y="1"/>
                    <a:pt x="1" y="489"/>
                    <a:pt x="1" y="1083"/>
                  </a:cubicBezTo>
                  <a:cubicBezTo>
                    <a:pt x="1" y="1684"/>
                    <a:pt x="489" y="2165"/>
                    <a:pt x="1083" y="2165"/>
                  </a:cubicBezTo>
                  <a:cubicBezTo>
                    <a:pt x="1684" y="2165"/>
                    <a:pt x="2165" y="1684"/>
                    <a:pt x="2165" y="1083"/>
                  </a:cubicBezTo>
                  <a:cubicBezTo>
                    <a:pt x="2165" y="489"/>
                    <a:pt x="1684" y="1"/>
                    <a:pt x="108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4"/>
            <p:cNvSpPr/>
            <p:nvPr/>
          </p:nvSpPr>
          <p:spPr>
            <a:xfrm>
              <a:off x="7051236" y="3402640"/>
              <a:ext cx="74060" cy="74060"/>
            </a:xfrm>
            <a:custGeom>
              <a:avLst/>
              <a:gdLst/>
              <a:ahLst/>
              <a:cxnLst/>
              <a:rect l="l" t="t" r="r" b="b"/>
              <a:pathLst>
                <a:path w="1030" h="1030" extrusionOk="0">
                  <a:moveTo>
                    <a:pt x="519" y="0"/>
                  </a:moveTo>
                  <a:cubicBezTo>
                    <a:pt x="233" y="0"/>
                    <a:pt x="0" y="233"/>
                    <a:pt x="0" y="519"/>
                  </a:cubicBezTo>
                  <a:cubicBezTo>
                    <a:pt x="0" y="804"/>
                    <a:pt x="233" y="1030"/>
                    <a:pt x="519" y="1030"/>
                  </a:cubicBezTo>
                  <a:cubicBezTo>
                    <a:pt x="804" y="1030"/>
                    <a:pt x="1030" y="804"/>
                    <a:pt x="1030" y="519"/>
                  </a:cubicBezTo>
                  <a:cubicBezTo>
                    <a:pt x="1030" y="233"/>
                    <a:pt x="804" y="0"/>
                    <a:pt x="51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4"/>
            <p:cNvSpPr/>
            <p:nvPr/>
          </p:nvSpPr>
          <p:spPr>
            <a:xfrm>
              <a:off x="7030672" y="3751074"/>
              <a:ext cx="115691" cy="115691"/>
            </a:xfrm>
            <a:custGeom>
              <a:avLst/>
              <a:gdLst/>
              <a:ahLst/>
              <a:cxnLst/>
              <a:rect l="l" t="t" r="r" b="b"/>
              <a:pathLst>
                <a:path w="1609" h="1609" extrusionOk="0">
                  <a:moveTo>
                    <a:pt x="805" y="0"/>
                  </a:moveTo>
                  <a:cubicBezTo>
                    <a:pt x="361" y="0"/>
                    <a:pt x="1" y="361"/>
                    <a:pt x="1" y="804"/>
                  </a:cubicBezTo>
                  <a:cubicBezTo>
                    <a:pt x="1" y="1248"/>
                    <a:pt x="361" y="1608"/>
                    <a:pt x="805" y="1608"/>
                  </a:cubicBezTo>
                  <a:cubicBezTo>
                    <a:pt x="1248" y="1608"/>
                    <a:pt x="1609" y="1248"/>
                    <a:pt x="1609" y="804"/>
                  </a:cubicBezTo>
                  <a:cubicBezTo>
                    <a:pt x="1609" y="361"/>
                    <a:pt x="1248" y="0"/>
                    <a:pt x="80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4"/>
            <p:cNvSpPr/>
            <p:nvPr/>
          </p:nvSpPr>
          <p:spPr>
            <a:xfrm>
              <a:off x="6608755" y="3354538"/>
              <a:ext cx="523594" cy="624617"/>
            </a:xfrm>
            <a:custGeom>
              <a:avLst/>
              <a:gdLst/>
              <a:ahLst/>
              <a:cxnLst/>
              <a:rect l="l" t="t" r="r" b="b"/>
              <a:pathLst>
                <a:path w="7282" h="8687" extrusionOk="0">
                  <a:moveTo>
                    <a:pt x="2217" y="1"/>
                  </a:moveTo>
                  <a:cubicBezTo>
                    <a:pt x="887" y="827"/>
                    <a:pt x="1" y="2307"/>
                    <a:pt x="1" y="3998"/>
                  </a:cubicBezTo>
                  <a:cubicBezTo>
                    <a:pt x="1" y="6590"/>
                    <a:pt x="2097" y="8686"/>
                    <a:pt x="4689" y="8686"/>
                  </a:cubicBezTo>
                  <a:cubicBezTo>
                    <a:pt x="5651" y="8686"/>
                    <a:pt x="6545" y="8401"/>
                    <a:pt x="7281" y="7905"/>
                  </a:cubicBezTo>
                  <a:cubicBezTo>
                    <a:pt x="1000" y="6778"/>
                    <a:pt x="1421" y="2465"/>
                    <a:pt x="2217"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5" name="Google Shape;2175;p74"/>
          <p:cNvSpPr/>
          <p:nvPr/>
        </p:nvSpPr>
        <p:spPr>
          <a:xfrm>
            <a:off x="825076" y="672268"/>
            <a:ext cx="690300" cy="690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4"/>
          <p:cNvSpPr/>
          <p:nvPr/>
        </p:nvSpPr>
        <p:spPr>
          <a:xfrm>
            <a:off x="1713261" y="672268"/>
            <a:ext cx="690300" cy="690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4"/>
          <p:cNvSpPr/>
          <p:nvPr/>
        </p:nvSpPr>
        <p:spPr>
          <a:xfrm>
            <a:off x="2601446" y="672268"/>
            <a:ext cx="690300" cy="690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4"/>
          <p:cNvSpPr/>
          <p:nvPr/>
        </p:nvSpPr>
        <p:spPr>
          <a:xfrm>
            <a:off x="3489632" y="672268"/>
            <a:ext cx="690300" cy="690300"/>
          </a:xfrm>
          <a:prstGeom prst="rect">
            <a:avLst/>
          </a:pr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9" name="Google Shape;2179;p74"/>
          <p:cNvGrpSpPr/>
          <p:nvPr/>
        </p:nvGrpSpPr>
        <p:grpSpPr>
          <a:xfrm>
            <a:off x="3658588" y="841225"/>
            <a:ext cx="352387" cy="352387"/>
            <a:chOff x="4933458" y="1687279"/>
            <a:chExt cx="397907" cy="397907"/>
          </a:xfrm>
        </p:grpSpPr>
        <p:sp>
          <p:nvSpPr>
            <p:cNvPr id="2180" name="Google Shape;2180;p74"/>
            <p:cNvSpPr/>
            <p:nvPr/>
          </p:nvSpPr>
          <p:spPr>
            <a:xfrm>
              <a:off x="5071801" y="1766541"/>
              <a:ext cx="125867" cy="241215"/>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4"/>
            <p:cNvSpPr/>
            <p:nvPr/>
          </p:nvSpPr>
          <p:spPr>
            <a:xfrm>
              <a:off x="4933458" y="1687279"/>
              <a:ext cx="397907" cy="397907"/>
            </a:xfrm>
            <a:custGeom>
              <a:avLst/>
              <a:gdLst/>
              <a:ahLst/>
              <a:cxnLst/>
              <a:rect l="l" t="t" r="r" b="b"/>
              <a:pathLst>
                <a:path w="19066" h="19066" extrusionOk="0">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2" name="Google Shape;2182;p74"/>
          <p:cNvGrpSpPr/>
          <p:nvPr/>
        </p:nvGrpSpPr>
        <p:grpSpPr>
          <a:xfrm>
            <a:off x="2770412" y="841234"/>
            <a:ext cx="352368" cy="352368"/>
            <a:chOff x="1379798" y="1723250"/>
            <a:chExt cx="397887" cy="397887"/>
          </a:xfrm>
        </p:grpSpPr>
        <p:sp>
          <p:nvSpPr>
            <p:cNvPr id="2183" name="Google Shape;2183;p74"/>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74"/>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4"/>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4"/>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7" name="Google Shape;2187;p74"/>
          <p:cNvSpPr txBox="1">
            <a:spLocks noGrp="1"/>
          </p:cNvSpPr>
          <p:nvPr>
            <p:ph type="title"/>
          </p:nvPr>
        </p:nvSpPr>
        <p:spPr>
          <a:xfrm>
            <a:off x="722375" y="1312675"/>
            <a:ext cx="3925800" cy="97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2188" name="Google Shape;2188;p74"/>
          <p:cNvSpPr txBox="1">
            <a:spLocks noGrp="1"/>
          </p:cNvSpPr>
          <p:nvPr>
            <p:ph type="subTitle" idx="1"/>
          </p:nvPr>
        </p:nvSpPr>
        <p:spPr>
          <a:xfrm>
            <a:off x="722375" y="2142918"/>
            <a:ext cx="3925800" cy="11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Do you have any questions?</a:t>
            </a:r>
            <a:endParaRPr b="1"/>
          </a:p>
          <a:p>
            <a:pPr marL="0" lvl="0" indent="0" algn="l" rtl="0">
              <a:spcBef>
                <a:spcPts val="0"/>
              </a:spcBef>
              <a:spcAft>
                <a:spcPts val="0"/>
              </a:spcAft>
              <a:buNone/>
            </a:pPr>
            <a:r>
              <a:rPr lang="en"/>
              <a:t>youremail@freepik.com</a:t>
            </a:r>
            <a:endParaRPr/>
          </a:p>
          <a:p>
            <a:pPr marL="0" lvl="0" indent="0" algn="l" rtl="0">
              <a:spcBef>
                <a:spcPts val="0"/>
              </a:spcBef>
              <a:spcAft>
                <a:spcPts val="0"/>
              </a:spcAft>
              <a:buNone/>
            </a:pPr>
            <a:r>
              <a:rPr lang="en"/>
              <a:t>+91 620 421 838</a:t>
            </a:r>
            <a:endParaRPr/>
          </a:p>
          <a:p>
            <a:pPr marL="0" lvl="0" indent="0" algn="l" rtl="0">
              <a:spcBef>
                <a:spcPts val="0"/>
              </a:spcBef>
              <a:spcAft>
                <a:spcPts val="0"/>
              </a:spcAft>
              <a:buNone/>
            </a:pPr>
            <a:r>
              <a:rPr lang="en"/>
              <a:t>yourcompany.com</a:t>
            </a:r>
            <a:endParaRPr/>
          </a:p>
        </p:txBody>
      </p:sp>
      <p:grpSp>
        <p:nvGrpSpPr>
          <p:cNvPr id="2189" name="Google Shape;2189;p74"/>
          <p:cNvGrpSpPr/>
          <p:nvPr/>
        </p:nvGrpSpPr>
        <p:grpSpPr>
          <a:xfrm>
            <a:off x="994032" y="841234"/>
            <a:ext cx="352387" cy="352368"/>
            <a:chOff x="266768" y="1721375"/>
            <a:chExt cx="397907" cy="397887"/>
          </a:xfrm>
        </p:grpSpPr>
        <p:sp>
          <p:nvSpPr>
            <p:cNvPr id="2190" name="Google Shape;2190;p74"/>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4"/>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2" name="Google Shape;2192;p74"/>
          <p:cNvGrpSpPr/>
          <p:nvPr/>
        </p:nvGrpSpPr>
        <p:grpSpPr>
          <a:xfrm>
            <a:off x="1882236" y="841234"/>
            <a:ext cx="352350" cy="352368"/>
            <a:chOff x="864491" y="1723250"/>
            <a:chExt cx="397866" cy="397887"/>
          </a:xfrm>
        </p:grpSpPr>
        <p:sp>
          <p:nvSpPr>
            <p:cNvPr id="2193" name="Google Shape;2193;p74"/>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4"/>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4"/>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6" name="Google Shape;2196;p74"/>
          <p:cNvSpPr/>
          <p:nvPr/>
        </p:nvSpPr>
        <p:spPr>
          <a:xfrm>
            <a:off x="825075" y="3381368"/>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7" name="Google Shape;2197;p74"/>
          <p:cNvGrpSpPr/>
          <p:nvPr/>
        </p:nvGrpSpPr>
        <p:grpSpPr>
          <a:xfrm>
            <a:off x="5565810" y="1935626"/>
            <a:ext cx="1471479" cy="1907139"/>
            <a:chOff x="5664747" y="1073775"/>
            <a:chExt cx="1291450" cy="1673810"/>
          </a:xfrm>
        </p:grpSpPr>
        <p:sp>
          <p:nvSpPr>
            <p:cNvPr id="2198" name="Google Shape;2198;p74"/>
            <p:cNvSpPr/>
            <p:nvPr/>
          </p:nvSpPr>
          <p:spPr>
            <a:xfrm>
              <a:off x="6410550" y="2232146"/>
              <a:ext cx="382575" cy="515439"/>
            </a:xfrm>
            <a:custGeom>
              <a:avLst/>
              <a:gdLst/>
              <a:ahLst/>
              <a:cxnLst/>
              <a:rect l="l" t="t" r="r" b="b"/>
              <a:pathLst>
                <a:path w="3559" h="4795" extrusionOk="0">
                  <a:moveTo>
                    <a:pt x="179" y="2267"/>
                  </a:moveTo>
                  <a:cubicBezTo>
                    <a:pt x="76" y="2061"/>
                    <a:pt x="1" y="1845"/>
                    <a:pt x="1" y="1621"/>
                  </a:cubicBezTo>
                  <a:cubicBezTo>
                    <a:pt x="1" y="1405"/>
                    <a:pt x="66" y="1199"/>
                    <a:pt x="169" y="1012"/>
                  </a:cubicBezTo>
                  <a:cubicBezTo>
                    <a:pt x="534" y="357"/>
                    <a:pt x="1349" y="1"/>
                    <a:pt x="2070" y="160"/>
                  </a:cubicBezTo>
                  <a:cubicBezTo>
                    <a:pt x="2791" y="319"/>
                    <a:pt x="3371" y="984"/>
                    <a:pt x="3446" y="1724"/>
                  </a:cubicBezTo>
                  <a:cubicBezTo>
                    <a:pt x="3502" y="2248"/>
                    <a:pt x="3324" y="2763"/>
                    <a:pt x="3324" y="3287"/>
                  </a:cubicBezTo>
                  <a:cubicBezTo>
                    <a:pt x="3315" y="3578"/>
                    <a:pt x="3362" y="3858"/>
                    <a:pt x="3456" y="4121"/>
                  </a:cubicBezTo>
                  <a:cubicBezTo>
                    <a:pt x="3502" y="4233"/>
                    <a:pt x="3549" y="4345"/>
                    <a:pt x="3558" y="4467"/>
                  </a:cubicBezTo>
                  <a:cubicBezTo>
                    <a:pt x="3558" y="4589"/>
                    <a:pt x="3502" y="4729"/>
                    <a:pt x="3390" y="4776"/>
                  </a:cubicBezTo>
                  <a:cubicBezTo>
                    <a:pt x="3343" y="4795"/>
                    <a:pt x="3287" y="4795"/>
                    <a:pt x="3231" y="4785"/>
                  </a:cubicBezTo>
                  <a:cubicBezTo>
                    <a:pt x="2912" y="4748"/>
                    <a:pt x="2678" y="4486"/>
                    <a:pt x="2538" y="4195"/>
                  </a:cubicBezTo>
                  <a:cubicBezTo>
                    <a:pt x="2407" y="3915"/>
                    <a:pt x="2341" y="3596"/>
                    <a:pt x="2201" y="3315"/>
                  </a:cubicBezTo>
                  <a:cubicBezTo>
                    <a:pt x="2192" y="3287"/>
                    <a:pt x="2173" y="3259"/>
                    <a:pt x="2145" y="3231"/>
                  </a:cubicBezTo>
                  <a:cubicBezTo>
                    <a:pt x="2060" y="3175"/>
                    <a:pt x="1939" y="3259"/>
                    <a:pt x="1911" y="3362"/>
                  </a:cubicBezTo>
                  <a:cubicBezTo>
                    <a:pt x="1892" y="3465"/>
                    <a:pt x="1939" y="3568"/>
                    <a:pt x="1957" y="3681"/>
                  </a:cubicBezTo>
                  <a:cubicBezTo>
                    <a:pt x="1986" y="3784"/>
                    <a:pt x="1967" y="3905"/>
                    <a:pt x="1883" y="3961"/>
                  </a:cubicBezTo>
                  <a:cubicBezTo>
                    <a:pt x="1798" y="4018"/>
                    <a:pt x="1686" y="3980"/>
                    <a:pt x="1592" y="3933"/>
                  </a:cubicBezTo>
                  <a:cubicBezTo>
                    <a:pt x="1218" y="3718"/>
                    <a:pt x="1068" y="3418"/>
                    <a:pt x="853" y="3063"/>
                  </a:cubicBezTo>
                  <a:cubicBezTo>
                    <a:pt x="665" y="2763"/>
                    <a:pt x="347" y="2594"/>
                    <a:pt x="179" y="2267"/>
                  </a:cubicBezTo>
                  <a:close/>
                </a:path>
              </a:pathLst>
            </a:custGeom>
            <a:gradFill>
              <a:gsLst>
                <a:gs pos="0">
                  <a:schemeClr val="accent6"/>
                </a:gs>
                <a:gs pos="100000">
                  <a:srgbClr val="FFDD9D">
                    <a:alpha val="745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4"/>
            <p:cNvSpPr/>
            <p:nvPr/>
          </p:nvSpPr>
          <p:spPr>
            <a:xfrm>
              <a:off x="6449786" y="2273425"/>
              <a:ext cx="265835" cy="285937"/>
            </a:xfrm>
            <a:custGeom>
              <a:avLst/>
              <a:gdLst/>
              <a:ahLst/>
              <a:cxnLst/>
              <a:rect l="l" t="t" r="r" b="b"/>
              <a:pathLst>
                <a:path w="2473" h="2660" extrusionOk="0">
                  <a:moveTo>
                    <a:pt x="141" y="1461"/>
                  </a:moveTo>
                  <a:cubicBezTo>
                    <a:pt x="1" y="1171"/>
                    <a:pt x="10" y="787"/>
                    <a:pt x="207" y="525"/>
                  </a:cubicBezTo>
                  <a:cubicBezTo>
                    <a:pt x="282" y="422"/>
                    <a:pt x="394" y="338"/>
                    <a:pt x="506" y="272"/>
                  </a:cubicBezTo>
                  <a:cubicBezTo>
                    <a:pt x="797" y="94"/>
                    <a:pt x="1152" y="1"/>
                    <a:pt x="1489" y="57"/>
                  </a:cubicBezTo>
                  <a:cubicBezTo>
                    <a:pt x="1836" y="113"/>
                    <a:pt x="2154" y="329"/>
                    <a:pt x="2304" y="638"/>
                  </a:cubicBezTo>
                  <a:cubicBezTo>
                    <a:pt x="2473" y="984"/>
                    <a:pt x="2426" y="1387"/>
                    <a:pt x="2407" y="1770"/>
                  </a:cubicBezTo>
                  <a:cubicBezTo>
                    <a:pt x="2388" y="2023"/>
                    <a:pt x="2388" y="2267"/>
                    <a:pt x="2398" y="2510"/>
                  </a:cubicBezTo>
                  <a:cubicBezTo>
                    <a:pt x="2407" y="2604"/>
                    <a:pt x="2304" y="2660"/>
                    <a:pt x="2229" y="2604"/>
                  </a:cubicBezTo>
                  <a:lnTo>
                    <a:pt x="2229" y="2604"/>
                  </a:lnTo>
                  <a:cubicBezTo>
                    <a:pt x="2182" y="2566"/>
                    <a:pt x="2154" y="2501"/>
                    <a:pt x="2126" y="2445"/>
                  </a:cubicBezTo>
                  <a:cubicBezTo>
                    <a:pt x="2070" y="2332"/>
                    <a:pt x="2023" y="2220"/>
                    <a:pt x="1967" y="2107"/>
                  </a:cubicBezTo>
                  <a:cubicBezTo>
                    <a:pt x="1901" y="1986"/>
                    <a:pt x="1836" y="1845"/>
                    <a:pt x="1714" y="1780"/>
                  </a:cubicBezTo>
                  <a:cubicBezTo>
                    <a:pt x="1649" y="1742"/>
                    <a:pt x="1564" y="1724"/>
                    <a:pt x="1499" y="1752"/>
                  </a:cubicBezTo>
                  <a:cubicBezTo>
                    <a:pt x="1330" y="1799"/>
                    <a:pt x="1358" y="1939"/>
                    <a:pt x="1302" y="2042"/>
                  </a:cubicBezTo>
                  <a:cubicBezTo>
                    <a:pt x="1171" y="2257"/>
                    <a:pt x="825" y="2117"/>
                    <a:pt x="666" y="2023"/>
                  </a:cubicBezTo>
                  <a:cubicBezTo>
                    <a:pt x="441" y="1883"/>
                    <a:pt x="254" y="1696"/>
                    <a:pt x="141" y="1461"/>
                  </a:cubicBezTo>
                  <a:close/>
                </a:path>
              </a:pathLst>
            </a:custGeom>
            <a:gradFill>
              <a:gsLst>
                <a:gs pos="0">
                  <a:schemeClr val="accent6"/>
                </a:gs>
                <a:gs pos="100000">
                  <a:srgbClr val="FFDD9D">
                    <a:alpha val="745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4"/>
            <p:cNvSpPr/>
            <p:nvPr/>
          </p:nvSpPr>
          <p:spPr>
            <a:xfrm>
              <a:off x="5785571" y="1842690"/>
              <a:ext cx="297976" cy="461046"/>
            </a:xfrm>
            <a:custGeom>
              <a:avLst/>
              <a:gdLst/>
              <a:ahLst/>
              <a:cxnLst/>
              <a:rect l="l" t="t" r="r" b="b"/>
              <a:pathLst>
                <a:path w="2772" h="4289" extrusionOk="0">
                  <a:moveTo>
                    <a:pt x="1489" y="1"/>
                  </a:moveTo>
                  <a:cubicBezTo>
                    <a:pt x="656" y="853"/>
                    <a:pt x="150" y="1939"/>
                    <a:pt x="0" y="3268"/>
                  </a:cubicBezTo>
                  <a:lnTo>
                    <a:pt x="1321" y="4289"/>
                  </a:lnTo>
                  <a:cubicBezTo>
                    <a:pt x="1789" y="3399"/>
                    <a:pt x="2266" y="2725"/>
                    <a:pt x="2772" y="2547"/>
                  </a:cubicBezTo>
                  <a:lnTo>
                    <a:pt x="14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4"/>
            <p:cNvSpPr/>
            <p:nvPr/>
          </p:nvSpPr>
          <p:spPr>
            <a:xfrm>
              <a:off x="5664747" y="2121534"/>
              <a:ext cx="363441" cy="267770"/>
            </a:xfrm>
            <a:custGeom>
              <a:avLst/>
              <a:gdLst/>
              <a:ahLst/>
              <a:cxnLst/>
              <a:rect l="l" t="t" r="r" b="b"/>
              <a:pathLst>
                <a:path w="3381" h="2491" extrusionOk="0">
                  <a:moveTo>
                    <a:pt x="1976" y="815"/>
                  </a:moveTo>
                  <a:cubicBezTo>
                    <a:pt x="2819" y="1376"/>
                    <a:pt x="3381" y="2013"/>
                    <a:pt x="3222" y="2257"/>
                  </a:cubicBezTo>
                  <a:cubicBezTo>
                    <a:pt x="3072" y="2491"/>
                    <a:pt x="2257" y="2228"/>
                    <a:pt x="1415" y="1667"/>
                  </a:cubicBezTo>
                  <a:cubicBezTo>
                    <a:pt x="563" y="1114"/>
                    <a:pt x="1" y="468"/>
                    <a:pt x="160" y="234"/>
                  </a:cubicBezTo>
                  <a:cubicBezTo>
                    <a:pt x="319" y="0"/>
                    <a:pt x="1124" y="262"/>
                    <a:pt x="1976" y="815"/>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4"/>
            <p:cNvSpPr/>
            <p:nvPr/>
          </p:nvSpPr>
          <p:spPr>
            <a:xfrm>
              <a:off x="6505146" y="1544820"/>
              <a:ext cx="380532" cy="290989"/>
            </a:xfrm>
            <a:custGeom>
              <a:avLst/>
              <a:gdLst/>
              <a:ahLst/>
              <a:cxnLst/>
              <a:rect l="l" t="t" r="r" b="b"/>
              <a:pathLst>
                <a:path w="3540" h="2707" extrusionOk="0">
                  <a:moveTo>
                    <a:pt x="1" y="159"/>
                  </a:moveTo>
                  <a:cubicBezTo>
                    <a:pt x="1180" y="0"/>
                    <a:pt x="2351" y="244"/>
                    <a:pt x="3512" y="918"/>
                  </a:cubicBezTo>
                  <a:lnTo>
                    <a:pt x="3540" y="2584"/>
                  </a:lnTo>
                  <a:cubicBezTo>
                    <a:pt x="2547" y="2435"/>
                    <a:pt x="1714" y="2406"/>
                    <a:pt x="1274" y="2706"/>
                  </a:cubicBezTo>
                  <a:lnTo>
                    <a:pt x="1" y="15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4"/>
            <p:cNvSpPr/>
            <p:nvPr/>
          </p:nvSpPr>
          <p:spPr>
            <a:xfrm>
              <a:off x="6834298" y="1530738"/>
              <a:ext cx="121899" cy="396657"/>
            </a:xfrm>
            <a:custGeom>
              <a:avLst/>
              <a:gdLst/>
              <a:ahLst/>
              <a:cxnLst/>
              <a:rect l="l" t="t" r="r" b="b"/>
              <a:pathLst>
                <a:path w="1134" h="3690" extrusionOk="0">
                  <a:moveTo>
                    <a:pt x="57" y="1817"/>
                  </a:moveTo>
                  <a:cubicBezTo>
                    <a:pt x="0" y="2828"/>
                    <a:pt x="178" y="3661"/>
                    <a:pt x="459" y="3670"/>
                  </a:cubicBezTo>
                  <a:cubicBezTo>
                    <a:pt x="740" y="3689"/>
                    <a:pt x="1021" y="2884"/>
                    <a:pt x="1077" y="1873"/>
                  </a:cubicBezTo>
                  <a:cubicBezTo>
                    <a:pt x="1133" y="862"/>
                    <a:pt x="955" y="28"/>
                    <a:pt x="674" y="19"/>
                  </a:cubicBezTo>
                  <a:cubicBezTo>
                    <a:pt x="394" y="0"/>
                    <a:pt x="113" y="805"/>
                    <a:pt x="57" y="1817"/>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4"/>
            <p:cNvSpPr/>
            <p:nvPr/>
          </p:nvSpPr>
          <p:spPr>
            <a:xfrm>
              <a:off x="5718172" y="1073775"/>
              <a:ext cx="1091074" cy="1240062"/>
            </a:xfrm>
            <a:custGeom>
              <a:avLst/>
              <a:gdLst/>
              <a:ahLst/>
              <a:cxnLst/>
              <a:rect l="l" t="t" r="r" b="b"/>
              <a:pathLst>
                <a:path w="10150" h="11536" extrusionOk="0">
                  <a:moveTo>
                    <a:pt x="10149" y="8090"/>
                  </a:moveTo>
                  <a:lnTo>
                    <a:pt x="6760" y="9785"/>
                  </a:lnTo>
                  <a:lnTo>
                    <a:pt x="3268" y="11535"/>
                  </a:lnTo>
                  <a:cubicBezTo>
                    <a:pt x="1217" y="6704"/>
                    <a:pt x="0" y="2407"/>
                    <a:pt x="1845" y="132"/>
                  </a:cubicBezTo>
                  <a:lnTo>
                    <a:pt x="1854" y="132"/>
                  </a:lnTo>
                  <a:cubicBezTo>
                    <a:pt x="4784" y="1"/>
                    <a:pt x="7490" y="3558"/>
                    <a:pt x="10149" y="809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4"/>
            <p:cNvSpPr/>
            <p:nvPr/>
          </p:nvSpPr>
          <p:spPr>
            <a:xfrm>
              <a:off x="5950577" y="1451192"/>
              <a:ext cx="596920" cy="596920"/>
            </a:xfrm>
            <a:custGeom>
              <a:avLst/>
              <a:gdLst/>
              <a:ahLst/>
              <a:cxnLst/>
              <a:rect l="l" t="t" r="r" b="b"/>
              <a:pathLst>
                <a:path w="5553" h="5553" extrusionOk="0">
                  <a:moveTo>
                    <a:pt x="4954" y="1686"/>
                  </a:moveTo>
                  <a:cubicBezTo>
                    <a:pt x="5553" y="2884"/>
                    <a:pt x="5066" y="4345"/>
                    <a:pt x="3868" y="4944"/>
                  </a:cubicBezTo>
                  <a:cubicBezTo>
                    <a:pt x="2669" y="5553"/>
                    <a:pt x="1209" y="5066"/>
                    <a:pt x="609" y="3867"/>
                  </a:cubicBezTo>
                  <a:cubicBezTo>
                    <a:pt x="1" y="2669"/>
                    <a:pt x="488" y="1208"/>
                    <a:pt x="1686" y="609"/>
                  </a:cubicBezTo>
                  <a:cubicBezTo>
                    <a:pt x="2885" y="1"/>
                    <a:pt x="4345" y="487"/>
                    <a:pt x="4954" y="16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4"/>
            <p:cNvSpPr/>
            <p:nvPr/>
          </p:nvSpPr>
          <p:spPr>
            <a:xfrm>
              <a:off x="6297895" y="2058111"/>
              <a:ext cx="480180" cy="402676"/>
            </a:xfrm>
            <a:custGeom>
              <a:avLst/>
              <a:gdLst/>
              <a:ahLst/>
              <a:cxnLst/>
              <a:rect l="l" t="t" r="r" b="b"/>
              <a:pathLst>
                <a:path w="4467" h="3746" extrusionOk="0">
                  <a:moveTo>
                    <a:pt x="4466" y="1592"/>
                  </a:moveTo>
                  <a:lnTo>
                    <a:pt x="2425" y="2622"/>
                  </a:lnTo>
                  <a:lnTo>
                    <a:pt x="187" y="3745"/>
                  </a:lnTo>
                  <a:lnTo>
                    <a:pt x="0" y="1320"/>
                  </a:lnTo>
                  <a:lnTo>
                    <a:pt x="1367" y="628"/>
                  </a:lnTo>
                  <a:lnTo>
                    <a:pt x="2640" y="0"/>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4"/>
            <p:cNvSpPr/>
            <p:nvPr/>
          </p:nvSpPr>
          <p:spPr>
            <a:xfrm>
              <a:off x="6021094" y="1509562"/>
              <a:ext cx="484157" cy="496304"/>
            </a:xfrm>
            <a:custGeom>
              <a:avLst/>
              <a:gdLst/>
              <a:ahLst/>
              <a:cxnLst/>
              <a:rect l="l" t="t" r="r" b="b"/>
              <a:pathLst>
                <a:path w="4504" h="4617" extrusionOk="0">
                  <a:moveTo>
                    <a:pt x="3062" y="4101"/>
                  </a:moveTo>
                  <a:cubicBezTo>
                    <a:pt x="2023" y="4616"/>
                    <a:pt x="777" y="4204"/>
                    <a:pt x="253" y="3175"/>
                  </a:cubicBezTo>
                  <a:cubicBezTo>
                    <a:pt x="66" y="2800"/>
                    <a:pt x="0" y="2388"/>
                    <a:pt x="47" y="2004"/>
                  </a:cubicBezTo>
                  <a:cubicBezTo>
                    <a:pt x="122" y="1330"/>
                    <a:pt x="525" y="693"/>
                    <a:pt x="1189" y="366"/>
                  </a:cubicBezTo>
                  <a:cubicBezTo>
                    <a:pt x="1910" y="1"/>
                    <a:pt x="2744" y="104"/>
                    <a:pt x="3352" y="553"/>
                  </a:cubicBezTo>
                  <a:cubicBezTo>
                    <a:pt x="3614" y="740"/>
                    <a:pt x="3830" y="993"/>
                    <a:pt x="3989" y="1293"/>
                  </a:cubicBezTo>
                  <a:cubicBezTo>
                    <a:pt x="4504" y="2323"/>
                    <a:pt x="4092" y="3577"/>
                    <a:pt x="3062" y="41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4"/>
            <p:cNvSpPr/>
            <p:nvPr/>
          </p:nvSpPr>
          <p:spPr>
            <a:xfrm>
              <a:off x="6026146" y="1509562"/>
              <a:ext cx="356346" cy="285937"/>
            </a:xfrm>
            <a:custGeom>
              <a:avLst/>
              <a:gdLst/>
              <a:ahLst/>
              <a:cxnLst/>
              <a:rect l="l" t="t" r="r" b="b"/>
              <a:pathLst>
                <a:path w="3315" h="2660" extrusionOk="0">
                  <a:moveTo>
                    <a:pt x="3305" y="553"/>
                  </a:moveTo>
                  <a:cubicBezTo>
                    <a:pt x="3296" y="693"/>
                    <a:pt x="3258" y="834"/>
                    <a:pt x="3212" y="974"/>
                  </a:cubicBezTo>
                  <a:cubicBezTo>
                    <a:pt x="2856" y="2070"/>
                    <a:pt x="1676" y="2660"/>
                    <a:pt x="581" y="2304"/>
                  </a:cubicBezTo>
                  <a:cubicBezTo>
                    <a:pt x="365" y="2229"/>
                    <a:pt x="169" y="2126"/>
                    <a:pt x="0" y="2004"/>
                  </a:cubicBezTo>
                  <a:cubicBezTo>
                    <a:pt x="75" y="1321"/>
                    <a:pt x="487" y="693"/>
                    <a:pt x="1142" y="366"/>
                  </a:cubicBezTo>
                  <a:cubicBezTo>
                    <a:pt x="1863" y="1"/>
                    <a:pt x="2697" y="104"/>
                    <a:pt x="3315" y="544"/>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4"/>
            <p:cNvSpPr/>
            <p:nvPr/>
          </p:nvSpPr>
          <p:spPr>
            <a:xfrm>
              <a:off x="5957672" y="1268019"/>
              <a:ext cx="201338" cy="202413"/>
            </a:xfrm>
            <a:custGeom>
              <a:avLst/>
              <a:gdLst/>
              <a:ahLst/>
              <a:cxnLst/>
              <a:rect l="l" t="t" r="r" b="b"/>
              <a:pathLst>
                <a:path w="1873" h="1883" extrusionOk="0">
                  <a:moveTo>
                    <a:pt x="1667" y="572"/>
                  </a:moveTo>
                  <a:cubicBezTo>
                    <a:pt x="1873" y="984"/>
                    <a:pt x="1714" y="1470"/>
                    <a:pt x="1302" y="1676"/>
                  </a:cubicBezTo>
                  <a:cubicBezTo>
                    <a:pt x="899" y="1882"/>
                    <a:pt x="403" y="1714"/>
                    <a:pt x="197" y="1311"/>
                  </a:cubicBezTo>
                  <a:cubicBezTo>
                    <a:pt x="0" y="909"/>
                    <a:pt x="160" y="412"/>
                    <a:pt x="562" y="207"/>
                  </a:cubicBezTo>
                  <a:cubicBezTo>
                    <a:pt x="974" y="1"/>
                    <a:pt x="1470" y="169"/>
                    <a:pt x="1667" y="57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sp>
        <p:nvSpPr>
          <p:cNvPr id="2214" name="Google Shape;2214;p75"/>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a:t>
            </a:r>
            <a:endParaRPr/>
          </a:p>
        </p:txBody>
      </p:sp>
      <p:sp>
        <p:nvSpPr>
          <p:cNvPr id="2215" name="Google Shape;2215;p75"/>
          <p:cNvSpPr txBox="1">
            <a:spLocks noGrp="1"/>
          </p:cNvSpPr>
          <p:nvPr>
            <p:ph type="body" idx="1"/>
          </p:nvPr>
        </p:nvSpPr>
        <p:spPr>
          <a:xfrm>
            <a:off x="720000" y="1259000"/>
            <a:ext cx="2616900" cy="3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assortment of alternatives resources within the same style of this template</a:t>
            </a:r>
            <a:endParaRPr/>
          </a:p>
          <a:p>
            <a:pPr marL="0" lvl="0" indent="0" algn="l" rtl="0">
              <a:spcBef>
                <a:spcPts val="1000"/>
              </a:spcBef>
              <a:spcAft>
                <a:spcPts val="0"/>
              </a:spcAft>
              <a:buNone/>
            </a:pPr>
            <a:r>
              <a:rPr lang="en" sz="2200">
                <a:latin typeface="Anek Devanagari ExtraBold"/>
                <a:ea typeface="Anek Devanagari ExtraBold"/>
                <a:cs typeface="Anek Devanagari ExtraBold"/>
                <a:sym typeface="Anek Devanagari ExtraBold"/>
              </a:rPr>
              <a:t>VECTORS</a:t>
            </a:r>
            <a:endParaRPr sz="2200">
              <a:latin typeface="Anek Devanagari ExtraBold"/>
              <a:ea typeface="Anek Devanagari ExtraBold"/>
              <a:cs typeface="Anek Devanagari ExtraBold"/>
              <a:sym typeface="Anek Devanagari ExtraBold"/>
            </a:endParaRPr>
          </a:p>
          <a:p>
            <a:pPr marL="457200" lvl="0" indent="-323850" algn="l" rtl="0">
              <a:spcBef>
                <a:spcPts val="1000"/>
              </a:spcBef>
              <a:spcAft>
                <a:spcPts val="0"/>
              </a:spcAft>
              <a:buSzPts val="1500"/>
              <a:buChar char="●"/>
            </a:pPr>
            <a:r>
              <a:rPr lang="en">
                <a:solidFill>
                  <a:schemeClr val="hlink"/>
                </a:solidFill>
                <a:uFill>
                  <a:noFill/>
                </a:uFill>
                <a:hlinkClick r:id="rId3"/>
              </a:rPr>
              <a:t>Gradient galaxy background I</a:t>
            </a:r>
            <a:endParaRPr/>
          </a:p>
          <a:p>
            <a:pPr marL="457200" lvl="0" indent="-323850" algn="l" rtl="0">
              <a:spcBef>
                <a:spcPts val="0"/>
              </a:spcBef>
              <a:spcAft>
                <a:spcPts val="0"/>
              </a:spcAft>
              <a:buSzPts val="1500"/>
              <a:buChar char="●"/>
            </a:pPr>
            <a:r>
              <a:rPr lang="en">
                <a:solidFill>
                  <a:schemeClr val="hlink"/>
                </a:solidFill>
                <a:uFill>
                  <a:noFill/>
                </a:uFill>
                <a:hlinkClick r:id="rId4"/>
              </a:rPr>
              <a:t>Gradient galaxy background II</a:t>
            </a:r>
            <a:endParaRPr/>
          </a:p>
        </p:txBody>
      </p:sp>
      <p:grpSp>
        <p:nvGrpSpPr>
          <p:cNvPr id="2216" name="Google Shape;2216;p75"/>
          <p:cNvGrpSpPr/>
          <p:nvPr/>
        </p:nvGrpSpPr>
        <p:grpSpPr>
          <a:xfrm>
            <a:off x="7065316" y="1401568"/>
            <a:ext cx="1253691" cy="1250434"/>
            <a:chOff x="4861421" y="3853618"/>
            <a:chExt cx="1253691" cy="1250434"/>
          </a:xfrm>
        </p:grpSpPr>
        <p:sp>
          <p:nvSpPr>
            <p:cNvPr id="2217" name="Google Shape;2217;p75"/>
            <p:cNvSpPr/>
            <p:nvPr/>
          </p:nvSpPr>
          <p:spPr>
            <a:xfrm>
              <a:off x="4861421" y="3853618"/>
              <a:ext cx="1253691" cy="1250434"/>
            </a:xfrm>
            <a:custGeom>
              <a:avLst/>
              <a:gdLst/>
              <a:ahLst/>
              <a:cxnLst/>
              <a:rect l="l" t="t" r="r" b="b"/>
              <a:pathLst>
                <a:path w="13856" h="13820" extrusionOk="0">
                  <a:moveTo>
                    <a:pt x="6896" y="0"/>
                  </a:moveTo>
                  <a:cubicBezTo>
                    <a:pt x="6221" y="0"/>
                    <a:pt x="5564" y="101"/>
                    <a:pt x="4944" y="288"/>
                  </a:cubicBezTo>
                  <a:cubicBezTo>
                    <a:pt x="4336" y="468"/>
                    <a:pt x="3757" y="739"/>
                    <a:pt x="3231" y="1077"/>
                  </a:cubicBezTo>
                  <a:cubicBezTo>
                    <a:pt x="2683" y="1415"/>
                    <a:pt x="2194" y="1836"/>
                    <a:pt x="1766" y="2316"/>
                  </a:cubicBezTo>
                  <a:cubicBezTo>
                    <a:pt x="1548" y="2564"/>
                    <a:pt x="1338" y="2827"/>
                    <a:pt x="1158" y="3113"/>
                  </a:cubicBezTo>
                  <a:cubicBezTo>
                    <a:pt x="1037" y="3286"/>
                    <a:pt x="932" y="3466"/>
                    <a:pt x="835" y="3654"/>
                  </a:cubicBezTo>
                  <a:cubicBezTo>
                    <a:pt x="609" y="4067"/>
                    <a:pt x="429" y="4503"/>
                    <a:pt x="294" y="4969"/>
                  </a:cubicBezTo>
                  <a:cubicBezTo>
                    <a:pt x="166" y="5412"/>
                    <a:pt x="76" y="5878"/>
                    <a:pt x="38" y="6359"/>
                  </a:cubicBezTo>
                  <a:lnTo>
                    <a:pt x="38" y="6366"/>
                  </a:lnTo>
                  <a:cubicBezTo>
                    <a:pt x="1" y="6824"/>
                    <a:pt x="16" y="7275"/>
                    <a:pt x="61" y="7719"/>
                  </a:cubicBezTo>
                  <a:cubicBezTo>
                    <a:pt x="121" y="8214"/>
                    <a:pt x="233" y="8695"/>
                    <a:pt x="391" y="9154"/>
                  </a:cubicBezTo>
                  <a:cubicBezTo>
                    <a:pt x="564" y="9650"/>
                    <a:pt x="789" y="10123"/>
                    <a:pt x="1067" y="10566"/>
                  </a:cubicBezTo>
                  <a:cubicBezTo>
                    <a:pt x="1413" y="11122"/>
                    <a:pt x="1849" y="11633"/>
                    <a:pt x="2345" y="12076"/>
                  </a:cubicBezTo>
                  <a:cubicBezTo>
                    <a:pt x="3246" y="12880"/>
                    <a:pt x="4366" y="13459"/>
                    <a:pt x="5621" y="13692"/>
                  </a:cubicBezTo>
                  <a:cubicBezTo>
                    <a:pt x="5869" y="13744"/>
                    <a:pt x="6124" y="13774"/>
                    <a:pt x="6387" y="13797"/>
                  </a:cubicBezTo>
                  <a:cubicBezTo>
                    <a:pt x="6552" y="13811"/>
                    <a:pt x="6717" y="13820"/>
                    <a:pt x="6882" y="13820"/>
                  </a:cubicBezTo>
                  <a:cubicBezTo>
                    <a:pt x="6972" y="13820"/>
                    <a:pt x="7063" y="13817"/>
                    <a:pt x="7153" y="13812"/>
                  </a:cubicBezTo>
                  <a:cubicBezTo>
                    <a:pt x="7319" y="13812"/>
                    <a:pt x="7484" y="13797"/>
                    <a:pt x="7649" y="13782"/>
                  </a:cubicBezTo>
                  <a:cubicBezTo>
                    <a:pt x="8724" y="13669"/>
                    <a:pt x="9730" y="13316"/>
                    <a:pt x="10602" y="12760"/>
                  </a:cubicBezTo>
                  <a:cubicBezTo>
                    <a:pt x="10617" y="12753"/>
                    <a:pt x="10632" y="12745"/>
                    <a:pt x="10647" y="12738"/>
                  </a:cubicBezTo>
                  <a:cubicBezTo>
                    <a:pt x="11203" y="12377"/>
                    <a:pt x="11706" y="11941"/>
                    <a:pt x="12142" y="11445"/>
                  </a:cubicBezTo>
                  <a:cubicBezTo>
                    <a:pt x="12488" y="11047"/>
                    <a:pt x="12781" y="10619"/>
                    <a:pt x="13029" y="10153"/>
                  </a:cubicBezTo>
                  <a:cubicBezTo>
                    <a:pt x="13262" y="9725"/>
                    <a:pt x="13442" y="9266"/>
                    <a:pt x="13577" y="8785"/>
                  </a:cubicBezTo>
                  <a:cubicBezTo>
                    <a:pt x="13698" y="8357"/>
                    <a:pt x="13780" y="7914"/>
                    <a:pt x="13818" y="7456"/>
                  </a:cubicBezTo>
                  <a:lnTo>
                    <a:pt x="13818" y="7448"/>
                  </a:lnTo>
                  <a:cubicBezTo>
                    <a:pt x="13855" y="6967"/>
                    <a:pt x="13840" y="6494"/>
                    <a:pt x="13780" y="6036"/>
                  </a:cubicBezTo>
                  <a:cubicBezTo>
                    <a:pt x="13720" y="5555"/>
                    <a:pt x="13615" y="5096"/>
                    <a:pt x="13457" y="4653"/>
                  </a:cubicBezTo>
                  <a:cubicBezTo>
                    <a:pt x="13284" y="4135"/>
                    <a:pt x="13044" y="3639"/>
                    <a:pt x="12751" y="3181"/>
                  </a:cubicBezTo>
                  <a:cubicBezTo>
                    <a:pt x="12398" y="2647"/>
                    <a:pt x="11984" y="2151"/>
                    <a:pt x="11504" y="1730"/>
                  </a:cubicBezTo>
                  <a:cubicBezTo>
                    <a:pt x="10414" y="769"/>
                    <a:pt x="9024" y="145"/>
                    <a:pt x="7476" y="25"/>
                  </a:cubicBezTo>
                  <a:cubicBezTo>
                    <a:pt x="7282" y="8"/>
                    <a:pt x="7088" y="0"/>
                    <a:pt x="68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5"/>
            <p:cNvSpPr/>
            <p:nvPr/>
          </p:nvSpPr>
          <p:spPr>
            <a:xfrm>
              <a:off x="5021209" y="3950975"/>
              <a:ext cx="993923" cy="190460"/>
            </a:xfrm>
            <a:custGeom>
              <a:avLst/>
              <a:gdLst/>
              <a:ahLst/>
              <a:cxnLst/>
              <a:rect l="l" t="t" r="r" b="b"/>
              <a:pathLst>
                <a:path w="10985" h="2105" extrusionOk="0">
                  <a:moveTo>
                    <a:pt x="1465" y="1"/>
                  </a:moveTo>
                  <a:cubicBezTo>
                    <a:pt x="924" y="339"/>
                    <a:pt x="428" y="760"/>
                    <a:pt x="0" y="1240"/>
                  </a:cubicBezTo>
                  <a:lnTo>
                    <a:pt x="10985" y="2105"/>
                  </a:lnTo>
                  <a:cubicBezTo>
                    <a:pt x="10639" y="1571"/>
                    <a:pt x="10218" y="1075"/>
                    <a:pt x="9738" y="654"/>
                  </a:cubicBezTo>
                  <a:lnTo>
                    <a:pt x="1465"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5"/>
            <p:cNvSpPr/>
            <p:nvPr/>
          </p:nvSpPr>
          <p:spPr>
            <a:xfrm>
              <a:off x="4887932" y="4184142"/>
              <a:ext cx="1221028" cy="215614"/>
            </a:xfrm>
            <a:custGeom>
              <a:avLst/>
              <a:gdLst/>
              <a:ahLst/>
              <a:cxnLst/>
              <a:rect l="l" t="t" r="r" b="b"/>
              <a:pathLst>
                <a:path w="13495" h="2383" extrusionOk="0">
                  <a:moveTo>
                    <a:pt x="542" y="1"/>
                  </a:moveTo>
                  <a:cubicBezTo>
                    <a:pt x="316" y="414"/>
                    <a:pt x="136" y="850"/>
                    <a:pt x="1" y="1316"/>
                  </a:cubicBezTo>
                  <a:lnTo>
                    <a:pt x="13487" y="2383"/>
                  </a:lnTo>
                  <a:lnTo>
                    <a:pt x="13495" y="2383"/>
                  </a:lnTo>
                  <a:cubicBezTo>
                    <a:pt x="13435" y="1902"/>
                    <a:pt x="13322" y="1443"/>
                    <a:pt x="13172" y="1000"/>
                  </a:cubicBezTo>
                  <a:lnTo>
                    <a:pt x="542"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5"/>
            <p:cNvSpPr/>
            <p:nvPr/>
          </p:nvSpPr>
          <p:spPr>
            <a:xfrm>
              <a:off x="4861421" y="4428890"/>
              <a:ext cx="1250253" cy="219685"/>
            </a:xfrm>
            <a:custGeom>
              <a:avLst/>
              <a:gdLst/>
              <a:ahLst/>
              <a:cxnLst/>
              <a:rect l="l" t="t" r="r" b="b"/>
              <a:pathLst>
                <a:path w="13818" h="2428" extrusionOk="0">
                  <a:moveTo>
                    <a:pt x="38" y="1"/>
                  </a:moveTo>
                  <a:lnTo>
                    <a:pt x="38" y="8"/>
                  </a:lnTo>
                  <a:cubicBezTo>
                    <a:pt x="1" y="466"/>
                    <a:pt x="16" y="917"/>
                    <a:pt x="61" y="1361"/>
                  </a:cubicBezTo>
                  <a:lnTo>
                    <a:pt x="13577" y="2427"/>
                  </a:lnTo>
                  <a:cubicBezTo>
                    <a:pt x="13698" y="1999"/>
                    <a:pt x="13780" y="1556"/>
                    <a:pt x="13818" y="1098"/>
                  </a:cubicBezTo>
                  <a:lnTo>
                    <a:pt x="13818" y="1090"/>
                  </a:lnTo>
                  <a:lnTo>
                    <a:pt x="38"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5"/>
            <p:cNvSpPr/>
            <p:nvPr/>
          </p:nvSpPr>
          <p:spPr>
            <a:xfrm>
              <a:off x="4896799" y="4681782"/>
              <a:ext cx="1143486" cy="207471"/>
            </a:xfrm>
            <a:custGeom>
              <a:avLst/>
              <a:gdLst/>
              <a:ahLst/>
              <a:cxnLst/>
              <a:rect l="l" t="t" r="r" b="b"/>
              <a:pathLst>
                <a:path w="12638" h="2293" extrusionOk="0">
                  <a:moveTo>
                    <a:pt x="0" y="1"/>
                  </a:moveTo>
                  <a:lnTo>
                    <a:pt x="0" y="1"/>
                  </a:lnTo>
                  <a:cubicBezTo>
                    <a:pt x="173" y="497"/>
                    <a:pt x="398" y="970"/>
                    <a:pt x="676" y="1413"/>
                  </a:cubicBezTo>
                  <a:lnTo>
                    <a:pt x="11751" y="2292"/>
                  </a:lnTo>
                  <a:cubicBezTo>
                    <a:pt x="12097" y="1894"/>
                    <a:pt x="12390" y="1466"/>
                    <a:pt x="12638" y="1000"/>
                  </a:cubicBezTo>
                  <a:lnTo>
                    <a:pt x="0"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5"/>
            <p:cNvSpPr/>
            <p:nvPr/>
          </p:nvSpPr>
          <p:spPr>
            <a:xfrm>
              <a:off x="5072873" y="4946255"/>
              <a:ext cx="751979" cy="157073"/>
            </a:xfrm>
            <a:custGeom>
              <a:avLst/>
              <a:gdLst/>
              <a:ahLst/>
              <a:cxnLst/>
              <a:rect l="l" t="t" r="r" b="b"/>
              <a:pathLst>
                <a:path w="8311" h="1736" extrusionOk="0">
                  <a:moveTo>
                    <a:pt x="0" y="0"/>
                  </a:moveTo>
                  <a:lnTo>
                    <a:pt x="0" y="0"/>
                  </a:lnTo>
                  <a:cubicBezTo>
                    <a:pt x="909" y="804"/>
                    <a:pt x="2029" y="1383"/>
                    <a:pt x="3284" y="1616"/>
                  </a:cubicBezTo>
                  <a:lnTo>
                    <a:pt x="4816" y="1736"/>
                  </a:lnTo>
                  <a:cubicBezTo>
                    <a:pt x="6086" y="1698"/>
                    <a:pt x="7288" y="1308"/>
                    <a:pt x="8310" y="662"/>
                  </a:cubicBezTo>
                  <a:lnTo>
                    <a:pt x="8303" y="662"/>
                  </a:lnTo>
                  <a:lnTo>
                    <a:pt x="0" y="0"/>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5"/>
            <p:cNvSpPr/>
            <p:nvPr/>
          </p:nvSpPr>
          <p:spPr>
            <a:xfrm>
              <a:off x="5308754" y="3853890"/>
              <a:ext cx="806358" cy="1154344"/>
            </a:xfrm>
            <a:custGeom>
              <a:avLst/>
              <a:gdLst/>
              <a:ahLst/>
              <a:cxnLst/>
              <a:rect l="l" t="t" r="r" b="b"/>
              <a:pathLst>
                <a:path w="8912" h="12758" extrusionOk="0">
                  <a:moveTo>
                    <a:pt x="1986" y="1"/>
                  </a:moveTo>
                  <a:cubicBezTo>
                    <a:pt x="1299" y="1"/>
                    <a:pt x="631" y="100"/>
                    <a:pt x="0" y="285"/>
                  </a:cubicBezTo>
                  <a:cubicBezTo>
                    <a:pt x="864" y="405"/>
                    <a:pt x="1713" y="698"/>
                    <a:pt x="2472" y="1126"/>
                  </a:cubicBezTo>
                  <a:cubicBezTo>
                    <a:pt x="4200" y="2118"/>
                    <a:pt x="5478" y="3794"/>
                    <a:pt x="6214" y="5642"/>
                  </a:cubicBezTo>
                  <a:cubicBezTo>
                    <a:pt x="6725" y="6919"/>
                    <a:pt x="6995" y="8309"/>
                    <a:pt x="6830" y="9677"/>
                  </a:cubicBezTo>
                  <a:cubicBezTo>
                    <a:pt x="6695" y="10781"/>
                    <a:pt x="6274" y="11825"/>
                    <a:pt x="5658" y="12757"/>
                  </a:cubicBezTo>
                  <a:cubicBezTo>
                    <a:pt x="5673" y="12750"/>
                    <a:pt x="5688" y="12742"/>
                    <a:pt x="5703" y="12735"/>
                  </a:cubicBezTo>
                  <a:cubicBezTo>
                    <a:pt x="6259" y="12374"/>
                    <a:pt x="6762" y="11938"/>
                    <a:pt x="7198" y="11442"/>
                  </a:cubicBezTo>
                  <a:cubicBezTo>
                    <a:pt x="7544" y="11044"/>
                    <a:pt x="7837" y="10616"/>
                    <a:pt x="8085" y="10150"/>
                  </a:cubicBezTo>
                  <a:cubicBezTo>
                    <a:pt x="8318" y="9722"/>
                    <a:pt x="8498" y="9263"/>
                    <a:pt x="8633" y="8782"/>
                  </a:cubicBezTo>
                  <a:cubicBezTo>
                    <a:pt x="8754" y="8354"/>
                    <a:pt x="8836" y="7911"/>
                    <a:pt x="8874" y="7453"/>
                  </a:cubicBezTo>
                  <a:lnTo>
                    <a:pt x="8874" y="7445"/>
                  </a:lnTo>
                  <a:cubicBezTo>
                    <a:pt x="8911" y="6964"/>
                    <a:pt x="8896" y="6491"/>
                    <a:pt x="8836" y="6033"/>
                  </a:cubicBezTo>
                  <a:cubicBezTo>
                    <a:pt x="8776" y="5552"/>
                    <a:pt x="8671" y="5093"/>
                    <a:pt x="8513" y="4650"/>
                  </a:cubicBezTo>
                  <a:cubicBezTo>
                    <a:pt x="8340" y="4132"/>
                    <a:pt x="8100" y="3636"/>
                    <a:pt x="7807" y="3178"/>
                  </a:cubicBezTo>
                  <a:cubicBezTo>
                    <a:pt x="7454" y="2644"/>
                    <a:pt x="7040" y="2148"/>
                    <a:pt x="6560" y="1727"/>
                  </a:cubicBezTo>
                  <a:cubicBezTo>
                    <a:pt x="5470" y="773"/>
                    <a:pt x="4080" y="142"/>
                    <a:pt x="2532" y="22"/>
                  </a:cubicBezTo>
                  <a:cubicBezTo>
                    <a:pt x="2349" y="8"/>
                    <a:pt x="2167" y="1"/>
                    <a:pt x="1986"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5"/>
            <p:cNvSpPr/>
            <p:nvPr/>
          </p:nvSpPr>
          <p:spPr>
            <a:xfrm>
              <a:off x="4861421" y="4135192"/>
              <a:ext cx="692172" cy="968860"/>
            </a:xfrm>
            <a:custGeom>
              <a:avLst/>
              <a:gdLst/>
              <a:ahLst/>
              <a:cxnLst/>
              <a:rect l="l" t="t" r="r" b="b"/>
              <a:pathLst>
                <a:path w="7650" h="10708" extrusionOk="0">
                  <a:moveTo>
                    <a:pt x="1158" y="1"/>
                  </a:moveTo>
                  <a:lnTo>
                    <a:pt x="1158" y="1"/>
                  </a:lnTo>
                  <a:cubicBezTo>
                    <a:pt x="1037" y="174"/>
                    <a:pt x="932" y="354"/>
                    <a:pt x="835" y="542"/>
                  </a:cubicBezTo>
                  <a:cubicBezTo>
                    <a:pt x="609" y="955"/>
                    <a:pt x="429" y="1391"/>
                    <a:pt x="294" y="1857"/>
                  </a:cubicBezTo>
                  <a:cubicBezTo>
                    <a:pt x="166" y="2300"/>
                    <a:pt x="76" y="2766"/>
                    <a:pt x="38" y="3247"/>
                  </a:cubicBezTo>
                  <a:lnTo>
                    <a:pt x="38" y="3254"/>
                  </a:lnTo>
                  <a:cubicBezTo>
                    <a:pt x="1" y="3712"/>
                    <a:pt x="16" y="4163"/>
                    <a:pt x="61" y="4607"/>
                  </a:cubicBezTo>
                  <a:cubicBezTo>
                    <a:pt x="121" y="5102"/>
                    <a:pt x="233" y="5583"/>
                    <a:pt x="391" y="6042"/>
                  </a:cubicBezTo>
                  <a:cubicBezTo>
                    <a:pt x="564" y="6538"/>
                    <a:pt x="789" y="7011"/>
                    <a:pt x="1067" y="7454"/>
                  </a:cubicBezTo>
                  <a:cubicBezTo>
                    <a:pt x="1413" y="8010"/>
                    <a:pt x="1841" y="8521"/>
                    <a:pt x="2337" y="8964"/>
                  </a:cubicBezTo>
                  <a:cubicBezTo>
                    <a:pt x="3246" y="9768"/>
                    <a:pt x="4366" y="10347"/>
                    <a:pt x="5621" y="10580"/>
                  </a:cubicBezTo>
                  <a:cubicBezTo>
                    <a:pt x="5869" y="10632"/>
                    <a:pt x="6124" y="10662"/>
                    <a:pt x="6379" y="10685"/>
                  </a:cubicBezTo>
                  <a:cubicBezTo>
                    <a:pt x="6549" y="10699"/>
                    <a:pt x="6716" y="10708"/>
                    <a:pt x="6882" y="10708"/>
                  </a:cubicBezTo>
                  <a:cubicBezTo>
                    <a:pt x="6972" y="10708"/>
                    <a:pt x="7063" y="10705"/>
                    <a:pt x="7153" y="10700"/>
                  </a:cubicBezTo>
                  <a:cubicBezTo>
                    <a:pt x="7319" y="10700"/>
                    <a:pt x="7484" y="10685"/>
                    <a:pt x="7649" y="10670"/>
                  </a:cubicBezTo>
                  <a:cubicBezTo>
                    <a:pt x="7116" y="10520"/>
                    <a:pt x="6582" y="10339"/>
                    <a:pt x="6071" y="10114"/>
                  </a:cubicBezTo>
                  <a:cubicBezTo>
                    <a:pt x="3750" y="9100"/>
                    <a:pt x="1811" y="7131"/>
                    <a:pt x="1060" y="4712"/>
                  </a:cubicBezTo>
                  <a:cubicBezTo>
                    <a:pt x="587" y="3187"/>
                    <a:pt x="624" y="1496"/>
                    <a:pt x="1158"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5" name="Google Shape;2225;p75"/>
          <p:cNvGrpSpPr/>
          <p:nvPr/>
        </p:nvGrpSpPr>
        <p:grpSpPr>
          <a:xfrm>
            <a:off x="5311373" y="1400419"/>
            <a:ext cx="1377058" cy="1252719"/>
            <a:chOff x="4016800" y="4578325"/>
            <a:chExt cx="565225" cy="514950"/>
          </a:xfrm>
        </p:grpSpPr>
        <p:sp>
          <p:nvSpPr>
            <p:cNvPr id="2226" name="Google Shape;2226;p75"/>
            <p:cNvSpPr/>
            <p:nvPr/>
          </p:nvSpPr>
          <p:spPr>
            <a:xfrm>
              <a:off x="4016800" y="4578325"/>
              <a:ext cx="565225" cy="514950"/>
            </a:xfrm>
            <a:custGeom>
              <a:avLst/>
              <a:gdLst/>
              <a:ahLst/>
              <a:cxnLst/>
              <a:rect l="l" t="t" r="r" b="b"/>
              <a:pathLst>
                <a:path w="22609" h="20598" extrusionOk="0">
                  <a:moveTo>
                    <a:pt x="11303" y="1"/>
                  </a:moveTo>
                  <a:cubicBezTo>
                    <a:pt x="8669" y="1"/>
                    <a:pt x="6034" y="1008"/>
                    <a:pt x="4020" y="3021"/>
                  </a:cubicBezTo>
                  <a:cubicBezTo>
                    <a:pt x="0" y="7041"/>
                    <a:pt x="0" y="13555"/>
                    <a:pt x="4020" y="17582"/>
                  </a:cubicBezTo>
                  <a:cubicBezTo>
                    <a:pt x="6034" y="19592"/>
                    <a:pt x="8669" y="20597"/>
                    <a:pt x="11303" y="20597"/>
                  </a:cubicBezTo>
                  <a:cubicBezTo>
                    <a:pt x="13938" y="20597"/>
                    <a:pt x="16571" y="19592"/>
                    <a:pt x="18581" y="17582"/>
                  </a:cubicBezTo>
                  <a:cubicBezTo>
                    <a:pt x="22608" y="13555"/>
                    <a:pt x="22608" y="7041"/>
                    <a:pt x="18581" y="3021"/>
                  </a:cubicBezTo>
                  <a:cubicBezTo>
                    <a:pt x="16571" y="1008"/>
                    <a:pt x="13938" y="1"/>
                    <a:pt x="113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5"/>
            <p:cNvSpPr/>
            <p:nvPr/>
          </p:nvSpPr>
          <p:spPr>
            <a:xfrm>
              <a:off x="4104525" y="4641075"/>
              <a:ext cx="389575" cy="389600"/>
            </a:xfrm>
            <a:custGeom>
              <a:avLst/>
              <a:gdLst/>
              <a:ahLst/>
              <a:cxnLst/>
              <a:rect l="l" t="t" r="r" b="b"/>
              <a:pathLst>
                <a:path w="15583" h="15584" extrusionOk="0">
                  <a:moveTo>
                    <a:pt x="7791" y="0"/>
                  </a:moveTo>
                  <a:cubicBezTo>
                    <a:pt x="3494" y="0"/>
                    <a:pt x="0" y="3487"/>
                    <a:pt x="0" y="7792"/>
                  </a:cubicBezTo>
                  <a:cubicBezTo>
                    <a:pt x="0" y="12090"/>
                    <a:pt x="3494" y="15583"/>
                    <a:pt x="7791" y="15583"/>
                  </a:cubicBezTo>
                  <a:cubicBezTo>
                    <a:pt x="12097" y="15583"/>
                    <a:pt x="15583" y="12090"/>
                    <a:pt x="15583" y="7792"/>
                  </a:cubicBezTo>
                  <a:cubicBezTo>
                    <a:pt x="15583" y="3487"/>
                    <a:pt x="12097" y="0"/>
                    <a:pt x="7791"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5"/>
            <p:cNvSpPr/>
            <p:nvPr/>
          </p:nvSpPr>
          <p:spPr>
            <a:xfrm>
              <a:off x="4115225" y="4668300"/>
              <a:ext cx="368000" cy="334575"/>
            </a:xfrm>
            <a:custGeom>
              <a:avLst/>
              <a:gdLst/>
              <a:ahLst/>
              <a:cxnLst/>
              <a:rect l="l" t="t" r="r" b="b"/>
              <a:pathLst>
                <a:path w="14720" h="13383" extrusionOk="0">
                  <a:moveTo>
                    <a:pt x="7354" y="1"/>
                  </a:moveTo>
                  <a:cubicBezTo>
                    <a:pt x="4324" y="1"/>
                    <a:pt x="1576" y="2074"/>
                    <a:pt x="849" y="5155"/>
                  </a:cubicBezTo>
                  <a:cubicBezTo>
                    <a:pt x="0" y="8746"/>
                    <a:pt x="2232" y="12353"/>
                    <a:pt x="5823" y="13202"/>
                  </a:cubicBezTo>
                  <a:cubicBezTo>
                    <a:pt x="6340" y="13324"/>
                    <a:pt x="6857" y="13382"/>
                    <a:pt x="7365" y="13382"/>
                  </a:cubicBezTo>
                  <a:cubicBezTo>
                    <a:pt x="10399" y="13382"/>
                    <a:pt x="13143" y="11304"/>
                    <a:pt x="13870" y="8228"/>
                  </a:cubicBezTo>
                  <a:cubicBezTo>
                    <a:pt x="14719" y="4629"/>
                    <a:pt x="12495" y="1030"/>
                    <a:pt x="8896" y="181"/>
                  </a:cubicBezTo>
                  <a:cubicBezTo>
                    <a:pt x="8380" y="59"/>
                    <a:pt x="7863" y="1"/>
                    <a:pt x="73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5"/>
            <p:cNvSpPr/>
            <p:nvPr/>
          </p:nvSpPr>
          <p:spPr>
            <a:xfrm>
              <a:off x="4137027" y="4688171"/>
              <a:ext cx="324395" cy="294833"/>
            </a:xfrm>
            <a:custGeom>
              <a:avLst/>
              <a:gdLst/>
              <a:ahLst/>
              <a:cxnLst/>
              <a:rect l="l" t="t" r="r" b="b"/>
              <a:pathLst>
                <a:path w="13969" h="12696" extrusionOk="0">
                  <a:moveTo>
                    <a:pt x="6984" y="0"/>
                  </a:moveTo>
                  <a:cubicBezTo>
                    <a:pt x="4107" y="0"/>
                    <a:pt x="1500" y="1968"/>
                    <a:pt x="805" y="4889"/>
                  </a:cubicBezTo>
                  <a:cubicBezTo>
                    <a:pt x="1" y="8300"/>
                    <a:pt x="2120" y="11719"/>
                    <a:pt x="5531" y="12523"/>
                  </a:cubicBezTo>
                  <a:cubicBezTo>
                    <a:pt x="6023" y="12640"/>
                    <a:pt x="6515" y="12696"/>
                    <a:pt x="7000" y="12696"/>
                  </a:cubicBezTo>
                  <a:cubicBezTo>
                    <a:pt x="9874" y="12696"/>
                    <a:pt x="12477" y="10723"/>
                    <a:pt x="13164" y="7804"/>
                  </a:cubicBezTo>
                  <a:cubicBezTo>
                    <a:pt x="13968" y="4393"/>
                    <a:pt x="11857" y="975"/>
                    <a:pt x="8446" y="171"/>
                  </a:cubicBezTo>
                  <a:cubicBezTo>
                    <a:pt x="7956" y="55"/>
                    <a:pt x="7466" y="0"/>
                    <a:pt x="6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0" name="Google Shape;2230;p75"/>
          <p:cNvGrpSpPr/>
          <p:nvPr/>
        </p:nvGrpSpPr>
        <p:grpSpPr>
          <a:xfrm>
            <a:off x="6986086" y="3203599"/>
            <a:ext cx="1412151" cy="1252717"/>
            <a:chOff x="2088675" y="2764905"/>
            <a:chExt cx="1135809" cy="1001452"/>
          </a:xfrm>
        </p:grpSpPr>
        <p:sp>
          <p:nvSpPr>
            <p:cNvPr id="2231" name="Google Shape;2231;p75"/>
            <p:cNvSpPr/>
            <p:nvPr/>
          </p:nvSpPr>
          <p:spPr>
            <a:xfrm>
              <a:off x="2088675" y="2764905"/>
              <a:ext cx="1135809" cy="1001452"/>
            </a:xfrm>
            <a:custGeom>
              <a:avLst/>
              <a:gdLst/>
              <a:ahLst/>
              <a:cxnLst/>
              <a:rect l="l" t="t" r="r" b="b"/>
              <a:pathLst>
                <a:path w="7304" h="6440" extrusionOk="0">
                  <a:moveTo>
                    <a:pt x="3654" y="1"/>
                  </a:moveTo>
                  <a:cubicBezTo>
                    <a:pt x="3243" y="1"/>
                    <a:pt x="2824" y="80"/>
                    <a:pt x="2419" y="249"/>
                  </a:cubicBezTo>
                  <a:cubicBezTo>
                    <a:pt x="782" y="925"/>
                    <a:pt x="0" y="2811"/>
                    <a:pt x="676" y="4449"/>
                  </a:cubicBezTo>
                  <a:cubicBezTo>
                    <a:pt x="1192" y="5690"/>
                    <a:pt x="2387" y="6439"/>
                    <a:pt x="3650" y="6439"/>
                  </a:cubicBezTo>
                  <a:cubicBezTo>
                    <a:pt x="4061" y="6439"/>
                    <a:pt x="4480" y="6360"/>
                    <a:pt x="4884" y="6192"/>
                  </a:cubicBezTo>
                  <a:cubicBezTo>
                    <a:pt x="6522" y="5508"/>
                    <a:pt x="7303" y="3630"/>
                    <a:pt x="6627" y="1984"/>
                  </a:cubicBezTo>
                  <a:cubicBezTo>
                    <a:pt x="6111" y="749"/>
                    <a:pt x="4916" y="1"/>
                    <a:pt x="36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5"/>
            <p:cNvSpPr/>
            <p:nvPr/>
          </p:nvSpPr>
          <p:spPr>
            <a:xfrm>
              <a:off x="2150566" y="2823997"/>
              <a:ext cx="989789" cy="899596"/>
            </a:xfrm>
            <a:custGeom>
              <a:avLst/>
              <a:gdLst/>
              <a:ahLst/>
              <a:cxnLst/>
              <a:rect l="l" t="t" r="r" b="b"/>
              <a:pathLst>
                <a:path w="6365" h="5785" extrusionOk="0">
                  <a:moveTo>
                    <a:pt x="3178" y="0"/>
                  </a:moveTo>
                  <a:cubicBezTo>
                    <a:pt x="1868" y="0"/>
                    <a:pt x="684" y="897"/>
                    <a:pt x="368" y="2228"/>
                  </a:cubicBezTo>
                  <a:cubicBezTo>
                    <a:pt x="0" y="3783"/>
                    <a:pt x="962" y="5338"/>
                    <a:pt x="2517" y="5706"/>
                  </a:cubicBezTo>
                  <a:cubicBezTo>
                    <a:pt x="2742" y="5760"/>
                    <a:pt x="2966" y="5785"/>
                    <a:pt x="3186" y="5785"/>
                  </a:cubicBezTo>
                  <a:cubicBezTo>
                    <a:pt x="4496" y="5785"/>
                    <a:pt x="5681" y="4889"/>
                    <a:pt x="5996" y="3558"/>
                  </a:cubicBezTo>
                  <a:cubicBezTo>
                    <a:pt x="6364" y="2002"/>
                    <a:pt x="5402" y="447"/>
                    <a:pt x="3847" y="79"/>
                  </a:cubicBezTo>
                  <a:cubicBezTo>
                    <a:pt x="3623" y="26"/>
                    <a:pt x="3399" y="0"/>
                    <a:pt x="3178" y="0"/>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5"/>
            <p:cNvSpPr/>
            <p:nvPr/>
          </p:nvSpPr>
          <p:spPr>
            <a:xfrm>
              <a:off x="2233449" y="2948400"/>
              <a:ext cx="676758" cy="731496"/>
            </a:xfrm>
            <a:custGeom>
              <a:avLst/>
              <a:gdLst/>
              <a:ahLst/>
              <a:cxnLst/>
              <a:rect l="l" t="t" r="r" b="b"/>
              <a:pathLst>
                <a:path w="4352" h="4704" extrusionOk="0">
                  <a:moveTo>
                    <a:pt x="1383" y="0"/>
                  </a:moveTo>
                  <a:lnTo>
                    <a:pt x="1383" y="0"/>
                  </a:lnTo>
                  <a:cubicBezTo>
                    <a:pt x="564" y="406"/>
                    <a:pt x="1" y="1247"/>
                    <a:pt x="1" y="2224"/>
                  </a:cubicBezTo>
                  <a:cubicBezTo>
                    <a:pt x="1" y="3592"/>
                    <a:pt x="1105" y="4704"/>
                    <a:pt x="2480" y="4704"/>
                  </a:cubicBezTo>
                  <a:cubicBezTo>
                    <a:pt x="3224" y="4704"/>
                    <a:pt x="3900" y="4373"/>
                    <a:pt x="4351" y="3847"/>
                  </a:cubicBezTo>
                  <a:lnTo>
                    <a:pt x="4351" y="3847"/>
                  </a:lnTo>
                  <a:cubicBezTo>
                    <a:pt x="4020" y="4005"/>
                    <a:pt x="3652" y="4103"/>
                    <a:pt x="3254" y="4103"/>
                  </a:cubicBezTo>
                  <a:cubicBezTo>
                    <a:pt x="1887" y="4103"/>
                    <a:pt x="775" y="2991"/>
                    <a:pt x="775" y="1623"/>
                  </a:cubicBezTo>
                  <a:cubicBezTo>
                    <a:pt x="775" y="999"/>
                    <a:pt x="1008" y="428"/>
                    <a:pt x="1383" y="0"/>
                  </a:cubicBezTo>
                  <a:close/>
                </a:path>
              </a:pathLst>
            </a:custGeom>
            <a:gradFill>
              <a:gsLst>
                <a:gs pos="0">
                  <a:srgbClr val="FFFFFF">
                    <a:alpha val="0"/>
                    <a:alpha val="9730"/>
                  </a:srgbClr>
                </a:gs>
                <a:gs pos="100000">
                  <a:srgbClr val="9663D4">
                    <a:alpha val="41568"/>
                    <a:alpha val="973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5"/>
            <p:cNvSpPr/>
            <p:nvPr/>
          </p:nvSpPr>
          <p:spPr>
            <a:xfrm>
              <a:off x="2201882" y="3459696"/>
              <a:ext cx="900996" cy="140732"/>
            </a:xfrm>
            <a:custGeom>
              <a:avLst/>
              <a:gdLst/>
              <a:ahLst/>
              <a:cxnLst/>
              <a:rect l="l" t="t" r="r" b="b"/>
              <a:pathLst>
                <a:path w="5794" h="905" extrusionOk="0">
                  <a:moveTo>
                    <a:pt x="4216" y="0"/>
                  </a:moveTo>
                  <a:cubicBezTo>
                    <a:pt x="4204" y="0"/>
                    <a:pt x="4191" y="1"/>
                    <a:pt x="4178" y="3"/>
                  </a:cubicBezTo>
                  <a:cubicBezTo>
                    <a:pt x="4045" y="23"/>
                    <a:pt x="3685" y="144"/>
                    <a:pt x="3438" y="144"/>
                  </a:cubicBezTo>
                  <a:cubicBezTo>
                    <a:pt x="3407" y="144"/>
                    <a:pt x="3378" y="142"/>
                    <a:pt x="3352" y="138"/>
                  </a:cubicBezTo>
                  <a:cubicBezTo>
                    <a:pt x="3182" y="113"/>
                    <a:pt x="3043" y="62"/>
                    <a:pt x="2803" y="62"/>
                  </a:cubicBezTo>
                  <a:cubicBezTo>
                    <a:pt x="2693" y="62"/>
                    <a:pt x="2563" y="72"/>
                    <a:pt x="2398" y="101"/>
                  </a:cubicBezTo>
                  <a:cubicBezTo>
                    <a:pt x="2007" y="168"/>
                    <a:pt x="1662" y="218"/>
                    <a:pt x="1308" y="218"/>
                  </a:cubicBezTo>
                  <a:cubicBezTo>
                    <a:pt x="1185" y="218"/>
                    <a:pt x="1060" y="212"/>
                    <a:pt x="933" y="198"/>
                  </a:cubicBezTo>
                  <a:cubicBezTo>
                    <a:pt x="462" y="156"/>
                    <a:pt x="641" y="62"/>
                    <a:pt x="354" y="62"/>
                  </a:cubicBezTo>
                  <a:cubicBezTo>
                    <a:pt x="334" y="62"/>
                    <a:pt x="312" y="62"/>
                    <a:pt x="286" y="63"/>
                  </a:cubicBezTo>
                  <a:cubicBezTo>
                    <a:pt x="166" y="71"/>
                    <a:pt x="69" y="78"/>
                    <a:pt x="1" y="93"/>
                  </a:cubicBezTo>
                  <a:cubicBezTo>
                    <a:pt x="136" y="386"/>
                    <a:pt x="316" y="664"/>
                    <a:pt x="534" y="905"/>
                  </a:cubicBezTo>
                  <a:cubicBezTo>
                    <a:pt x="677" y="852"/>
                    <a:pt x="820" y="799"/>
                    <a:pt x="940" y="747"/>
                  </a:cubicBezTo>
                  <a:cubicBezTo>
                    <a:pt x="1036" y="703"/>
                    <a:pt x="1106" y="689"/>
                    <a:pt x="1165" y="689"/>
                  </a:cubicBezTo>
                  <a:cubicBezTo>
                    <a:pt x="1271" y="689"/>
                    <a:pt x="1344" y="733"/>
                    <a:pt x="1472" y="733"/>
                  </a:cubicBezTo>
                  <a:cubicBezTo>
                    <a:pt x="1520" y="733"/>
                    <a:pt x="1577" y="727"/>
                    <a:pt x="1646" y="709"/>
                  </a:cubicBezTo>
                  <a:cubicBezTo>
                    <a:pt x="1992" y="619"/>
                    <a:pt x="2022" y="461"/>
                    <a:pt x="2360" y="446"/>
                  </a:cubicBezTo>
                  <a:cubicBezTo>
                    <a:pt x="2377" y="446"/>
                    <a:pt x="2395" y="445"/>
                    <a:pt x="2413" y="445"/>
                  </a:cubicBezTo>
                  <a:cubicBezTo>
                    <a:pt x="2736" y="445"/>
                    <a:pt x="3219" y="560"/>
                    <a:pt x="3457" y="560"/>
                  </a:cubicBezTo>
                  <a:cubicBezTo>
                    <a:pt x="3470" y="560"/>
                    <a:pt x="3483" y="560"/>
                    <a:pt x="3495" y="559"/>
                  </a:cubicBezTo>
                  <a:cubicBezTo>
                    <a:pt x="3728" y="544"/>
                    <a:pt x="3855" y="416"/>
                    <a:pt x="4073" y="371"/>
                  </a:cubicBezTo>
                  <a:cubicBezTo>
                    <a:pt x="4105" y="365"/>
                    <a:pt x="4142" y="362"/>
                    <a:pt x="4183" y="362"/>
                  </a:cubicBezTo>
                  <a:cubicBezTo>
                    <a:pt x="4379" y="362"/>
                    <a:pt x="4659" y="426"/>
                    <a:pt x="4848" y="426"/>
                  </a:cubicBezTo>
                  <a:cubicBezTo>
                    <a:pt x="4887" y="426"/>
                    <a:pt x="4923" y="423"/>
                    <a:pt x="4952" y="416"/>
                  </a:cubicBezTo>
                  <a:cubicBezTo>
                    <a:pt x="5163" y="371"/>
                    <a:pt x="5283" y="266"/>
                    <a:pt x="5478" y="243"/>
                  </a:cubicBezTo>
                  <a:cubicBezTo>
                    <a:pt x="5487" y="243"/>
                    <a:pt x="5495" y="243"/>
                    <a:pt x="5503" y="243"/>
                  </a:cubicBezTo>
                  <a:cubicBezTo>
                    <a:pt x="5591" y="243"/>
                    <a:pt x="5672" y="277"/>
                    <a:pt x="5734" y="319"/>
                  </a:cubicBezTo>
                  <a:cubicBezTo>
                    <a:pt x="5756" y="281"/>
                    <a:pt x="5779" y="243"/>
                    <a:pt x="5794" y="206"/>
                  </a:cubicBezTo>
                  <a:cubicBezTo>
                    <a:pt x="5628" y="131"/>
                    <a:pt x="5373" y="3"/>
                    <a:pt x="5275" y="3"/>
                  </a:cubicBezTo>
                  <a:cubicBezTo>
                    <a:pt x="5144" y="10"/>
                    <a:pt x="5051" y="118"/>
                    <a:pt x="4803" y="118"/>
                  </a:cubicBezTo>
                  <a:cubicBezTo>
                    <a:pt x="4782" y="118"/>
                    <a:pt x="4759" y="118"/>
                    <a:pt x="4734" y="116"/>
                  </a:cubicBezTo>
                  <a:cubicBezTo>
                    <a:pt x="4461" y="95"/>
                    <a:pt x="4343" y="0"/>
                    <a:pt x="421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5"/>
            <p:cNvSpPr/>
            <p:nvPr/>
          </p:nvSpPr>
          <p:spPr>
            <a:xfrm>
              <a:off x="2163317" y="3321143"/>
              <a:ext cx="437902" cy="107609"/>
            </a:xfrm>
            <a:custGeom>
              <a:avLst/>
              <a:gdLst/>
              <a:ahLst/>
              <a:cxnLst/>
              <a:rect l="l" t="t" r="r" b="b"/>
              <a:pathLst>
                <a:path w="2816" h="692" extrusionOk="0">
                  <a:moveTo>
                    <a:pt x="1452" y="0"/>
                  </a:moveTo>
                  <a:cubicBezTo>
                    <a:pt x="1426" y="0"/>
                    <a:pt x="1398" y="3"/>
                    <a:pt x="1368" y="7"/>
                  </a:cubicBezTo>
                  <a:cubicBezTo>
                    <a:pt x="1098" y="60"/>
                    <a:pt x="805" y="210"/>
                    <a:pt x="407" y="248"/>
                  </a:cubicBezTo>
                  <a:cubicBezTo>
                    <a:pt x="378" y="250"/>
                    <a:pt x="351" y="251"/>
                    <a:pt x="326" y="251"/>
                  </a:cubicBezTo>
                  <a:cubicBezTo>
                    <a:pt x="181" y="251"/>
                    <a:pt x="78" y="217"/>
                    <a:pt x="1" y="173"/>
                  </a:cubicBezTo>
                  <a:lnTo>
                    <a:pt x="1" y="173"/>
                  </a:lnTo>
                  <a:cubicBezTo>
                    <a:pt x="31" y="346"/>
                    <a:pt x="76" y="526"/>
                    <a:pt x="129" y="691"/>
                  </a:cubicBezTo>
                  <a:cubicBezTo>
                    <a:pt x="174" y="684"/>
                    <a:pt x="211" y="684"/>
                    <a:pt x="226" y="669"/>
                  </a:cubicBezTo>
                  <a:cubicBezTo>
                    <a:pt x="317" y="616"/>
                    <a:pt x="369" y="526"/>
                    <a:pt x="602" y="398"/>
                  </a:cubicBezTo>
                  <a:cubicBezTo>
                    <a:pt x="657" y="370"/>
                    <a:pt x="704" y="358"/>
                    <a:pt x="746" y="358"/>
                  </a:cubicBezTo>
                  <a:cubicBezTo>
                    <a:pt x="879" y="358"/>
                    <a:pt x="964" y="473"/>
                    <a:pt x="1135" y="496"/>
                  </a:cubicBezTo>
                  <a:cubicBezTo>
                    <a:pt x="1149" y="498"/>
                    <a:pt x="1162" y="498"/>
                    <a:pt x="1174" y="498"/>
                  </a:cubicBezTo>
                  <a:cubicBezTo>
                    <a:pt x="1378" y="498"/>
                    <a:pt x="1516" y="283"/>
                    <a:pt x="1707" y="248"/>
                  </a:cubicBezTo>
                  <a:cubicBezTo>
                    <a:pt x="1739" y="242"/>
                    <a:pt x="1773" y="239"/>
                    <a:pt x="1808" y="239"/>
                  </a:cubicBezTo>
                  <a:cubicBezTo>
                    <a:pt x="1991" y="239"/>
                    <a:pt x="2203" y="309"/>
                    <a:pt x="2405" y="316"/>
                  </a:cubicBezTo>
                  <a:cubicBezTo>
                    <a:pt x="2432" y="316"/>
                    <a:pt x="2456" y="317"/>
                    <a:pt x="2476" y="317"/>
                  </a:cubicBezTo>
                  <a:cubicBezTo>
                    <a:pt x="2639" y="317"/>
                    <a:pt x="2622" y="288"/>
                    <a:pt x="2728" y="188"/>
                  </a:cubicBezTo>
                  <a:cubicBezTo>
                    <a:pt x="2790" y="122"/>
                    <a:pt x="2816" y="106"/>
                    <a:pt x="2793" y="106"/>
                  </a:cubicBezTo>
                  <a:cubicBezTo>
                    <a:pt x="2774" y="106"/>
                    <a:pt x="2722" y="117"/>
                    <a:pt x="2631" y="120"/>
                  </a:cubicBezTo>
                  <a:lnTo>
                    <a:pt x="2631" y="113"/>
                  </a:lnTo>
                  <a:cubicBezTo>
                    <a:pt x="2461" y="119"/>
                    <a:pt x="2386" y="198"/>
                    <a:pt x="2187" y="198"/>
                  </a:cubicBezTo>
                  <a:cubicBezTo>
                    <a:pt x="2148" y="198"/>
                    <a:pt x="2103" y="195"/>
                    <a:pt x="2052" y="188"/>
                  </a:cubicBezTo>
                  <a:cubicBezTo>
                    <a:pt x="1778" y="148"/>
                    <a:pt x="1664" y="0"/>
                    <a:pt x="145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5"/>
            <p:cNvSpPr/>
            <p:nvPr/>
          </p:nvSpPr>
          <p:spPr>
            <a:xfrm>
              <a:off x="2156319" y="2977635"/>
              <a:ext cx="978126" cy="270268"/>
            </a:xfrm>
            <a:custGeom>
              <a:avLst/>
              <a:gdLst/>
              <a:ahLst/>
              <a:cxnLst/>
              <a:rect l="l" t="t" r="r" b="b"/>
              <a:pathLst>
                <a:path w="6290" h="1738" extrusionOk="0">
                  <a:moveTo>
                    <a:pt x="587" y="0"/>
                  </a:moveTo>
                  <a:cubicBezTo>
                    <a:pt x="241" y="488"/>
                    <a:pt x="31" y="1067"/>
                    <a:pt x="1" y="1698"/>
                  </a:cubicBezTo>
                  <a:cubicBezTo>
                    <a:pt x="130" y="1720"/>
                    <a:pt x="286" y="1737"/>
                    <a:pt x="439" y="1737"/>
                  </a:cubicBezTo>
                  <a:cubicBezTo>
                    <a:pt x="500" y="1737"/>
                    <a:pt x="559" y="1735"/>
                    <a:pt x="617" y="1728"/>
                  </a:cubicBezTo>
                  <a:cubicBezTo>
                    <a:pt x="1000" y="1683"/>
                    <a:pt x="865" y="1525"/>
                    <a:pt x="1098" y="1480"/>
                  </a:cubicBezTo>
                  <a:cubicBezTo>
                    <a:pt x="1133" y="1473"/>
                    <a:pt x="1169" y="1470"/>
                    <a:pt x="1204" y="1470"/>
                  </a:cubicBezTo>
                  <a:cubicBezTo>
                    <a:pt x="1383" y="1470"/>
                    <a:pt x="1568" y="1543"/>
                    <a:pt x="1813" y="1543"/>
                  </a:cubicBezTo>
                  <a:cubicBezTo>
                    <a:pt x="1839" y="1543"/>
                    <a:pt x="1866" y="1542"/>
                    <a:pt x="1894" y="1540"/>
                  </a:cubicBezTo>
                  <a:cubicBezTo>
                    <a:pt x="2234" y="1518"/>
                    <a:pt x="2305" y="1307"/>
                    <a:pt x="2650" y="1307"/>
                  </a:cubicBezTo>
                  <a:cubicBezTo>
                    <a:pt x="2656" y="1307"/>
                    <a:pt x="2662" y="1307"/>
                    <a:pt x="2668" y="1307"/>
                  </a:cubicBezTo>
                  <a:cubicBezTo>
                    <a:pt x="2904" y="1312"/>
                    <a:pt x="3117" y="1352"/>
                    <a:pt x="3285" y="1352"/>
                  </a:cubicBezTo>
                  <a:cubicBezTo>
                    <a:pt x="3374" y="1352"/>
                    <a:pt x="3450" y="1341"/>
                    <a:pt x="3510" y="1307"/>
                  </a:cubicBezTo>
                  <a:cubicBezTo>
                    <a:pt x="3682" y="1217"/>
                    <a:pt x="3743" y="1217"/>
                    <a:pt x="4238" y="1217"/>
                  </a:cubicBezTo>
                  <a:cubicBezTo>
                    <a:pt x="4727" y="1217"/>
                    <a:pt x="4825" y="1217"/>
                    <a:pt x="5148" y="1112"/>
                  </a:cubicBezTo>
                  <a:cubicBezTo>
                    <a:pt x="5478" y="1014"/>
                    <a:pt x="5546" y="939"/>
                    <a:pt x="5734" y="939"/>
                  </a:cubicBezTo>
                  <a:cubicBezTo>
                    <a:pt x="5864" y="939"/>
                    <a:pt x="5987" y="963"/>
                    <a:pt x="6095" y="963"/>
                  </a:cubicBezTo>
                  <a:cubicBezTo>
                    <a:pt x="6149" y="963"/>
                    <a:pt x="6199" y="957"/>
                    <a:pt x="6245" y="939"/>
                  </a:cubicBezTo>
                  <a:cubicBezTo>
                    <a:pt x="6260" y="932"/>
                    <a:pt x="6282" y="917"/>
                    <a:pt x="6290" y="909"/>
                  </a:cubicBezTo>
                  <a:cubicBezTo>
                    <a:pt x="6275" y="857"/>
                    <a:pt x="6260" y="811"/>
                    <a:pt x="6245" y="766"/>
                  </a:cubicBezTo>
                  <a:cubicBezTo>
                    <a:pt x="6173" y="786"/>
                    <a:pt x="6079" y="805"/>
                    <a:pt x="6011" y="805"/>
                  </a:cubicBezTo>
                  <a:cubicBezTo>
                    <a:pt x="6000" y="805"/>
                    <a:pt x="5991" y="805"/>
                    <a:pt x="5982" y="804"/>
                  </a:cubicBezTo>
                  <a:cubicBezTo>
                    <a:pt x="5879" y="797"/>
                    <a:pt x="5826" y="653"/>
                    <a:pt x="5698" y="653"/>
                  </a:cubicBezTo>
                  <a:cubicBezTo>
                    <a:pt x="5695" y="653"/>
                    <a:pt x="5692" y="654"/>
                    <a:pt x="5689" y="654"/>
                  </a:cubicBezTo>
                  <a:cubicBezTo>
                    <a:pt x="5571" y="661"/>
                    <a:pt x="5196" y="738"/>
                    <a:pt x="5016" y="738"/>
                  </a:cubicBezTo>
                  <a:cubicBezTo>
                    <a:pt x="5001" y="738"/>
                    <a:pt x="4987" y="737"/>
                    <a:pt x="4975" y="736"/>
                  </a:cubicBezTo>
                  <a:cubicBezTo>
                    <a:pt x="4809" y="721"/>
                    <a:pt x="4531" y="594"/>
                    <a:pt x="4246" y="594"/>
                  </a:cubicBezTo>
                  <a:cubicBezTo>
                    <a:pt x="3988" y="594"/>
                    <a:pt x="3853" y="734"/>
                    <a:pt x="3653" y="734"/>
                  </a:cubicBezTo>
                  <a:cubicBezTo>
                    <a:pt x="3631" y="734"/>
                    <a:pt x="3608" y="733"/>
                    <a:pt x="3585" y="729"/>
                  </a:cubicBezTo>
                  <a:cubicBezTo>
                    <a:pt x="3342" y="699"/>
                    <a:pt x="3134" y="511"/>
                    <a:pt x="2623" y="511"/>
                  </a:cubicBezTo>
                  <a:cubicBezTo>
                    <a:pt x="2613" y="511"/>
                    <a:pt x="2603" y="511"/>
                    <a:pt x="2593" y="511"/>
                  </a:cubicBezTo>
                  <a:cubicBezTo>
                    <a:pt x="2060" y="518"/>
                    <a:pt x="2022" y="706"/>
                    <a:pt x="1774" y="729"/>
                  </a:cubicBezTo>
                  <a:cubicBezTo>
                    <a:pt x="1769" y="730"/>
                    <a:pt x="1763" y="730"/>
                    <a:pt x="1758" y="730"/>
                  </a:cubicBezTo>
                  <a:cubicBezTo>
                    <a:pt x="1523" y="730"/>
                    <a:pt x="983" y="125"/>
                    <a:pt x="587"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7" name="Google Shape;2237;p75"/>
          <p:cNvGrpSpPr/>
          <p:nvPr/>
        </p:nvGrpSpPr>
        <p:grpSpPr>
          <a:xfrm>
            <a:off x="5336801" y="3203606"/>
            <a:ext cx="1351630" cy="1252718"/>
            <a:chOff x="1069650" y="3810600"/>
            <a:chExt cx="379075" cy="345425"/>
          </a:xfrm>
        </p:grpSpPr>
        <p:sp>
          <p:nvSpPr>
            <p:cNvPr id="2238" name="Google Shape;2238;p75"/>
            <p:cNvSpPr/>
            <p:nvPr/>
          </p:nvSpPr>
          <p:spPr>
            <a:xfrm>
              <a:off x="1069650" y="3810600"/>
              <a:ext cx="379075" cy="345375"/>
            </a:xfrm>
            <a:custGeom>
              <a:avLst/>
              <a:gdLst/>
              <a:ahLst/>
              <a:cxnLst/>
              <a:rect l="l" t="t" r="r" b="b"/>
              <a:pathLst>
                <a:path w="15163" h="13815" extrusionOk="0">
                  <a:moveTo>
                    <a:pt x="7582" y="1"/>
                  </a:moveTo>
                  <a:cubicBezTo>
                    <a:pt x="5814" y="1"/>
                    <a:pt x="4047" y="675"/>
                    <a:pt x="2698" y="2024"/>
                  </a:cubicBezTo>
                  <a:cubicBezTo>
                    <a:pt x="1" y="4721"/>
                    <a:pt x="1" y="9094"/>
                    <a:pt x="2698" y="11791"/>
                  </a:cubicBezTo>
                  <a:cubicBezTo>
                    <a:pt x="4047" y="13140"/>
                    <a:pt x="5814" y="13814"/>
                    <a:pt x="7582" y="13814"/>
                  </a:cubicBezTo>
                  <a:cubicBezTo>
                    <a:pt x="9349" y="13814"/>
                    <a:pt x="11117" y="13140"/>
                    <a:pt x="12466" y="11791"/>
                  </a:cubicBezTo>
                  <a:cubicBezTo>
                    <a:pt x="15163" y="9094"/>
                    <a:pt x="15163" y="4721"/>
                    <a:pt x="12466" y="2024"/>
                  </a:cubicBezTo>
                  <a:cubicBezTo>
                    <a:pt x="11117" y="675"/>
                    <a:pt x="9349" y="1"/>
                    <a:pt x="7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5"/>
            <p:cNvSpPr/>
            <p:nvPr/>
          </p:nvSpPr>
          <p:spPr>
            <a:xfrm>
              <a:off x="1083375" y="3824825"/>
              <a:ext cx="351825" cy="316475"/>
            </a:xfrm>
            <a:custGeom>
              <a:avLst/>
              <a:gdLst/>
              <a:ahLst/>
              <a:cxnLst/>
              <a:rect l="l" t="t" r="r" b="b"/>
              <a:pathLst>
                <a:path w="14073" h="12659" extrusionOk="0">
                  <a:moveTo>
                    <a:pt x="7025" y="0"/>
                  </a:moveTo>
                  <a:cubicBezTo>
                    <a:pt x="4259" y="0"/>
                    <a:pt x="1719" y="1831"/>
                    <a:pt x="940" y="4625"/>
                  </a:cubicBezTo>
                  <a:cubicBezTo>
                    <a:pt x="0" y="7991"/>
                    <a:pt x="1969" y="11485"/>
                    <a:pt x="5335" y="12424"/>
                  </a:cubicBezTo>
                  <a:cubicBezTo>
                    <a:pt x="5903" y="12583"/>
                    <a:pt x="6475" y="12659"/>
                    <a:pt x="7038" y="12659"/>
                  </a:cubicBezTo>
                  <a:cubicBezTo>
                    <a:pt x="9806" y="12659"/>
                    <a:pt x="12346" y="10827"/>
                    <a:pt x="13126" y="8029"/>
                  </a:cubicBezTo>
                  <a:cubicBezTo>
                    <a:pt x="14073" y="4663"/>
                    <a:pt x="12104" y="1177"/>
                    <a:pt x="8738" y="238"/>
                  </a:cubicBezTo>
                  <a:cubicBezTo>
                    <a:pt x="8167" y="77"/>
                    <a:pt x="7591" y="0"/>
                    <a:pt x="7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5"/>
            <p:cNvSpPr/>
            <p:nvPr/>
          </p:nvSpPr>
          <p:spPr>
            <a:xfrm>
              <a:off x="1105725" y="3848150"/>
              <a:ext cx="307125" cy="270475"/>
            </a:xfrm>
            <a:custGeom>
              <a:avLst/>
              <a:gdLst/>
              <a:ahLst/>
              <a:cxnLst/>
              <a:rect l="l" t="t" r="r" b="b"/>
              <a:pathLst>
                <a:path w="12285" h="10819" extrusionOk="0">
                  <a:moveTo>
                    <a:pt x="6139" y="0"/>
                  </a:moveTo>
                  <a:cubicBezTo>
                    <a:pt x="4026" y="0"/>
                    <a:pt x="2021" y="1245"/>
                    <a:pt x="1158" y="3317"/>
                  </a:cubicBezTo>
                  <a:cubicBezTo>
                    <a:pt x="0" y="6067"/>
                    <a:pt x="1293" y="9237"/>
                    <a:pt x="4050" y="10394"/>
                  </a:cubicBezTo>
                  <a:cubicBezTo>
                    <a:pt x="4734" y="10682"/>
                    <a:pt x="5444" y="10818"/>
                    <a:pt x="6142" y="10818"/>
                  </a:cubicBezTo>
                  <a:cubicBezTo>
                    <a:pt x="8252" y="10818"/>
                    <a:pt x="10258" y="9574"/>
                    <a:pt x="11128" y="7502"/>
                  </a:cubicBezTo>
                  <a:cubicBezTo>
                    <a:pt x="12285" y="4744"/>
                    <a:pt x="10993" y="1574"/>
                    <a:pt x="8235" y="424"/>
                  </a:cubicBezTo>
                  <a:cubicBezTo>
                    <a:pt x="7550" y="137"/>
                    <a:pt x="6839" y="0"/>
                    <a:pt x="613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5"/>
            <p:cNvSpPr/>
            <p:nvPr/>
          </p:nvSpPr>
          <p:spPr>
            <a:xfrm>
              <a:off x="1155500" y="4119800"/>
              <a:ext cx="165325" cy="36225"/>
            </a:xfrm>
            <a:custGeom>
              <a:avLst/>
              <a:gdLst/>
              <a:ahLst/>
              <a:cxnLst/>
              <a:rect l="l" t="t" r="r" b="b"/>
              <a:pathLst>
                <a:path w="6613" h="1449" extrusionOk="0">
                  <a:moveTo>
                    <a:pt x="1753" y="1"/>
                  </a:moveTo>
                  <a:cubicBezTo>
                    <a:pt x="1188" y="1"/>
                    <a:pt x="611" y="53"/>
                    <a:pt x="0" y="62"/>
                  </a:cubicBezTo>
                  <a:cubicBezTo>
                    <a:pt x="444" y="400"/>
                    <a:pt x="940" y="686"/>
                    <a:pt x="1481" y="911"/>
                  </a:cubicBezTo>
                  <a:cubicBezTo>
                    <a:pt x="2349" y="1276"/>
                    <a:pt x="3253" y="1448"/>
                    <a:pt x="4143" y="1448"/>
                  </a:cubicBezTo>
                  <a:cubicBezTo>
                    <a:pt x="4993" y="1448"/>
                    <a:pt x="5830" y="1291"/>
                    <a:pt x="6612" y="994"/>
                  </a:cubicBezTo>
                  <a:cubicBezTo>
                    <a:pt x="6222" y="798"/>
                    <a:pt x="5831" y="610"/>
                    <a:pt x="5553" y="483"/>
                  </a:cubicBezTo>
                  <a:cubicBezTo>
                    <a:pt x="4749" y="122"/>
                    <a:pt x="4463" y="438"/>
                    <a:pt x="2946" y="114"/>
                  </a:cubicBezTo>
                  <a:cubicBezTo>
                    <a:pt x="2549" y="27"/>
                    <a:pt x="2154" y="1"/>
                    <a:pt x="17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5"/>
            <p:cNvSpPr/>
            <p:nvPr/>
          </p:nvSpPr>
          <p:spPr>
            <a:xfrm>
              <a:off x="1086684" y="3975575"/>
              <a:ext cx="330050" cy="95100"/>
            </a:xfrm>
            <a:custGeom>
              <a:avLst/>
              <a:gdLst/>
              <a:ahLst/>
              <a:cxnLst/>
              <a:rect l="l" t="t" r="r" b="b"/>
              <a:pathLst>
                <a:path w="13202" h="3804" extrusionOk="0">
                  <a:moveTo>
                    <a:pt x="31" y="0"/>
                  </a:moveTo>
                  <a:cubicBezTo>
                    <a:pt x="1" y="602"/>
                    <a:pt x="46" y="1203"/>
                    <a:pt x="166" y="1789"/>
                  </a:cubicBezTo>
                  <a:cubicBezTo>
                    <a:pt x="966" y="1881"/>
                    <a:pt x="2027" y="1993"/>
                    <a:pt x="2593" y="1993"/>
                  </a:cubicBezTo>
                  <a:cubicBezTo>
                    <a:pt x="2627" y="1993"/>
                    <a:pt x="2660" y="1992"/>
                    <a:pt x="2691" y="1992"/>
                  </a:cubicBezTo>
                  <a:cubicBezTo>
                    <a:pt x="2700" y="1991"/>
                    <a:pt x="2709" y="1991"/>
                    <a:pt x="2719" y="1991"/>
                  </a:cubicBezTo>
                  <a:cubicBezTo>
                    <a:pt x="3674" y="1991"/>
                    <a:pt x="6631" y="3101"/>
                    <a:pt x="7717" y="3554"/>
                  </a:cubicBezTo>
                  <a:cubicBezTo>
                    <a:pt x="8162" y="3743"/>
                    <a:pt x="8819" y="3804"/>
                    <a:pt x="9500" y="3804"/>
                  </a:cubicBezTo>
                  <a:cubicBezTo>
                    <a:pt x="10498" y="3804"/>
                    <a:pt x="11549" y="3674"/>
                    <a:pt x="12067" y="3629"/>
                  </a:cubicBezTo>
                  <a:cubicBezTo>
                    <a:pt x="12115" y="3625"/>
                    <a:pt x="12162" y="3623"/>
                    <a:pt x="12208" y="3623"/>
                  </a:cubicBezTo>
                  <a:cubicBezTo>
                    <a:pt x="12487" y="3623"/>
                    <a:pt x="12732" y="3697"/>
                    <a:pt x="12939" y="3787"/>
                  </a:cubicBezTo>
                  <a:cubicBezTo>
                    <a:pt x="13037" y="3622"/>
                    <a:pt x="13119" y="3449"/>
                    <a:pt x="13202" y="3269"/>
                  </a:cubicBezTo>
                  <a:cubicBezTo>
                    <a:pt x="12721" y="3194"/>
                    <a:pt x="11992" y="3058"/>
                    <a:pt x="11699" y="2938"/>
                  </a:cubicBezTo>
                  <a:cubicBezTo>
                    <a:pt x="11279" y="2766"/>
                    <a:pt x="8240" y="1809"/>
                    <a:pt x="6697" y="1809"/>
                  </a:cubicBezTo>
                  <a:cubicBezTo>
                    <a:pt x="6558" y="1809"/>
                    <a:pt x="6431" y="1817"/>
                    <a:pt x="6320" y="1834"/>
                  </a:cubicBezTo>
                  <a:cubicBezTo>
                    <a:pt x="6111" y="1866"/>
                    <a:pt x="5904" y="1882"/>
                    <a:pt x="5697" y="1882"/>
                  </a:cubicBezTo>
                  <a:cubicBezTo>
                    <a:pt x="4563" y="1882"/>
                    <a:pt x="3426" y="1422"/>
                    <a:pt x="1977" y="812"/>
                  </a:cubicBezTo>
                  <a:cubicBezTo>
                    <a:pt x="557" y="218"/>
                    <a:pt x="692" y="271"/>
                    <a:pt x="31"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5"/>
            <p:cNvSpPr/>
            <p:nvPr/>
          </p:nvSpPr>
          <p:spPr>
            <a:xfrm>
              <a:off x="1104775" y="3860800"/>
              <a:ext cx="326125" cy="103725"/>
            </a:xfrm>
            <a:custGeom>
              <a:avLst/>
              <a:gdLst/>
              <a:ahLst/>
              <a:cxnLst/>
              <a:rect l="l" t="t" r="r" b="b"/>
              <a:pathLst>
                <a:path w="13045" h="4149" extrusionOk="0">
                  <a:moveTo>
                    <a:pt x="1308" y="1"/>
                  </a:moveTo>
                  <a:cubicBezTo>
                    <a:pt x="790" y="519"/>
                    <a:pt x="346" y="1128"/>
                    <a:pt x="1" y="1812"/>
                  </a:cubicBezTo>
                  <a:cubicBezTo>
                    <a:pt x="496" y="1733"/>
                    <a:pt x="1114" y="1688"/>
                    <a:pt x="1750" y="1688"/>
                  </a:cubicBezTo>
                  <a:cubicBezTo>
                    <a:pt x="2881" y="1688"/>
                    <a:pt x="4067" y="1831"/>
                    <a:pt x="4712" y="2187"/>
                  </a:cubicBezTo>
                  <a:cubicBezTo>
                    <a:pt x="5890" y="2852"/>
                    <a:pt x="7187" y="3309"/>
                    <a:pt x="8127" y="3309"/>
                  </a:cubicBezTo>
                  <a:cubicBezTo>
                    <a:pt x="8164" y="3309"/>
                    <a:pt x="8200" y="3308"/>
                    <a:pt x="8236" y="3307"/>
                  </a:cubicBezTo>
                  <a:cubicBezTo>
                    <a:pt x="8733" y="3291"/>
                    <a:pt x="9058" y="3207"/>
                    <a:pt x="9472" y="3207"/>
                  </a:cubicBezTo>
                  <a:cubicBezTo>
                    <a:pt x="9840" y="3207"/>
                    <a:pt x="10278" y="3273"/>
                    <a:pt x="10970" y="3510"/>
                  </a:cubicBezTo>
                  <a:cubicBezTo>
                    <a:pt x="11737" y="3773"/>
                    <a:pt x="12496" y="3990"/>
                    <a:pt x="13044" y="4148"/>
                  </a:cubicBezTo>
                  <a:cubicBezTo>
                    <a:pt x="13022" y="3908"/>
                    <a:pt x="12977" y="3667"/>
                    <a:pt x="12931" y="3434"/>
                  </a:cubicBezTo>
                  <a:cubicBezTo>
                    <a:pt x="12353" y="2916"/>
                    <a:pt x="11624" y="2353"/>
                    <a:pt x="11091" y="2232"/>
                  </a:cubicBezTo>
                  <a:cubicBezTo>
                    <a:pt x="10821" y="2169"/>
                    <a:pt x="10515" y="2152"/>
                    <a:pt x="10192" y="2152"/>
                  </a:cubicBezTo>
                  <a:cubicBezTo>
                    <a:pt x="9786" y="2152"/>
                    <a:pt x="9351" y="2179"/>
                    <a:pt x="8922" y="2179"/>
                  </a:cubicBezTo>
                  <a:cubicBezTo>
                    <a:pt x="8391" y="2179"/>
                    <a:pt x="7867" y="2137"/>
                    <a:pt x="7417" y="1947"/>
                  </a:cubicBezTo>
                  <a:cubicBezTo>
                    <a:pt x="6312" y="1488"/>
                    <a:pt x="3840" y="339"/>
                    <a:pt x="2563" y="181"/>
                  </a:cubicBezTo>
                  <a:cubicBezTo>
                    <a:pt x="2157" y="136"/>
                    <a:pt x="1721" y="68"/>
                    <a:pt x="130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5"/>
            <p:cNvSpPr/>
            <p:nvPr/>
          </p:nvSpPr>
          <p:spPr>
            <a:xfrm>
              <a:off x="1193450" y="3810650"/>
              <a:ext cx="212450" cy="81550"/>
            </a:xfrm>
            <a:custGeom>
              <a:avLst/>
              <a:gdLst/>
              <a:ahLst/>
              <a:cxnLst/>
              <a:rect l="l" t="t" r="r" b="b"/>
              <a:pathLst>
                <a:path w="8498" h="3262" extrusionOk="0">
                  <a:moveTo>
                    <a:pt x="2404" y="1"/>
                  </a:moveTo>
                  <a:cubicBezTo>
                    <a:pt x="1578" y="31"/>
                    <a:pt x="759" y="211"/>
                    <a:pt x="0" y="519"/>
                  </a:cubicBezTo>
                  <a:cubicBezTo>
                    <a:pt x="1045" y="1038"/>
                    <a:pt x="2825" y="1902"/>
                    <a:pt x="3569" y="1969"/>
                  </a:cubicBezTo>
                  <a:cubicBezTo>
                    <a:pt x="4516" y="2059"/>
                    <a:pt x="5590" y="2014"/>
                    <a:pt x="6161" y="2255"/>
                  </a:cubicBezTo>
                  <a:cubicBezTo>
                    <a:pt x="6732" y="2495"/>
                    <a:pt x="7408" y="2736"/>
                    <a:pt x="7596" y="2976"/>
                  </a:cubicBezTo>
                  <a:cubicBezTo>
                    <a:pt x="7679" y="3096"/>
                    <a:pt x="8092" y="3194"/>
                    <a:pt x="8498" y="3262"/>
                  </a:cubicBezTo>
                  <a:cubicBezTo>
                    <a:pt x="8175" y="2743"/>
                    <a:pt x="7784" y="2262"/>
                    <a:pt x="7326" y="1842"/>
                  </a:cubicBezTo>
                  <a:cubicBezTo>
                    <a:pt x="6680" y="1729"/>
                    <a:pt x="6003" y="1676"/>
                    <a:pt x="5237" y="1353"/>
                  </a:cubicBezTo>
                  <a:cubicBezTo>
                    <a:pt x="4501" y="1045"/>
                    <a:pt x="3321" y="429"/>
                    <a:pt x="2404"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5"/>
            <p:cNvSpPr/>
            <p:nvPr/>
          </p:nvSpPr>
          <p:spPr>
            <a:xfrm>
              <a:off x="1212050" y="3831275"/>
              <a:ext cx="201550" cy="168625"/>
            </a:xfrm>
            <a:custGeom>
              <a:avLst/>
              <a:gdLst/>
              <a:ahLst/>
              <a:cxnLst/>
              <a:rect l="l" t="t" r="r" b="b"/>
              <a:pathLst>
                <a:path w="8062" h="6745" extrusionOk="0">
                  <a:moveTo>
                    <a:pt x="3177" y="0"/>
                  </a:moveTo>
                  <a:cubicBezTo>
                    <a:pt x="2223" y="0"/>
                    <a:pt x="806" y="312"/>
                    <a:pt x="458" y="1047"/>
                  </a:cubicBezTo>
                  <a:cubicBezTo>
                    <a:pt x="0" y="2023"/>
                    <a:pt x="1413" y="4871"/>
                    <a:pt x="3208" y="6118"/>
                  </a:cubicBezTo>
                  <a:cubicBezTo>
                    <a:pt x="3851" y="6567"/>
                    <a:pt x="4580" y="6745"/>
                    <a:pt x="5265" y="6745"/>
                  </a:cubicBezTo>
                  <a:cubicBezTo>
                    <a:pt x="6494" y="6745"/>
                    <a:pt x="7581" y="6173"/>
                    <a:pt x="7769" y="5570"/>
                  </a:cubicBezTo>
                  <a:cubicBezTo>
                    <a:pt x="8062" y="4630"/>
                    <a:pt x="7679" y="1475"/>
                    <a:pt x="3899" y="92"/>
                  </a:cubicBezTo>
                  <a:cubicBezTo>
                    <a:pt x="3739" y="32"/>
                    <a:pt x="3482" y="0"/>
                    <a:pt x="3177" y="0"/>
                  </a:cubicBezTo>
                  <a:close/>
                </a:path>
              </a:pathLst>
            </a:custGeom>
            <a:gradFill>
              <a:gsLst>
                <a:gs pos="0">
                  <a:srgbClr val="9663D4">
                    <a:alpha val="57254"/>
                    <a:alpha val="9730"/>
                  </a:srgbClr>
                </a:gs>
                <a:gs pos="100000">
                  <a:srgbClr val="FFFFFF">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75"/>
          <p:cNvGrpSpPr/>
          <p:nvPr/>
        </p:nvGrpSpPr>
        <p:grpSpPr>
          <a:xfrm>
            <a:off x="3704102" y="1400440"/>
            <a:ext cx="1252784" cy="1252691"/>
            <a:chOff x="1970900" y="2236375"/>
            <a:chExt cx="1135797" cy="1135713"/>
          </a:xfrm>
        </p:grpSpPr>
        <p:sp>
          <p:nvSpPr>
            <p:cNvPr id="2247" name="Google Shape;2247;p75"/>
            <p:cNvSpPr/>
            <p:nvPr/>
          </p:nvSpPr>
          <p:spPr>
            <a:xfrm>
              <a:off x="1970900" y="2236375"/>
              <a:ext cx="1135797" cy="1135713"/>
            </a:xfrm>
            <a:custGeom>
              <a:avLst/>
              <a:gdLst/>
              <a:ahLst/>
              <a:cxnLst/>
              <a:rect l="l" t="t" r="r" b="b"/>
              <a:pathLst>
                <a:path w="10332" h="10331" extrusionOk="0">
                  <a:moveTo>
                    <a:pt x="5169" y="0"/>
                  </a:moveTo>
                  <a:cubicBezTo>
                    <a:pt x="2314" y="0"/>
                    <a:pt x="0" y="2314"/>
                    <a:pt x="0" y="5162"/>
                  </a:cubicBezTo>
                  <a:cubicBezTo>
                    <a:pt x="0" y="8017"/>
                    <a:pt x="2314" y="10331"/>
                    <a:pt x="5169" y="10331"/>
                  </a:cubicBezTo>
                  <a:cubicBezTo>
                    <a:pt x="8017" y="10331"/>
                    <a:pt x="10331" y="8017"/>
                    <a:pt x="10331" y="5162"/>
                  </a:cubicBezTo>
                  <a:cubicBezTo>
                    <a:pt x="10331" y="2314"/>
                    <a:pt x="8017" y="0"/>
                    <a:pt x="516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5"/>
            <p:cNvSpPr/>
            <p:nvPr/>
          </p:nvSpPr>
          <p:spPr>
            <a:xfrm>
              <a:off x="2018720" y="2283426"/>
              <a:ext cx="1040817" cy="1040841"/>
            </a:xfrm>
            <a:custGeom>
              <a:avLst/>
              <a:gdLst/>
              <a:ahLst/>
              <a:cxnLst/>
              <a:rect l="l" t="t" r="r" b="b"/>
              <a:pathLst>
                <a:path w="9468" h="9468" extrusionOk="0">
                  <a:moveTo>
                    <a:pt x="4734" y="0"/>
                  </a:moveTo>
                  <a:cubicBezTo>
                    <a:pt x="2120" y="0"/>
                    <a:pt x="1" y="2119"/>
                    <a:pt x="1" y="4734"/>
                  </a:cubicBezTo>
                  <a:cubicBezTo>
                    <a:pt x="1" y="7348"/>
                    <a:pt x="2120" y="9467"/>
                    <a:pt x="4734" y="9467"/>
                  </a:cubicBezTo>
                  <a:cubicBezTo>
                    <a:pt x="7349" y="9467"/>
                    <a:pt x="9468" y="7348"/>
                    <a:pt x="9468" y="4734"/>
                  </a:cubicBezTo>
                  <a:cubicBezTo>
                    <a:pt x="9468" y="2119"/>
                    <a:pt x="7349" y="0"/>
                    <a:pt x="4734"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5"/>
            <p:cNvSpPr/>
            <p:nvPr/>
          </p:nvSpPr>
          <p:spPr>
            <a:xfrm>
              <a:off x="2049280" y="2358729"/>
              <a:ext cx="978927" cy="889904"/>
            </a:xfrm>
            <a:custGeom>
              <a:avLst/>
              <a:gdLst/>
              <a:ahLst/>
              <a:cxnLst/>
              <a:rect l="l" t="t" r="r" b="b"/>
              <a:pathLst>
                <a:path w="8905" h="8095" extrusionOk="0">
                  <a:moveTo>
                    <a:pt x="4441" y="1"/>
                  </a:moveTo>
                  <a:cubicBezTo>
                    <a:pt x="2613" y="1"/>
                    <a:pt x="955" y="1254"/>
                    <a:pt x="512" y="3117"/>
                  </a:cubicBezTo>
                  <a:cubicBezTo>
                    <a:pt x="1" y="5288"/>
                    <a:pt x="1346" y="7467"/>
                    <a:pt x="3525" y="7986"/>
                  </a:cubicBezTo>
                  <a:cubicBezTo>
                    <a:pt x="3836" y="8059"/>
                    <a:pt x="4147" y="8094"/>
                    <a:pt x="4454" y="8094"/>
                  </a:cubicBezTo>
                  <a:cubicBezTo>
                    <a:pt x="6286" y="8094"/>
                    <a:pt x="7948" y="6840"/>
                    <a:pt x="8386" y="4973"/>
                  </a:cubicBezTo>
                  <a:cubicBezTo>
                    <a:pt x="8904" y="2802"/>
                    <a:pt x="7552" y="623"/>
                    <a:pt x="5381" y="112"/>
                  </a:cubicBezTo>
                  <a:cubicBezTo>
                    <a:pt x="5066" y="37"/>
                    <a:pt x="4751" y="1"/>
                    <a:pt x="4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5"/>
            <p:cNvSpPr/>
            <p:nvPr/>
          </p:nvSpPr>
          <p:spPr>
            <a:xfrm>
              <a:off x="2175700" y="2958074"/>
              <a:ext cx="257566" cy="186336"/>
            </a:xfrm>
            <a:custGeom>
              <a:avLst/>
              <a:gdLst/>
              <a:ahLst/>
              <a:cxnLst/>
              <a:rect l="l" t="t" r="r" b="b"/>
              <a:pathLst>
                <a:path w="2343" h="1695" extrusionOk="0">
                  <a:moveTo>
                    <a:pt x="889" y="1"/>
                  </a:moveTo>
                  <a:cubicBezTo>
                    <a:pt x="868" y="1"/>
                    <a:pt x="850" y="3"/>
                    <a:pt x="835" y="9"/>
                  </a:cubicBezTo>
                  <a:cubicBezTo>
                    <a:pt x="1" y="317"/>
                    <a:pt x="279" y="1444"/>
                    <a:pt x="955" y="1625"/>
                  </a:cubicBezTo>
                  <a:cubicBezTo>
                    <a:pt x="1132" y="1672"/>
                    <a:pt x="1307" y="1694"/>
                    <a:pt x="1469" y="1694"/>
                  </a:cubicBezTo>
                  <a:cubicBezTo>
                    <a:pt x="1924" y="1694"/>
                    <a:pt x="2279" y="1516"/>
                    <a:pt x="2307" y="1211"/>
                  </a:cubicBezTo>
                  <a:cubicBezTo>
                    <a:pt x="2343" y="814"/>
                    <a:pt x="1245" y="1"/>
                    <a:pt x="889"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5"/>
            <p:cNvSpPr/>
            <p:nvPr/>
          </p:nvSpPr>
          <p:spPr>
            <a:xfrm>
              <a:off x="2682809" y="2710179"/>
              <a:ext cx="66947" cy="48041"/>
            </a:xfrm>
            <a:custGeom>
              <a:avLst/>
              <a:gdLst/>
              <a:ahLst/>
              <a:cxnLst/>
              <a:rect l="l" t="t" r="r" b="b"/>
              <a:pathLst>
                <a:path w="609" h="437" extrusionOk="0">
                  <a:moveTo>
                    <a:pt x="235" y="0"/>
                  </a:moveTo>
                  <a:cubicBezTo>
                    <a:pt x="229" y="0"/>
                    <a:pt x="223" y="1"/>
                    <a:pt x="219" y="3"/>
                  </a:cubicBezTo>
                  <a:cubicBezTo>
                    <a:pt x="1" y="78"/>
                    <a:pt x="76" y="371"/>
                    <a:pt x="249" y="416"/>
                  </a:cubicBezTo>
                  <a:cubicBezTo>
                    <a:pt x="297" y="430"/>
                    <a:pt x="344" y="437"/>
                    <a:pt x="388" y="437"/>
                  </a:cubicBezTo>
                  <a:cubicBezTo>
                    <a:pt x="506" y="437"/>
                    <a:pt x="596" y="388"/>
                    <a:pt x="602" y="311"/>
                  </a:cubicBezTo>
                  <a:cubicBezTo>
                    <a:pt x="609" y="212"/>
                    <a:pt x="330" y="0"/>
                    <a:pt x="23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5"/>
            <p:cNvSpPr/>
            <p:nvPr/>
          </p:nvSpPr>
          <p:spPr>
            <a:xfrm>
              <a:off x="2696880" y="2455688"/>
              <a:ext cx="119824" cy="75194"/>
            </a:xfrm>
            <a:custGeom>
              <a:avLst/>
              <a:gdLst/>
              <a:ahLst/>
              <a:cxnLst/>
              <a:rect l="l" t="t" r="r" b="b"/>
              <a:pathLst>
                <a:path w="1090" h="684" extrusionOk="0">
                  <a:moveTo>
                    <a:pt x="414" y="1"/>
                  </a:moveTo>
                  <a:cubicBezTo>
                    <a:pt x="405" y="1"/>
                    <a:pt x="398" y="2"/>
                    <a:pt x="391" y="4"/>
                  </a:cubicBezTo>
                  <a:cubicBezTo>
                    <a:pt x="0" y="131"/>
                    <a:pt x="128" y="582"/>
                    <a:pt x="444" y="657"/>
                  </a:cubicBezTo>
                  <a:cubicBezTo>
                    <a:pt x="525" y="675"/>
                    <a:pt x="605" y="683"/>
                    <a:pt x="680" y="683"/>
                  </a:cubicBezTo>
                  <a:cubicBezTo>
                    <a:pt x="895" y="683"/>
                    <a:pt x="1064" y="613"/>
                    <a:pt x="1075" y="484"/>
                  </a:cubicBezTo>
                  <a:cubicBezTo>
                    <a:pt x="1089" y="327"/>
                    <a:pt x="574" y="1"/>
                    <a:pt x="414"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5"/>
            <p:cNvSpPr/>
            <p:nvPr/>
          </p:nvSpPr>
          <p:spPr>
            <a:xfrm>
              <a:off x="2084018" y="2685664"/>
              <a:ext cx="142139" cy="96741"/>
            </a:xfrm>
            <a:custGeom>
              <a:avLst/>
              <a:gdLst/>
              <a:ahLst/>
              <a:cxnLst/>
              <a:rect l="l" t="t" r="r" b="b"/>
              <a:pathLst>
                <a:path w="1293" h="880" extrusionOk="0">
                  <a:moveTo>
                    <a:pt x="241" y="0"/>
                  </a:moveTo>
                  <a:lnTo>
                    <a:pt x="241" y="0"/>
                  </a:lnTo>
                  <a:cubicBezTo>
                    <a:pt x="1" y="414"/>
                    <a:pt x="369" y="849"/>
                    <a:pt x="699" y="872"/>
                  </a:cubicBezTo>
                  <a:cubicBezTo>
                    <a:pt x="754" y="877"/>
                    <a:pt x="807" y="880"/>
                    <a:pt x="857" y="880"/>
                  </a:cubicBezTo>
                  <a:cubicBezTo>
                    <a:pt x="1110" y="880"/>
                    <a:pt x="1293" y="811"/>
                    <a:pt x="1293" y="616"/>
                  </a:cubicBezTo>
                  <a:cubicBezTo>
                    <a:pt x="1293" y="376"/>
                    <a:pt x="1270" y="233"/>
                    <a:pt x="1052" y="166"/>
                  </a:cubicBezTo>
                  <a:cubicBezTo>
                    <a:pt x="842" y="90"/>
                    <a:pt x="241" y="0"/>
                    <a:pt x="241" y="0"/>
                  </a:cubicBezTo>
                  <a:close/>
                </a:path>
              </a:pathLst>
            </a:custGeom>
            <a:solidFill>
              <a:srgbClr val="FFFFFF">
                <a:alpha val="15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5"/>
            <p:cNvSpPr/>
            <p:nvPr/>
          </p:nvSpPr>
          <p:spPr>
            <a:xfrm>
              <a:off x="2467345" y="2844185"/>
              <a:ext cx="131366" cy="87616"/>
            </a:xfrm>
            <a:custGeom>
              <a:avLst/>
              <a:gdLst/>
              <a:ahLst/>
              <a:cxnLst/>
              <a:rect l="l" t="t" r="r" b="b"/>
              <a:pathLst>
                <a:path w="1195" h="797" extrusionOk="0">
                  <a:moveTo>
                    <a:pt x="851" y="0"/>
                  </a:moveTo>
                  <a:cubicBezTo>
                    <a:pt x="604" y="0"/>
                    <a:pt x="0" y="90"/>
                    <a:pt x="7" y="264"/>
                  </a:cubicBezTo>
                  <a:cubicBezTo>
                    <a:pt x="21" y="479"/>
                    <a:pt x="40" y="796"/>
                    <a:pt x="399" y="796"/>
                  </a:cubicBezTo>
                  <a:cubicBezTo>
                    <a:pt x="441" y="796"/>
                    <a:pt x="488" y="792"/>
                    <a:pt x="541" y="782"/>
                  </a:cubicBezTo>
                  <a:cubicBezTo>
                    <a:pt x="1044" y="700"/>
                    <a:pt x="1172" y="512"/>
                    <a:pt x="1187" y="414"/>
                  </a:cubicBezTo>
                  <a:cubicBezTo>
                    <a:pt x="1194" y="324"/>
                    <a:pt x="1104" y="16"/>
                    <a:pt x="879" y="1"/>
                  </a:cubicBezTo>
                  <a:cubicBezTo>
                    <a:pt x="870" y="1"/>
                    <a:pt x="861" y="0"/>
                    <a:pt x="851" y="0"/>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5"/>
            <p:cNvSpPr/>
            <p:nvPr/>
          </p:nvSpPr>
          <p:spPr>
            <a:xfrm>
              <a:off x="2681270" y="2911903"/>
              <a:ext cx="77611" cy="51448"/>
            </a:xfrm>
            <a:custGeom>
              <a:avLst/>
              <a:gdLst/>
              <a:ahLst/>
              <a:cxnLst/>
              <a:rect l="l" t="t" r="r" b="b"/>
              <a:pathLst>
                <a:path w="706" h="468" extrusionOk="0">
                  <a:moveTo>
                    <a:pt x="490" y="0"/>
                  </a:moveTo>
                  <a:cubicBezTo>
                    <a:pt x="336" y="0"/>
                    <a:pt x="0" y="53"/>
                    <a:pt x="7" y="151"/>
                  </a:cubicBezTo>
                  <a:cubicBezTo>
                    <a:pt x="21" y="279"/>
                    <a:pt x="28" y="467"/>
                    <a:pt x="240" y="467"/>
                  </a:cubicBezTo>
                  <a:cubicBezTo>
                    <a:pt x="265" y="467"/>
                    <a:pt x="292" y="465"/>
                    <a:pt x="323" y="459"/>
                  </a:cubicBezTo>
                  <a:cubicBezTo>
                    <a:pt x="616" y="414"/>
                    <a:pt x="698" y="302"/>
                    <a:pt x="698" y="241"/>
                  </a:cubicBezTo>
                  <a:cubicBezTo>
                    <a:pt x="706" y="189"/>
                    <a:pt x="653" y="9"/>
                    <a:pt x="518" y="1"/>
                  </a:cubicBezTo>
                  <a:cubicBezTo>
                    <a:pt x="510" y="1"/>
                    <a:pt x="500" y="0"/>
                    <a:pt x="490" y="0"/>
                  </a:cubicBezTo>
                  <a:close/>
                </a:path>
              </a:pathLst>
            </a:custGeom>
            <a:solidFill>
              <a:srgbClr val="FFFFFF">
                <a:alpha val="15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5"/>
            <p:cNvSpPr/>
            <p:nvPr/>
          </p:nvSpPr>
          <p:spPr>
            <a:xfrm>
              <a:off x="2428430" y="2620365"/>
              <a:ext cx="142799" cy="83549"/>
            </a:xfrm>
            <a:custGeom>
              <a:avLst/>
              <a:gdLst/>
              <a:ahLst/>
              <a:cxnLst/>
              <a:rect l="l" t="t" r="r" b="b"/>
              <a:pathLst>
                <a:path w="1299" h="760" extrusionOk="0">
                  <a:moveTo>
                    <a:pt x="913" y="0"/>
                  </a:moveTo>
                  <a:cubicBezTo>
                    <a:pt x="904" y="0"/>
                    <a:pt x="896" y="0"/>
                    <a:pt x="887" y="1"/>
                  </a:cubicBezTo>
                  <a:cubicBezTo>
                    <a:pt x="474" y="8"/>
                    <a:pt x="1" y="189"/>
                    <a:pt x="8" y="294"/>
                  </a:cubicBezTo>
                  <a:cubicBezTo>
                    <a:pt x="38" y="684"/>
                    <a:pt x="68" y="760"/>
                    <a:pt x="361" y="760"/>
                  </a:cubicBezTo>
                  <a:cubicBezTo>
                    <a:pt x="662" y="760"/>
                    <a:pt x="1090" y="722"/>
                    <a:pt x="1173" y="527"/>
                  </a:cubicBezTo>
                  <a:cubicBezTo>
                    <a:pt x="1254" y="335"/>
                    <a:pt x="1299" y="0"/>
                    <a:pt x="91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5"/>
            <p:cNvSpPr/>
            <p:nvPr/>
          </p:nvSpPr>
          <p:spPr>
            <a:xfrm>
              <a:off x="2289698" y="2754151"/>
              <a:ext cx="117295" cy="83549"/>
            </a:xfrm>
            <a:custGeom>
              <a:avLst/>
              <a:gdLst/>
              <a:ahLst/>
              <a:cxnLst/>
              <a:rect l="l" t="t" r="r" b="b"/>
              <a:pathLst>
                <a:path w="1067" h="760" extrusionOk="0">
                  <a:moveTo>
                    <a:pt x="740" y="1"/>
                  </a:moveTo>
                  <a:cubicBezTo>
                    <a:pt x="737" y="1"/>
                    <a:pt x="733" y="1"/>
                    <a:pt x="729" y="1"/>
                  </a:cubicBezTo>
                  <a:cubicBezTo>
                    <a:pt x="384" y="16"/>
                    <a:pt x="0" y="189"/>
                    <a:pt x="8" y="301"/>
                  </a:cubicBezTo>
                  <a:cubicBezTo>
                    <a:pt x="30" y="692"/>
                    <a:pt x="53" y="760"/>
                    <a:pt x="301" y="760"/>
                  </a:cubicBezTo>
                  <a:cubicBezTo>
                    <a:pt x="541" y="760"/>
                    <a:pt x="894" y="722"/>
                    <a:pt x="962" y="527"/>
                  </a:cubicBezTo>
                  <a:cubicBezTo>
                    <a:pt x="1029" y="334"/>
                    <a:pt x="1066" y="1"/>
                    <a:pt x="74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5"/>
            <p:cNvSpPr/>
            <p:nvPr/>
          </p:nvSpPr>
          <p:spPr>
            <a:xfrm>
              <a:off x="2306187" y="2381924"/>
              <a:ext cx="176877" cy="172594"/>
            </a:xfrm>
            <a:custGeom>
              <a:avLst/>
              <a:gdLst/>
              <a:ahLst/>
              <a:cxnLst/>
              <a:rect l="l" t="t" r="r" b="b"/>
              <a:pathLst>
                <a:path w="1609" h="1570" extrusionOk="0">
                  <a:moveTo>
                    <a:pt x="1049" y="0"/>
                  </a:moveTo>
                  <a:cubicBezTo>
                    <a:pt x="991" y="0"/>
                    <a:pt x="924" y="16"/>
                    <a:pt x="842" y="43"/>
                  </a:cubicBezTo>
                  <a:cubicBezTo>
                    <a:pt x="489" y="171"/>
                    <a:pt x="1" y="412"/>
                    <a:pt x="16" y="772"/>
                  </a:cubicBezTo>
                  <a:cubicBezTo>
                    <a:pt x="29" y="1084"/>
                    <a:pt x="137" y="1570"/>
                    <a:pt x="482" y="1570"/>
                  </a:cubicBezTo>
                  <a:cubicBezTo>
                    <a:pt x="536" y="1570"/>
                    <a:pt x="596" y="1558"/>
                    <a:pt x="662" y="1531"/>
                  </a:cubicBezTo>
                  <a:cubicBezTo>
                    <a:pt x="1150" y="1336"/>
                    <a:pt x="1609" y="847"/>
                    <a:pt x="1541" y="667"/>
                  </a:cubicBezTo>
                  <a:cubicBezTo>
                    <a:pt x="1339" y="176"/>
                    <a:pt x="1243" y="0"/>
                    <a:pt x="1049" y="0"/>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5"/>
            <p:cNvSpPr/>
            <p:nvPr/>
          </p:nvSpPr>
          <p:spPr>
            <a:xfrm>
              <a:off x="2773831" y="2806479"/>
              <a:ext cx="210626" cy="83219"/>
            </a:xfrm>
            <a:custGeom>
              <a:avLst/>
              <a:gdLst/>
              <a:ahLst/>
              <a:cxnLst/>
              <a:rect l="l" t="t" r="r" b="b"/>
              <a:pathLst>
                <a:path w="1916" h="757" extrusionOk="0">
                  <a:moveTo>
                    <a:pt x="612" y="0"/>
                  </a:moveTo>
                  <a:cubicBezTo>
                    <a:pt x="414" y="0"/>
                    <a:pt x="255" y="41"/>
                    <a:pt x="202" y="134"/>
                  </a:cubicBezTo>
                  <a:cubicBezTo>
                    <a:pt x="120" y="277"/>
                    <a:pt x="1" y="757"/>
                    <a:pt x="524" y="757"/>
                  </a:cubicBezTo>
                  <a:cubicBezTo>
                    <a:pt x="575" y="757"/>
                    <a:pt x="633" y="752"/>
                    <a:pt x="698" y="742"/>
                  </a:cubicBezTo>
                  <a:cubicBezTo>
                    <a:pt x="1419" y="629"/>
                    <a:pt x="1915" y="442"/>
                    <a:pt x="1502" y="216"/>
                  </a:cubicBezTo>
                  <a:cubicBezTo>
                    <a:pt x="1259" y="83"/>
                    <a:pt x="896" y="0"/>
                    <a:pt x="612" y="0"/>
                  </a:cubicBezTo>
                  <a:close/>
                </a:path>
              </a:pathLst>
            </a:custGeom>
            <a:solidFill>
              <a:srgbClr val="FFFFFF">
                <a:alpha val="15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5"/>
            <p:cNvSpPr/>
            <p:nvPr/>
          </p:nvSpPr>
          <p:spPr>
            <a:xfrm>
              <a:off x="2623446" y="3045689"/>
              <a:ext cx="156980" cy="99929"/>
            </a:xfrm>
            <a:custGeom>
              <a:avLst/>
              <a:gdLst/>
              <a:ahLst/>
              <a:cxnLst/>
              <a:rect l="l" t="t" r="r" b="b"/>
              <a:pathLst>
                <a:path w="1428" h="909" extrusionOk="0">
                  <a:moveTo>
                    <a:pt x="1081" y="1"/>
                  </a:moveTo>
                  <a:cubicBezTo>
                    <a:pt x="1017" y="1"/>
                    <a:pt x="937" y="17"/>
                    <a:pt x="834" y="54"/>
                  </a:cubicBezTo>
                  <a:cubicBezTo>
                    <a:pt x="345" y="227"/>
                    <a:pt x="120" y="475"/>
                    <a:pt x="120" y="475"/>
                  </a:cubicBezTo>
                  <a:cubicBezTo>
                    <a:pt x="1" y="789"/>
                    <a:pt x="139" y="908"/>
                    <a:pt x="464" y="908"/>
                  </a:cubicBezTo>
                  <a:cubicBezTo>
                    <a:pt x="528" y="908"/>
                    <a:pt x="599" y="904"/>
                    <a:pt x="676" y="895"/>
                  </a:cubicBezTo>
                  <a:cubicBezTo>
                    <a:pt x="1149" y="843"/>
                    <a:pt x="1427" y="640"/>
                    <a:pt x="1367" y="399"/>
                  </a:cubicBezTo>
                  <a:cubicBezTo>
                    <a:pt x="1320" y="216"/>
                    <a:pt x="1315" y="1"/>
                    <a:pt x="1081"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5"/>
            <p:cNvSpPr/>
            <p:nvPr/>
          </p:nvSpPr>
          <p:spPr>
            <a:xfrm>
              <a:off x="2613443" y="2454039"/>
              <a:ext cx="289666" cy="224372"/>
            </a:xfrm>
            <a:custGeom>
              <a:avLst/>
              <a:gdLst/>
              <a:ahLst/>
              <a:cxnLst/>
              <a:rect l="l" t="t" r="r" b="b"/>
              <a:pathLst>
                <a:path w="2635" h="2041" extrusionOk="0">
                  <a:moveTo>
                    <a:pt x="1038" y="1"/>
                  </a:moveTo>
                  <a:cubicBezTo>
                    <a:pt x="801" y="1"/>
                    <a:pt x="266" y="111"/>
                    <a:pt x="136" y="439"/>
                  </a:cubicBezTo>
                  <a:cubicBezTo>
                    <a:pt x="1" y="808"/>
                    <a:pt x="887" y="777"/>
                    <a:pt x="1263" y="1116"/>
                  </a:cubicBezTo>
                  <a:cubicBezTo>
                    <a:pt x="1639" y="1454"/>
                    <a:pt x="1826" y="2025"/>
                    <a:pt x="2142" y="2040"/>
                  </a:cubicBezTo>
                  <a:cubicBezTo>
                    <a:pt x="2146" y="2040"/>
                    <a:pt x="2151" y="2040"/>
                    <a:pt x="2155" y="2040"/>
                  </a:cubicBezTo>
                  <a:cubicBezTo>
                    <a:pt x="2462" y="2040"/>
                    <a:pt x="2635" y="1245"/>
                    <a:pt x="2427" y="845"/>
                  </a:cubicBezTo>
                  <a:cubicBezTo>
                    <a:pt x="2225" y="432"/>
                    <a:pt x="1992" y="101"/>
                    <a:pt x="1098" y="4"/>
                  </a:cubicBezTo>
                  <a:cubicBezTo>
                    <a:pt x="1081" y="2"/>
                    <a:pt x="1061" y="1"/>
                    <a:pt x="1038"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2" name="Google Shape;2262;p75"/>
          <p:cNvGrpSpPr/>
          <p:nvPr/>
        </p:nvGrpSpPr>
        <p:grpSpPr>
          <a:xfrm>
            <a:off x="3704102" y="3203602"/>
            <a:ext cx="1264771" cy="1252722"/>
            <a:chOff x="1368500" y="3392725"/>
            <a:chExt cx="324600" cy="322725"/>
          </a:xfrm>
        </p:grpSpPr>
        <p:sp>
          <p:nvSpPr>
            <p:cNvPr id="2263" name="Google Shape;2263;p75"/>
            <p:cNvSpPr/>
            <p:nvPr/>
          </p:nvSpPr>
          <p:spPr>
            <a:xfrm>
              <a:off x="1369450" y="3392725"/>
              <a:ext cx="322725" cy="322725"/>
            </a:xfrm>
            <a:custGeom>
              <a:avLst/>
              <a:gdLst/>
              <a:ahLst/>
              <a:cxnLst/>
              <a:rect l="l" t="t" r="r" b="b"/>
              <a:pathLst>
                <a:path w="12909" h="12909" extrusionOk="0">
                  <a:moveTo>
                    <a:pt x="6454" y="0"/>
                  </a:moveTo>
                  <a:cubicBezTo>
                    <a:pt x="2885" y="0"/>
                    <a:pt x="0" y="2893"/>
                    <a:pt x="0" y="6454"/>
                  </a:cubicBezTo>
                  <a:cubicBezTo>
                    <a:pt x="0" y="10023"/>
                    <a:pt x="2885" y="12908"/>
                    <a:pt x="6454" y="12908"/>
                  </a:cubicBezTo>
                  <a:cubicBezTo>
                    <a:pt x="10023" y="12908"/>
                    <a:pt x="12908" y="10023"/>
                    <a:pt x="12908" y="6454"/>
                  </a:cubicBezTo>
                  <a:cubicBezTo>
                    <a:pt x="12908" y="2893"/>
                    <a:pt x="10023" y="0"/>
                    <a:pt x="6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5"/>
            <p:cNvSpPr/>
            <p:nvPr/>
          </p:nvSpPr>
          <p:spPr>
            <a:xfrm>
              <a:off x="1368500" y="3406200"/>
              <a:ext cx="324600" cy="295775"/>
            </a:xfrm>
            <a:custGeom>
              <a:avLst/>
              <a:gdLst/>
              <a:ahLst/>
              <a:cxnLst/>
              <a:rect l="l" t="t" r="r" b="b"/>
              <a:pathLst>
                <a:path w="12984" h="11831" extrusionOk="0">
                  <a:moveTo>
                    <a:pt x="6492" y="1"/>
                  </a:moveTo>
                  <a:cubicBezTo>
                    <a:pt x="4978" y="1"/>
                    <a:pt x="3464" y="577"/>
                    <a:pt x="2307" y="1730"/>
                  </a:cubicBezTo>
                  <a:cubicBezTo>
                    <a:pt x="1" y="4045"/>
                    <a:pt x="1" y="7786"/>
                    <a:pt x="2307" y="10100"/>
                  </a:cubicBezTo>
                  <a:cubicBezTo>
                    <a:pt x="3464" y="11254"/>
                    <a:pt x="4978" y="11830"/>
                    <a:pt x="6492" y="11830"/>
                  </a:cubicBezTo>
                  <a:cubicBezTo>
                    <a:pt x="8006" y="11830"/>
                    <a:pt x="9520" y="11254"/>
                    <a:pt x="10677" y="10100"/>
                  </a:cubicBezTo>
                  <a:cubicBezTo>
                    <a:pt x="12984" y="7786"/>
                    <a:pt x="12984" y="4045"/>
                    <a:pt x="10677" y="1730"/>
                  </a:cubicBezTo>
                  <a:cubicBezTo>
                    <a:pt x="9520" y="577"/>
                    <a:pt x="8006" y="1"/>
                    <a:pt x="64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5"/>
            <p:cNvSpPr/>
            <p:nvPr/>
          </p:nvSpPr>
          <p:spPr>
            <a:xfrm>
              <a:off x="1404375" y="3427650"/>
              <a:ext cx="252850" cy="252850"/>
            </a:xfrm>
            <a:custGeom>
              <a:avLst/>
              <a:gdLst/>
              <a:ahLst/>
              <a:cxnLst/>
              <a:rect l="l" t="t" r="r" b="b"/>
              <a:pathLst>
                <a:path w="10114" h="10114" extrusionOk="0">
                  <a:moveTo>
                    <a:pt x="5057" y="1"/>
                  </a:moveTo>
                  <a:cubicBezTo>
                    <a:pt x="2262" y="1"/>
                    <a:pt x="1" y="2270"/>
                    <a:pt x="1" y="5057"/>
                  </a:cubicBezTo>
                  <a:cubicBezTo>
                    <a:pt x="1" y="7852"/>
                    <a:pt x="2262" y="10114"/>
                    <a:pt x="5057" y="10114"/>
                  </a:cubicBezTo>
                  <a:cubicBezTo>
                    <a:pt x="7852" y="10114"/>
                    <a:pt x="10114" y="7852"/>
                    <a:pt x="10114" y="5057"/>
                  </a:cubicBezTo>
                  <a:cubicBezTo>
                    <a:pt x="10114" y="2270"/>
                    <a:pt x="7852" y="1"/>
                    <a:pt x="50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5"/>
            <p:cNvSpPr/>
            <p:nvPr/>
          </p:nvSpPr>
          <p:spPr>
            <a:xfrm>
              <a:off x="1499800" y="3657200"/>
              <a:ext cx="151425" cy="22375"/>
            </a:xfrm>
            <a:custGeom>
              <a:avLst/>
              <a:gdLst/>
              <a:ahLst/>
              <a:cxnLst/>
              <a:rect l="l" t="t" r="r" b="b"/>
              <a:pathLst>
                <a:path w="6057" h="895" extrusionOk="0">
                  <a:moveTo>
                    <a:pt x="4219" y="0"/>
                  </a:moveTo>
                  <a:cubicBezTo>
                    <a:pt x="3929" y="0"/>
                    <a:pt x="3642" y="18"/>
                    <a:pt x="3374" y="60"/>
                  </a:cubicBezTo>
                  <a:cubicBezTo>
                    <a:pt x="2014" y="286"/>
                    <a:pt x="1939" y="399"/>
                    <a:pt x="1330" y="519"/>
                  </a:cubicBezTo>
                  <a:cubicBezTo>
                    <a:pt x="1052" y="579"/>
                    <a:pt x="1" y="782"/>
                    <a:pt x="316" y="849"/>
                  </a:cubicBezTo>
                  <a:cubicBezTo>
                    <a:pt x="445" y="877"/>
                    <a:pt x="588" y="894"/>
                    <a:pt x="781" y="894"/>
                  </a:cubicBezTo>
                  <a:cubicBezTo>
                    <a:pt x="1062" y="894"/>
                    <a:pt x="1447" y="857"/>
                    <a:pt x="2044" y="759"/>
                  </a:cubicBezTo>
                  <a:cubicBezTo>
                    <a:pt x="2341" y="708"/>
                    <a:pt x="2614" y="689"/>
                    <a:pt x="2874" y="689"/>
                  </a:cubicBezTo>
                  <a:cubicBezTo>
                    <a:pt x="3497" y="689"/>
                    <a:pt x="4050" y="801"/>
                    <a:pt x="4696" y="864"/>
                  </a:cubicBezTo>
                  <a:cubicBezTo>
                    <a:pt x="4871" y="881"/>
                    <a:pt x="5029" y="890"/>
                    <a:pt x="5173" y="890"/>
                  </a:cubicBezTo>
                  <a:cubicBezTo>
                    <a:pt x="5221" y="890"/>
                    <a:pt x="5267" y="889"/>
                    <a:pt x="5313" y="887"/>
                  </a:cubicBezTo>
                  <a:cubicBezTo>
                    <a:pt x="5583" y="669"/>
                    <a:pt x="5831" y="429"/>
                    <a:pt x="6056" y="173"/>
                  </a:cubicBezTo>
                  <a:cubicBezTo>
                    <a:pt x="5583" y="94"/>
                    <a:pt x="4895" y="0"/>
                    <a:pt x="421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5"/>
            <p:cNvSpPr/>
            <p:nvPr/>
          </p:nvSpPr>
          <p:spPr>
            <a:xfrm>
              <a:off x="1385775" y="3587325"/>
              <a:ext cx="301500" cy="74975"/>
            </a:xfrm>
            <a:custGeom>
              <a:avLst/>
              <a:gdLst/>
              <a:ahLst/>
              <a:cxnLst/>
              <a:rect l="l" t="t" r="r" b="b"/>
              <a:pathLst>
                <a:path w="12060" h="2999" extrusionOk="0">
                  <a:moveTo>
                    <a:pt x="10070" y="0"/>
                  </a:moveTo>
                  <a:cubicBezTo>
                    <a:pt x="8270" y="0"/>
                    <a:pt x="6153" y="1413"/>
                    <a:pt x="2796" y="1586"/>
                  </a:cubicBezTo>
                  <a:cubicBezTo>
                    <a:pt x="2352" y="1608"/>
                    <a:pt x="1966" y="1618"/>
                    <a:pt x="1629" y="1618"/>
                  </a:cubicBezTo>
                  <a:cubicBezTo>
                    <a:pt x="849" y="1618"/>
                    <a:pt x="337" y="1566"/>
                    <a:pt x="1" y="1503"/>
                  </a:cubicBezTo>
                  <a:lnTo>
                    <a:pt x="1" y="1503"/>
                  </a:lnTo>
                  <a:cubicBezTo>
                    <a:pt x="264" y="2051"/>
                    <a:pt x="610" y="2555"/>
                    <a:pt x="1015" y="2998"/>
                  </a:cubicBezTo>
                  <a:cubicBezTo>
                    <a:pt x="1481" y="2976"/>
                    <a:pt x="2060" y="2923"/>
                    <a:pt x="2773" y="2825"/>
                  </a:cubicBezTo>
                  <a:cubicBezTo>
                    <a:pt x="6192" y="2352"/>
                    <a:pt x="7860" y="842"/>
                    <a:pt x="9731" y="684"/>
                  </a:cubicBezTo>
                  <a:cubicBezTo>
                    <a:pt x="10027" y="661"/>
                    <a:pt x="10311" y="651"/>
                    <a:pt x="10580" y="651"/>
                  </a:cubicBezTo>
                  <a:cubicBezTo>
                    <a:pt x="11093" y="651"/>
                    <a:pt x="11547" y="687"/>
                    <a:pt x="11917" y="737"/>
                  </a:cubicBezTo>
                  <a:cubicBezTo>
                    <a:pt x="11977" y="579"/>
                    <a:pt x="12022" y="414"/>
                    <a:pt x="12060" y="248"/>
                  </a:cubicBezTo>
                  <a:cubicBezTo>
                    <a:pt x="11564" y="121"/>
                    <a:pt x="10895" y="8"/>
                    <a:pt x="10084" y="0"/>
                  </a:cubicBezTo>
                  <a:cubicBezTo>
                    <a:pt x="10079" y="0"/>
                    <a:pt x="10074" y="0"/>
                    <a:pt x="1007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5"/>
            <p:cNvSpPr/>
            <p:nvPr/>
          </p:nvSpPr>
          <p:spPr>
            <a:xfrm>
              <a:off x="1369450" y="3488475"/>
              <a:ext cx="322150" cy="115200"/>
            </a:xfrm>
            <a:custGeom>
              <a:avLst/>
              <a:gdLst/>
              <a:ahLst/>
              <a:cxnLst/>
              <a:rect l="l" t="t" r="r" b="b"/>
              <a:pathLst>
                <a:path w="12886" h="4608" extrusionOk="0">
                  <a:moveTo>
                    <a:pt x="10263" y="1"/>
                  </a:moveTo>
                  <a:cubicBezTo>
                    <a:pt x="8615" y="1"/>
                    <a:pt x="6858" y="1958"/>
                    <a:pt x="3985" y="1958"/>
                  </a:cubicBezTo>
                  <a:cubicBezTo>
                    <a:pt x="3803" y="1958"/>
                    <a:pt x="3617" y="1950"/>
                    <a:pt x="3426" y="1933"/>
                  </a:cubicBezTo>
                  <a:cubicBezTo>
                    <a:pt x="1571" y="1768"/>
                    <a:pt x="654" y="1347"/>
                    <a:pt x="211" y="994"/>
                  </a:cubicBezTo>
                  <a:cubicBezTo>
                    <a:pt x="68" y="1512"/>
                    <a:pt x="0" y="2061"/>
                    <a:pt x="0" y="2624"/>
                  </a:cubicBezTo>
                  <a:cubicBezTo>
                    <a:pt x="0" y="3135"/>
                    <a:pt x="60" y="3639"/>
                    <a:pt x="173" y="4112"/>
                  </a:cubicBezTo>
                  <a:cubicBezTo>
                    <a:pt x="534" y="4353"/>
                    <a:pt x="1231" y="4607"/>
                    <a:pt x="2542" y="4607"/>
                  </a:cubicBezTo>
                  <a:cubicBezTo>
                    <a:pt x="2869" y="4607"/>
                    <a:pt x="3236" y="4591"/>
                    <a:pt x="3644" y="4555"/>
                  </a:cubicBezTo>
                  <a:cubicBezTo>
                    <a:pt x="7071" y="4249"/>
                    <a:pt x="8509" y="1414"/>
                    <a:pt x="10392" y="1414"/>
                  </a:cubicBezTo>
                  <a:cubicBezTo>
                    <a:pt x="10404" y="1414"/>
                    <a:pt x="10417" y="1415"/>
                    <a:pt x="10429" y="1415"/>
                  </a:cubicBezTo>
                  <a:cubicBezTo>
                    <a:pt x="11398" y="1437"/>
                    <a:pt x="12270" y="1753"/>
                    <a:pt x="12886" y="2053"/>
                  </a:cubicBezTo>
                  <a:cubicBezTo>
                    <a:pt x="12848" y="1655"/>
                    <a:pt x="12781" y="1265"/>
                    <a:pt x="12675" y="896"/>
                  </a:cubicBezTo>
                  <a:cubicBezTo>
                    <a:pt x="12142" y="551"/>
                    <a:pt x="11451" y="198"/>
                    <a:pt x="10654" y="40"/>
                  </a:cubicBezTo>
                  <a:cubicBezTo>
                    <a:pt x="10524" y="13"/>
                    <a:pt x="10394" y="1"/>
                    <a:pt x="1026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5"/>
            <p:cNvSpPr/>
            <p:nvPr/>
          </p:nvSpPr>
          <p:spPr>
            <a:xfrm>
              <a:off x="1380725" y="3471975"/>
              <a:ext cx="167275" cy="22950"/>
            </a:xfrm>
            <a:custGeom>
              <a:avLst/>
              <a:gdLst/>
              <a:ahLst/>
              <a:cxnLst/>
              <a:rect l="l" t="t" r="r" b="b"/>
              <a:pathLst>
                <a:path w="6691" h="918" extrusionOk="0">
                  <a:moveTo>
                    <a:pt x="4910" y="1"/>
                  </a:moveTo>
                  <a:cubicBezTo>
                    <a:pt x="4187" y="1"/>
                    <a:pt x="2973" y="278"/>
                    <a:pt x="2210" y="278"/>
                  </a:cubicBezTo>
                  <a:cubicBezTo>
                    <a:pt x="2114" y="278"/>
                    <a:pt x="2026" y="274"/>
                    <a:pt x="1946" y="264"/>
                  </a:cubicBezTo>
                  <a:cubicBezTo>
                    <a:pt x="1360" y="196"/>
                    <a:pt x="1044" y="99"/>
                    <a:pt x="421" y="39"/>
                  </a:cubicBezTo>
                  <a:cubicBezTo>
                    <a:pt x="263" y="317"/>
                    <a:pt x="120" y="610"/>
                    <a:pt x="0" y="918"/>
                  </a:cubicBezTo>
                  <a:cubicBezTo>
                    <a:pt x="909" y="895"/>
                    <a:pt x="2464" y="835"/>
                    <a:pt x="2803" y="752"/>
                  </a:cubicBezTo>
                  <a:cubicBezTo>
                    <a:pt x="3242" y="653"/>
                    <a:pt x="4163" y="488"/>
                    <a:pt x="4973" y="488"/>
                  </a:cubicBezTo>
                  <a:cubicBezTo>
                    <a:pt x="5079" y="488"/>
                    <a:pt x="5182" y="491"/>
                    <a:pt x="5282" y="497"/>
                  </a:cubicBezTo>
                  <a:cubicBezTo>
                    <a:pt x="5381" y="504"/>
                    <a:pt x="5477" y="507"/>
                    <a:pt x="5567" y="507"/>
                  </a:cubicBezTo>
                  <a:cubicBezTo>
                    <a:pt x="6278" y="507"/>
                    <a:pt x="6690" y="319"/>
                    <a:pt x="6364" y="279"/>
                  </a:cubicBezTo>
                  <a:cubicBezTo>
                    <a:pt x="5988" y="234"/>
                    <a:pt x="5755" y="16"/>
                    <a:pt x="4959" y="1"/>
                  </a:cubicBezTo>
                  <a:cubicBezTo>
                    <a:pt x="4943" y="1"/>
                    <a:pt x="4926" y="1"/>
                    <a:pt x="491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5"/>
            <p:cNvSpPr/>
            <p:nvPr/>
          </p:nvSpPr>
          <p:spPr>
            <a:xfrm>
              <a:off x="1416225" y="3418575"/>
              <a:ext cx="256775" cy="59075"/>
            </a:xfrm>
            <a:custGeom>
              <a:avLst/>
              <a:gdLst/>
              <a:ahLst/>
              <a:cxnLst/>
              <a:rect l="l" t="t" r="r" b="b"/>
              <a:pathLst>
                <a:path w="10271" h="2363" extrusionOk="0">
                  <a:moveTo>
                    <a:pt x="5709" y="0"/>
                  </a:moveTo>
                  <a:cubicBezTo>
                    <a:pt x="3880" y="0"/>
                    <a:pt x="2506" y="359"/>
                    <a:pt x="1280" y="359"/>
                  </a:cubicBezTo>
                  <a:cubicBezTo>
                    <a:pt x="1057" y="359"/>
                    <a:pt x="839" y="347"/>
                    <a:pt x="624" y="319"/>
                  </a:cubicBezTo>
                  <a:cubicBezTo>
                    <a:pt x="406" y="492"/>
                    <a:pt x="195" y="679"/>
                    <a:pt x="0" y="882"/>
                  </a:cubicBezTo>
                  <a:cubicBezTo>
                    <a:pt x="456" y="994"/>
                    <a:pt x="960" y="1026"/>
                    <a:pt x="1513" y="1026"/>
                  </a:cubicBezTo>
                  <a:cubicBezTo>
                    <a:pt x="2233" y="1026"/>
                    <a:pt x="3037" y="973"/>
                    <a:pt x="3931" y="973"/>
                  </a:cubicBezTo>
                  <a:cubicBezTo>
                    <a:pt x="4935" y="973"/>
                    <a:pt x="6052" y="1040"/>
                    <a:pt x="7288" y="1326"/>
                  </a:cubicBezTo>
                  <a:cubicBezTo>
                    <a:pt x="9166" y="1754"/>
                    <a:pt x="9948" y="2130"/>
                    <a:pt x="10271" y="2362"/>
                  </a:cubicBezTo>
                  <a:cubicBezTo>
                    <a:pt x="9828" y="1544"/>
                    <a:pt x="9212" y="830"/>
                    <a:pt x="8475" y="274"/>
                  </a:cubicBezTo>
                  <a:cubicBezTo>
                    <a:pt x="8227" y="229"/>
                    <a:pt x="7949" y="184"/>
                    <a:pt x="7649" y="139"/>
                  </a:cubicBezTo>
                  <a:cubicBezTo>
                    <a:pt x="6947" y="38"/>
                    <a:pt x="6304" y="0"/>
                    <a:pt x="57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5"/>
            <p:cNvSpPr/>
            <p:nvPr/>
          </p:nvSpPr>
          <p:spPr>
            <a:xfrm>
              <a:off x="1445959" y="3431148"/>
              <a:ext cx="212597" cy="152556"/>
            </a:xfrm>
            <a:custGeom>
              <a:avLst/>
              <a:gdLst/>
              <a:ahLst/>
              <a:cxnLst/>
              <a:rect l="l" t="t" r="r" b="b"/>
              <a:pathLst>
                <a:path w="6853" h="4918" extrusionOk="0">
                  <a:moveTo>
                    <a:pt x="2815" y="0"/>
                  </a:moveTo>
                  <a:cubicBezTo>
                    <a:pt x="2069" y="0"/>
                    <a:pt x="1297" y="172"/>
                    <a:pt x="857" y="717"/>
                  </a:cubicBezTo>
                  <a:cubicBezTo>
                    <a:pt x="0" y="1769"/>
                    <a:pt x="3772" y="2010"/>
                    <a:pt x="4065" y="2844"/>
                  </a:cubicBezTo>
                  <a:cubicBezTo>
                    <a:pt x="4355" y="3670"/>
                    <a:pt x="4572" y="4918"/>
                    <a:pt x="5490" y="4918"/>
                  </a:cubicBezTo>
                  <a:cubicBezTo>
                    <a:pt x="5499" y="4918"/>
                    <a:pt x="5507" y="4918"/>
                    <a:pt x="5515" y="4917"/>
                  </a:cubicBezTo>
                  <a:cubicBezTo>
                    <a:pt x="6447" y="4902"/>
                    <a:pt x="6852" y="3783"/>
                    <a:pt x="6432" y="2423"/>
                  </a:cubicBezTo>
                  <a:cubicBezTo>
                    <a:pt x="6011" y="1056"/>
                    <a:pt x="5214" y="530"/>
                    <a:pt x="4538" y="282"/>
                  </a:cubicBezTo>
                  <a:cubicBezTo>
                    <a:pt x="4177" y="148"/>
                    <a:pt x="3507" y="0"/>
                    <a:pt x="2815" y="0"/>
                  </a:cubicBezTo>
                  <a:close/>
                </a:path>
              </a:pathLst>
            </a:custGeom>
            <a:gradFill>
              <a:gsLst>
                <a:gs pos="0">
                  <a:srgbClr val="6372D4">
                    <a:alpha val="33333"/>
                    <a:alpha val="9730"/>
                  </a:srgbClr>
                </a:gs>
                <a:gs pos="100000">
                  <a:srgbClr val="FFFFFF">
                    <a:alpha val="0"/>
                    <a:alpha val="973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2" name="Google Shape;2272;p75"/>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76"/>
        <p:cNvGrpSpPr/>
        <p:nvPr/>
      </p:nvGrpSpPr>
      <p:grpSpPr>
        <a:xfrm>
          <a:off x="0" y="0"/>
          <a:ext cx="0" cy="0"/>
          <a:chOff x="0" y="0"/>
          <a:chExt cx="0" cy="0"/>
        </a:xfrm>
      </p:grpSpPr>
      <p:sp>
        <p:nvSpPr>
          <p:cNvPr id="2277" name="Google Shape;2277;p7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2278" name="Google Shape;2278;p76"/>
          <p:cNvSpPr txBox="1">
            <a:spLocks noGrp="1"/>
          </p:cNvSpPr>
          <p:nvPr>
            <p:ph type="body" idx="1"/>
          </p:nvPr>
        </p:nvSpPr>
        <p:spPr>
          <a:xfrm>
            <a:off x="720000" y="1259000"/>
            <a:ext cx="3666900" cy="3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Did you like the resources? Get them for free at our other websites.</a:t>
            </a:r>
            <a:endParaRPr/>
          </a:p>
          <a:p>
            <a:pPr marL="0" lvl="0" indent="0" algn="l" rtl="0">
              <a:spcBef>
                <a:spcPts val="1000"/>
              </a:spcBef>
              <a:spcAft>
                <a:spcPts val="0"/>
              </a:spcAft>
              <a:buNone/>
            </a:pPr>
            <a:r>
              <a:rPr lang="en" sz="2200">
                <a:latin typeface="Anek Devanagari ExtraBold"/>
                <a:ea typeface="Anek Devanagari ExtraBold"/>
                <a:cs typeface="Anek Devanagari ExtraBold"/>
                <a:sym typeface="Anek Devanagari ExtraBold"/>
              </a:rPr>
              <a:t>VECTORS</a:t>
            </a:r>
            <a:endParaRPr sz="2200">
              <a:latin typeface="Anek Devanagari ExtraBold"/>
              <a:ea typeface="Anek Devanagari ExtraBold"/>
              <a:cs typeface="Anek Devanagari ExtraBold"/>
              <a:sym typeface="Anek Devanagari ExtraBold"/>
            </a:endParaRPr>
          </a:p>
          <a:p>
            <a:pPr marL="457200" lvl="0" indent="-323850" algn="l" rtl="0">
              <a:spcBef>
                <a:spcPts val="1000"/>
              </a:spcBef>
              <a:spcAft>
                <a:spcPts val="0"/>
              </a:spcAft>
              <a:buSzPts val="1500"/>
              <a:buChar char="●"/>
            </a:pPr>
            <a:r>
              <a:rPr lang="en">
                <a:solidFill>
                  <a:schemeClr val="hlink"/>
                </a:solidFill>
                <a:uFill>
                  <a:noFill/>
                </a:uFill>
                <a:hlinkClick r:id="rId3"/>
              </a:rPr>
              <a:t>Gradient space with a rocket I</a:t>
            </a:r>
            <a:endParaRPr/>
          </a:p>
          <a:p>
            <a:pPr marL="457200" lvl="0" indent="-323850" algn="l" rtl="0">
              <a:spcBef>
                <a:spcPts val="0"/>
              </a:spcBef>
              <a:spcAft>
                <a:spcPts val="0"/>
              </a:spcAft>
              <a:buSzPts val="1500"/>
              <a:buChar char="●"/>
            </a:pPr>
            <a:r>
              <a:rPr lang="en">
                <a:solidFill>
                  <a:schemeClr val="hlink"/>
                </a:solidFill>
                <a:uFill>
                  <a:noFill/>
                </a:uFill>
                <a:hlinkClick r:id="rId4"/>
              </a:rPr>
              <a:t>Gradient space with a rocket II</a:t>
            </a:r>
            <a:endParaRPr/>
          </a:p>
          <a:p>
            <a:pPr marL="457200" lvl="0" indent="-323850" algn="l" rtl="0">
              <a:spcBef>
                <a:spcPts val="0"/>
              </a:spcBef>
              <a:spcAft>
                <a:spcPts val="0"/>
              </a:spcAft>
              <a:buSzPts val="1500"/>
              <a:buChar char="●"/>
            </a:pPr>
            <a:r>
              <a:rPr lang="en">
                <a:solidFill>
                  <a:schemeClr val="hlink"/>
                </a:solidFill>
                <a:uFill>
                  <a:noFill/>
                </a:uFill>
                <a:hlinkClick r:id="rId5"/>
              </a:rPr>
              <a:t>Gradient space with a rocket III</a:t>
            </a:r>
            <a:endParaRPr/>
          </a:p>
          <a:p>
            <a:pPr marL="457200" lvl="0" indent="-323850" algn="l" rtl="0">
              <a:spcBef>
                <a:spcPts val="0"/>
              </a:spcBef>
              <a:spcAft>
                <a:spcPts val="0"/>
              </a:spcAft>
              <a:buSzPts val="1500"/>
              <a:buChar char="●"/>
            </a:pPr>
            <a:r>
              <a:rPr lang="en">
                <a:solidFill>
                  <a:schemeClr val="hlink"/>
                </a:solidFill>
                <a:uFill>
                  <a:noFill/>
                </a:uFill>
                <a:hlinkClick r:id="rId6"/>
              </a:rPr>
              <a:t>Gradient galaxy background I</a:t>
            </a:r>
            <a:endParaRPr/>
          </a:p>
          <a:p>
            <a:pPr marL="457200" lvl="0" indent="-323850" algn="l" rtl="0">
              <a:spcBef>
                <a:spcPts val="0"/>
              </a:spcBef>
              <a:spcAft>
                <a:spcPts val="0"/>
              </a:spcAft>
              <a:buSzPts val="1500"/>
              <a:buChar char="●"/>
            </a:pPr>
            <a:r>
              <a:rPr lang="en">
                <a:solidFill>
                  <a:schemeClr val="hlink"/>
                </a:solidFill>
                <a:uFill>
                  <a:noFill/>
                </a:uFill>
                <a:hlinkClick r:id="rId7"/>
              </a:rPr>
              <a:t>Gradient galaxy background II</a:t>
            </a:r>
            <a:endParaRPr/>
          </a:p>
          <a:p>
            <a:pPr marL="457200" lvl="0" indent="-323850" algn="l" rtl="0">
              <a:spcBef>
                <a:spcPts val="0"/>
              </a:spcBef>
              <a:spcAft>
                <a:spcPts val="0"/>
              </a:spcAft>
              <a:buSzPts val="1500"/>
              <a:buChar char="●"/>
            </a:pPr>
            <a:r>
              <a:rPr lang="en">
                <a:solidFill>
                  <a:schemeClr val="hlink"/>
                </a:solidFill>
                <a:uFill>
                  <a:noFill/>
                </a:uFill>
                <a:hlinkClick r:id="rId8"/>
              </a:rPr>
              <a:t>Gradient galaxy background III</a:t>
            </a:r>
            <a:endParaRPr/>
          </a:p>
          <a:p>
            <a:pPr marL="457200" lvl="0" indent="-323850" algn="l" rtl="0">
              <a:spcBef>
                <a:spcPts val="0"/>
              </a:spcBef>
              <a:spcAft>
                <a:spcPts val="0"/>
              </a:spcAft>
              <a:buSzPts val="1500"/>
              <a:buChar char="●"/>
            </a:pPr>
            <a:r>
              <a:rPr lang="en">
                <a:solidFill>
                  <a:schemeClr val="hlink"/>
                </a:solidFill>
                <a:uFill>
                  <a:noFill/>
                </a:uFill>
                <a:hlinkClick r:id="rId9"/>
              </a:rPr>
              <a:t>Gradient galaxy with rocket</a:t>
            </a:r>
            <a:endParaRPr/>
          </a:p>
          <a:p>
            <a:pPr marL="457200" lvl="0" indent="-323850" algn="l" rtl="0">
              <a:spcBef>
                <a:spcPts val="0"/>
              </a:spcBef>
              <a:spcAft>
                <a:spcPts val="0"/>
              </a:spcAft>
              <a:buSzPts val="1500"/>
              <a:buChar char="●"/>
            </a:pPr>
            <a:r>
              <a:rPr lang="en">
                <a:solidFill>
                  <a:schemeClr val="hlink"/>
                </a:solidFill>
                <a:uFill>
                  <a:noFill/>
                </a:uFill>
                <a:hlinkClick r:id="rId10"/>
              </a:rPr>
              <a:t>Star background</a:t>
            </a:r>
            <a:endParaRPr/>
          </a:p>
        </p:txBody>
      </p:sp>
      <p:sp>
        <p:nvSpPr>
          <p:cNvPr id="2279" name="Google Shape;2279;p76"/>
          <p:cNvSpPr txBox="1">
            <a:spLocks noGrp="1"/>
          </p:cNvSpPr>
          <p:nvPr>
            <p:ph type="body" idx="2"/>
          </p:nvPr>
        </p:nvSpPr>
        <p:spPr>
          <a:xfrm>
            <a:off x="4757100" y="1839150"/>
            <a:ext cx="3666900" cy="27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PHOTOS</a:t>
            </a:r>
            <a:endParaRPr sz="2200">
              <a:latin typeface="Anek Devanagari ExtraBold"/>
              <a:ea typeface="Anek Devanagari ExtraBold"/>
              <a:cs typeface="Anek Devanagari ExtraBold"/>
              <a:sym typeface="Anek Devanagari ExtraBold"/>
            </a:endParaRPr>
          </a:p>
          <a:p>
            <a:pPr marL="457200" lvl="0" indent="-323850" algn="l" rtl="0">
              <a:spcBef>
                <a:spcPts val="1000"/>
              </a:spcBef>
              <a:spcAft>
                <a:spcPts val="0"/>
              </a:spcAft>
              <a:buSzPts val="1500"/>
              <a:buChar char="●"/>
            </a:pPr>
            <a:r>
              <a:rPr lang="en">
                <a:solidFill>
                  <a:schemeClr val="hlink"/>
                </a:solidFill>
                <a:uFill>
                  <a:noFill/>
                </a:uFill>
                <a:hlinkClick r:id="rId11"/>
              </a:rPr>
              <a:t>Beautiful constellations on sky</a:t>
            </a:r>
            <a:endParaRPr/>
          </a:p>
          <a:p>
            <a:pPr marL="457200" lvl="0" indent="-323850" algn="l" rtl="0">
              <a:spcBef>
                <a:spcPts val="0"/>
              </a:spcBef>
              <a:spcAft>
                <a:spcPts val="0"/>
              </a:spcAft>
              <a:buSzPts val="1500"/>
              <a:buChar char="●"/>
            </a:pPr>
            <a:r>
              <a:rPr lang="en">
                <a:solidFill>
                  <a:schemeClr val="hlink"/>
                </a:solidFill>
                <a:uFill>
                  <a:noFill/>
                </a:uFill>
                <a:hlinkClick r:id="rId12"/>
              </a:rPr>
              <a:t>Virgo constellation on a beautiful starry night</a:t>
            </a:r>
            <a:endParaRPr/>
          </a:p>
          <a:p>
            <a:pPr marL="457200" lvl="0" indent="-323850" algn="l" rtl="0">
              <a:spcBef>
                <a:spcPts val="0"/>
              </a:spcBef>
              <a:spcAft>
                <a:spcPts val="0"/>
              </a:spcAft>
              <a:buSzPts val="1500"/>
              <a:buChar char="●"/>
            </a:pPr>
            <a:r>
              <a:rPr lang="en">
                <a:solidFill>
                  <a:schemeClr val="hlink"/>
                </a:solidFill>
                <a:uFill>
                  <a:noFill/>
                </a:uFill>
                <a:hlinkClick r:id="rId13"/>
              </a:rPr>
              <a:t>Woman studying in the library</a:t>
            </a:r>
            <a:endParaRPr/>
          </a:p>
          <a:p>
            <a:pPr marL="457200" lvl="0" indent="-323850" algn="l" rtl="0">
              <a:spcBef>
                <a:spcPts val="0"/>
              </a:spcBef>
              <a:spcAft>
                <a:spcPts val="0"/>
              </a:spcAft>
              <a:buSzPts val="1500"/>
              <a:buChar char="●"/>
            </a:pPr>
            <a:r>
              <a:rPr lang="en">
                <a:solidFill>
                  <a:schemeClr val="hlink"/>
                </a:solidFill>
                <a:uFill>
                  <a:noFill/>
                </a:uFill>
                <a:hlinkClick r:id="rId14"/>
              </a:rPr>
              <a:t>Man between bookshelves</a:t>
            </a:r>
            <a:endParaRPr/>
          </a:p>
        </p:txBody>
      </p:sp>
      <p:sp>
        <p:nvSpPr>
          <p:cNvPr id="2280" name="Google Shape;2280;p76"/>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42"/>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118" name="Google Shape;1118;p42"/>
          <p:cNvSpPr txBox="1">
            <a:spLocks noGrp="1"/>
          </p:cNvSpPr>
          <p:nvPr>
            <p:ph type="title"/>
          </p:nvPr>
        </p:nvSpPr>
        <p:spPr>
          <a:xfrm>
            <a:off x="1526335" y="1840325"/>
            <a:ext cx="804600" cy="8046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01</a:t>
            </a:r>
            <a:endParaRPr/>
          </a:p>
        </p:txBody>
      </p:sp>
      <p:sp>
        <p:nvSpPr>
          <p:cNvPr id="1119" name="Google Shape;1119;p42"/>
          <p:cNvSpPr txBox="1">
            <a:spLocks noGrp="1"/>
          </p:cNvSpPr>
          <p:nvPr>
            <p:ph type="subTitle" idx="1"/>
          </p:nvPr>
        </p:nvSpPr>
        <p:spPr>
          <a:xfrm>
            <a:off x="827035"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OBSERVATORY</a:t>
            </a:r>
            <a:endParaRPr/>
          </a:p>
        </p:txBody>
      </p:sp>
      <p:sp>
        <p:nvSpPr>
          <p:cNvPr id="1120" name="Google Shape;1120;p42"/>
          <p:cNvSpPr txBox="1">
            <a:spLocks noGrp="1"/>
          </p:cNvSpPr>
          <p:nvPr>
            <p:ph type="subTitle" idx="2"/>
          </p:nvPr>
        </p:nvSpPr>
        <p:spPr>
          <a:xfrm>
            <a:off x="827035" y="3282487"/>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1" name="Google Shape;1121;p42"/>
          <p:cNvSpPr txBox="1">
            <a:spLocks noGrp="1"/>
          </p:cNvSpPr>
          <p:nvPr>
            <p:ph type="title" idx="3"/>
          </p:nvPr>
        </p:nvSpPr>
        <p:spPr>
          <a:xfrm>
            <a:off x="4260624" y="1840325"/>
            <a:ext cx="804600" cy="804600"/>
          </a:xfrm>
          <a:prstGeom prst="rect">
            <a:avLst/>
          </a:prstGeom>
          <a:gradFill>
            <a:gsLst>
              <a:gs pos="0">
                <a:srgbClr val="6384FF">
                  <a:alpha val="58431"/>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02</a:t>
            </a:r>
            <a:endParaRPr/>
          </a:p>
        </p:txBody>
      </p:sp>
      <p:sp>
        <p:nvSpPr>
          <p:cNvPr id="1122" name="Google Shape;1122;p42"/>
          <p:cNvSpPr txBox="1">
            <a:spLocks noGrp="1"/>
          </p:cNvSpPr>
          <p:nvPr>
            <p:ph type="subTitle" idx="4"/>
          </p:nvPr>
        </p:nvSpPr>
        <p:spPr>
          <a:xfrm>
            <a:off x="3561324"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TELESCOPES</a:t>
            </a:r>
            <a:endParaRPr/>
          </a:p>
        </p:txBody>
      </p:sp>
      <p:sp>
        <p:nvSpPr>
          <p:cNvPr id="1123" name="Google Shape;1123;p42"/>
          <p:cNvSpPr txBox="1">
            <a:spLocks noGrp="1"/>
          </p:cNvSpPr>
          <p:nvPr>
            <p:ph type="subTitle" idx="5"/>
          </p:nvPr>
        </p:nvSpPr>
        <p:spPr>
          <a:xfrm>
            <a:off x="3561324" y="3282486"/>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4" name="Google Shape;1124;p42"/>
          <p:cNvSpPr txBox="1">
            <a:spLocks noGrp="1"/>
          </p:cNvSpPr>
          <p:nvPr>
            <p:ph type="title" idx="6"/>
          </p:nvPr>
        </p:nvSpPr>
        <p:spPr>
          <a:xfrm>
            <a:off x="6813065" y="1840325"/>
            <a:ext cx="804600" cy="804600"/>
          </a:xfrm>
          <a:prstGeom prst="rect">
            <a:avLst/>
          </a:prstGeom>
          <a:gradFill>
            <a:gsLst>
              <a:gs pos="0">
                <a:srgbClr val="FFAB0C">
                  <a:alpha val="58039"/>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03</a:t>
            </a:r>
            <a:endParaRPr/>
          </a:p>
        </p:txBody>
      </p:sp>
      <p:sp>
        <p:nvSpPr>
          <p:cNvPr id="1125" name="Google Shape;1125;p42"/>
          <p:cNvSpPr txBox="1">
            <a:spLocks noGrp="1"/>
          </p:cNvSpPr>
          <p:nvPr>
            <p:ph type="subTitle" idx="7"/>
          </p:nvPr>
        </p:nvSpPr>
        <p:spPr>
          <a:xfrm>
            <a:off x="6113765"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SATELLITES</a:t>
            </a:r>
            <a:endParaRPr/>
          </a:p>
        </p:txBody>
      </p:sp>
      <p:sp>
        <p:nvSpPr>
          <p:cNvPr id="1126" name="Google Shape;1126;p42"/>
          <p:cNvSpPr txBox="1">
            <a:spLocks noGrp="1"/>
          </p:cNvSpPr>
          <p:nvPr>
            <p:ph type="subTitle" idx="8"/>
          </p:nvPr>
        </p:nvSpPr>
        <p:spPr>
          <a:xfrm>
            <a:off x="6113765" y="3282487"/>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7" name="Google Shape;1127;p42"/>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8" name="Google Shape;1128;p42"/>
          <p:cNvGrpSpPr/>
          <p:nvPr/>
        </p:nvGrpSpPr>
        <p:grpSpPr>
          <a:xfrm>
            <a:off x="7507154" y="182008"/>
            <a:ext cx="1114164" cy="1020775"/>
            <a:chOff x="2972050" y="2772000"/>
            <a:chExt cx="907300" cy="831250"/>
          </a:xfrm>
        </p:grpSpPr>
        <p:sp>
          <p:nvSpPr>
            <p:cNvPr id="1129" name="Google Shape;1129;p42"/>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2"/>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subTitle" idx="1"/>
          </p:nvPr>
        </p:nvSpPr>
        <p:spPr>
          <a:xfrm>
            <a:off x="4190125" y="2315118"/>
            <a:ext cx="4231500" cy="14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you could give a brief description of the topic you want to talk about. For example, if you want to talk about Mercury, you could say that it’s the smallest in the entire Solar System</a:t>
            </a:r>
            <a:endParaRPr/>
          </a:p>
        </p:txBody>
      </p:sp>
      <p:sp>
        <p:nvSpPr>
          <p:cNvPr id="1145" name="Google Shape;1145;p43"/>
          <p:cNvSpPr txBox="1">
            <a:spLocks noGrp="1"/>
          </p:cNvSpPr>
          <p:nvPr>
            <p:ph type="title"/>
          </p:nvPr>
        </p:nvSpPr>
        <p:spPr>
          <a:xfrm>
            <a:off x="4190125" y="1365582"/>
            <a:ext cx="4231500" cy="72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grpSp>
        <p:nvGrpSpPr>
          <p:cNvPr id="1146" name="Google Shape;1146;p43"/>
          <p:cNvGrpSpPr/>
          <p:nvPr/>
        </p:nvGrpSpPr>
        <p:grpSpPr>
          <a:xfrm>
            <a:off x="725327" y="1305329"/>
            <a:ext cx="3013269" cy="2532842"/>
            <a:chOff x="467279" y="1290842"/>
            <a:chExt cx="3013269" cy="2532842"/>
          </a:xfrm>
        </p:grpSpPr>
        <p:grpSp>
          <p:nvGrpSpPr>
            <p:cNvPr id="1147" name="Google Shape;1147;p43"/>
            <p:cNvGrpSpPr/>
            <p:nvPr/>
          </p:nvGrpSpPr>
          <p:grpSpPr>
            <a:xfrm>
              <a:off x="467279" y="3016105"/>
              <a:ext cx="954346" cy="807579"/>
              <a:chOff x="575162" y="3714864"/>
              <a:chExt cx="1291752" cy="1093095"/>
            </a:xfrm>
          </p:grpSpPr>
          <p:sp>
            <p:nvSpPr>
              <p:cNvPr id="1148" name="Google Shape;1148;p43"/>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43"/>
              <p:cNvGrpSpPr/>
              <p:nvPr/>
            </p:nvGrpSpPr>
            <p:grpSpPr>
              <a:xfrm flipH="1">
                <a:off x="575162" y="3714864"/>
                <a:ext cx="1291752" cy="1093095"/>
                <a:chOff x="5341900" y="1228588"/>
                <a:chExt cx="717600" cy="607275"/>
              </a:xfrm>
            </p:grpSpPr>
            <p:sp>
              <p:nvSpPr>
                <p:cNvPr id="1150" name="Google Shape;1150;p43"/>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3"/>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3"/>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3"/>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3"/>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3"/>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2" name="Google Shape;1162;p43"/>
            <p:cNvGrpSpPr/>
            <p:nvPr/>
          </p:nvGrpSpPr>
          <p:grpSpPr>
            <a:xfrm>
              <a:off x="1280031" y="1290842"/>
              <a:ext cx="2200517" cy="2084882"/>
              <a:chOff x="1535231" y="1742367"/>
              <a:chExt cx="2200517" cy="2084882"/>
            </a:xfrm>
          </p:grpSpPr>
          <p:sp>
            <p:nvSpPr>
              <p:cNvPr id="1163" name="Google Shape;1163;p43"/>
              <p:cNvSpPr/>
              <p:nvPr/>
            </p:nvSpPr>
            <p:spPr>
              <a:xfrm>
                <a:off x="2794348" y="2885849"/>
                <a:ext cx="941400" cy="941400"/>
              </a:xfrm>
              <a:prstGeom prst="ellipse">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4" name="Google Shape;1164;p43"/>
              <p:cNvGrpSpPr/>
              <p:nvPr/>
            </p:nvGrpSpPr>
            <p:grpSpPr>
              <a:xfrm>
                <a:off x="1535231" y="1742367"/>
                <a:ext cx="2100802" cy="1913451"/>
                <a:chOff x="4106750" y="2356563"/>
                <a:chExt cx="1979088" cy="1802591"/>
              </a:xfrm>
            </p:grpSpPr>
            <p:sp>
              <p:nvSpPr>
                <p:cNvPr id="1165" name="Google Shape;1165;p43"/>
                <p:cNvSpPr/>
                <p:nvPr/>
              </p:nvSpPr>
              <p:spPr>
                <a:xfrm>
                  <a:off x="4106750" y="2356563"/>
                  <a:ext cx="1979088" cy="1802591"/>
                </a:xfrm>
                <a:custGeom>
                  <a:avLst/>
                  <a:gdLst/>
                  <a:ahLst/>
                  <a:cxnLst/>
                  <a:rect l="l" t="t" r="r" b="b"/>
                  <a:pathLst>
                    <a:path w="29244" h="26636" extrusionOk="0">
                      <a:moveTo>
                        <a:pt x="14623" y="1"/>
                      </a:moveTo>
                      <a:cubicBezTo>
                        <a:pt x="11215" y="1"/>
                        <a:pt x="7807" y="1301"/>
                        <a:pt x="5208" y="3900"/>
                      </a:cubicBezTo>
                      <a:cubicBezTo>
                        <a:pt x="1" y="9100"/>
                        <a:pt x="1" y="17537"/>
                        <a:pt x="5208" y="22736"/>
                      </a:cubicBezTo>
                      <a:cubicBezTo>
                        <a:pt x="7807" y="25336"/>
                        <a:pt x="11215" y="26636"/>
                        <a:pt x="14623" y="26636"/>
                      </a:cubicBezTo>
                      <a:cubicBezTo>
                        <a:pt x="18031" y="26636"/>
                        <a:pt x="21440" y="25336"/>
                        <a:pt x="24044" y="22736"/>
                      </a:cubicBezTo>
                      <a:cubicBezTo>
                        <a:pt x="29243" y="17537"/>
                        <a:pt x="29243" y="9100"/>
                        <a:pt x="24044" y="3900"/>
                      </a:cubicBezTo>
                      <a:cubicBezTo>
                        <a:pt x="21440" y="1301"/>
                        <a:pt x="18031" y="1"/>
                        <a:pt x="1462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3"/>
                <p:cNvSpPr/>
                <p:nvPr/>
              </p:nvSpPr>
              <p:spPr>
                <a:xfrm>
                  <a:off x="4231339" y="2469579"/>
                  <a:ext cx="1730382" cy="1576624"/>
                </a:xfrm>
                <a:custGeom>
                  <a:avLst/>
                  <a:gdLst/>
                  <a:ahLst/>
                  <a:cxnLst/>
                  <a:rect l="l" t="t" r="r" b="b"/>
                  <a:pathLst>
                    <a:path w="25569" h="23297" extrusionOk="0">
                      <a:moveTo>
                        <a:pt x="12781" y="1"/>
                      </a:moveTo>
                      <a:cubicBezTo>
                        <a:pt x="9800" y="1"/>
                        <a:pt x="6819" y="1137"/>
                        <a:pt x="4546" y="3410"/>
                      </a:cubicBezTo>
                      <a:cubicBezTo>
                        <a:pt x="1" y="7963"/>
                        <a:pt x="1" y="15334"/>
                        <a:pt x="4546" y="19887"/>
                      </a:cubicBezTo>
                      <a:cubicBezTo>
                        <a:pt x="6819" y="22160"/>
                        <a:pt x="9800" y="23296"/>
                        <a:pt x="12781" y="23296"/>
                      </a:cubicBezTo>
                      <a:cubicBezTo>
                        <a:pt x="15762" y="23296"/>
                        <a:pt x="18743" y="22160"/>
                        <a:pt x="21016" y="19887"/>
                      </a:cubicBezTo>
                      <a:cubicBezTo>
                        <a:pt x="25569" y="15334"/>
                        <a:pt x="25569" y="7963"/>
                        <a:pt x="21016" y="3410"/>
                      </a:cubicBezTo>
                      <a:cubicBezTo>
                        <a:pt x="18743" y="1137"/>
                        <a:pt x="15762" y="1"/>
                        <a:pt x="127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a:off x="4360530" y="2523177"/>
                  <a:ext cx="1472067" cy="1469360"/>
                </a:xfrm>
                <a:custGeom>
                  <a:avLst/>
                  <a:gdLst/>
                  <a:ahLst/>
                  <a:cxnLst/>
                  <a:rect l="l" t="t" r="r" b="b"/>
                  <a:pathLst>
                    <a:path w="21752" h="21712" extrusionOk="0">
                      <a:moveTo>
                        <a:pt x="10846" y="1"/>
                      </a:moveTo>
                      <a:cubicBezTo>
                        <a:pt x="9664" y="1"/>
                        <a:pt x="8516" y="193"/>
                        <a:pt x="7438" y="559"/>
                      </a:cubicBezTo>
                      <a:cubicBezTo>
                        <a:pt x="6364" y="912"/>
                        <a:pt x="5357" y="1438"/>
                        <a:pt x="4456" y="2100"/>
                      </a:cubicBezTo>
                      <a:cubicBezTo>
                        <a:pt x="3930" y="2483"/>
                        <a:pt x="3441" y="2919"/>
                        <a:pt x="2990" y="3392"/>
                      </a:cubicBezTo>
                      <a:cubicBezTo>
                        <a:pt x="2480" y="3933"/>
                        <a:pt x="2014" y="4534"/>
                        <a:pt x="1623" y="5173"/>
                      </a:cubicBezTo>
                      <a:cubicBezTo>
                        <a:pt x="1345" y="5623"/>
                        <a:pt x="1105" y="6089"/>
                        <a:pt x="894" y="6585"/>
                      </a:cubicBezTo>
                      <a:cubicBezTo>
                        <a:pt x="631" y="7186"/>
                        <a:pt x="428" y="7817"/>
                        <a:pt x="286" y="8478"/>
                      </a:cubicBezTo>
                      <a:cubicBezTo>
                        <a:pt x="226" y="8726"/>
                        <a:pt x="180" y="8982"/>
                        <a:pt x="135" y="9245"/>
                      </a:cubicBezTo>
                      <a:cubicBezTo>
                        <a:pt x="105" y="9485"/>
                        <a:pt x="75" y="9718"/>
                        <a:pt x="53" y="9959"/>
                      </a:cubicBezTo>
                      <a:cubicBezTo>
                        <a:pt x="0" y="10635"/>
                        <a:pt x="8" y="11296"/>
                        <a:pt x="68" y="11950"/>
                      </a:cubicBezTo>
                      <a:cubicBezTo>
                        <a:pt x="120" y="12476"/>
                        <a:pt x="218" y="13002"/>
                        <a:pt x="346" y="13505"/>
                      </a:cubicBezTo>
                      <a:cubicBezTo>
                        <a:pt x="526" y="14234"/>
                        <a:pt x="789" y="14940"/>
                        <a:pt x="1112" y="15609"/>
                      </a:cubicBezTo>
                      <a:cubicBezTo>
                        <a:pt x="1398" y="16195"/>
                        <a:pt x="1736" y="16751"/>
                        <a:pt x="2119" y="17277"/>
                      </a:cubicBezTo>
                      <a:cubicBezTo>
                        <a:pt x="2773" y="18171"/>
                        <a:pt x="3562" y="18960"/>
                        <a:pt x="4463" y="19621"/>
                      </a:cubicBezTo>
                      <a:cubicBezTo>
                        <a:pt x="5831" y="20628"/>
                        <a:pt x="7461" y="21319"/>
                        <a:pt x="9257" y="21589"/>
                      </a:cubicBezTo>
                      <a:cubicBezTo>
                        <a:pt x="9803" y="21672"/>
                        <a:pt x="10346" y="21711"/>
                        <a:pt x="10883" y="21711"/>
                      </a:cubicBezTo>
                      <a:cubicBezTo>
                        <a:pt x="12112" y="21711"/>
                        <a:pt x="13307" y="21503"/>
                        <a:pt x="14426" y="21116"/>
                      </a:cubicBezTo>
                      <a:cubicBezTo>
                        <a:pt x="15478" y="20748"/>
                        <a:pt x="16462" y="20229"/>
                        <a:pt x="17349" y="19568"/>
                      </a:cubicBezTo>
                      <a:cubicBezTo>
                        <a:pt x="17875" y="19178"/>
                        <a:pt x="18355" y="18749"/>
                        <a:pt x="18799" y="18268"/>
                      </a:cubicBezTo>
                      <a:cubicBezTo>
                        <a:pt x="19310" y="17727"/>
                        <a:pt x="19768" y="17126"/>
                        <a:pt x="20159" y="16488"/>
                      </a:cubicBezTo>
                      <a:cubicBezTo>
                        <a:pt x="20429" y="16037"/>
                        <a:pt x="20670" y="15571"/>
                        <a:pt x="20872" y="15083"/>
                      </a:cubicBezTo>
                      <a:cubicBezTo>
                        <a:pt x="21128" y="14474"/>
                        <a:pt x="21331" y="13843"/>
                        <a:pt x="21473" y="13182"/>
                      </a:cubicBezTo>
                      <a:cubicBezTo>
                        <a:pt x="21526" y="12949"/>
                        <a:pt x="21571" y="12708"/>
                        <a:pt x="21609" y="12468"/>
                      </a:cubicBezTo>
                      <a:cubicBezTo>
                        <a:pt x="21646" y="12213"/>
                        <a:pt x="21676" y="11957"/>
                        <a:pt x="21699" y="11702"/>
                      </a:cubicBezTo>
                      <a:cubicBezTo>
                        <a:pt x="21751" y="11025"/>
                        <a:pt x="21744" y="10357"/>
                        <a:pt x="21669" y="9703"/>
                      </a:cubicBezTo>
                      <a:cubicBezTo>
                        <a:pt x="21616" y="9177"/>
                        <a:pt x="21519" y="8659"/>
                        <a:pt x="21391" y="8148"/>
                      </a:cubicBezTo>
                      <a:cubicBezTo>
                        <a:pt x="21203" y="7419"/>
                        <a:pt x="20933" y="6713"/>
                        <a:pt x="20602" y="6044"/>
                      </a:cubicBezTo>
                      <a:cubicBezTo>
                        <a:pt x="20309" y="5458"/>
                        <a:pt x="19971" y="4895"/>
                        <a:pt x="19580" y="4369"/>
                      </a:cubicBezTo>
                      <a:cubicBezTo>
                        <a:pt x="18911" y="3475"/>
                        <a:pt x="18107" y="2678"/>
                        <a:pt x="17191" y="2024"/>
                      </a:cubicBezTo>
                      <a:cubicBezTo>
                        <a:pt x="15838" y="1055"/>
                        <a:pt x="14246" y="387"/>
                        <a:pt x="12487" y="124"/>
                      </a:cubicBezTo>
                      <a:cubicBezTo>
                        <a:pt x="11935" y="41"/>
                        <a:pt x="11387" y="1"/>
                        <a:pt x="10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a:off x="4662020" y="2561007"/>
                  <a:ext cx="1023652" cy="257842"/>
                </a:xfrm>
                <a:custGeom>
                  <a:avLst/>
                  <a:gdLst/>
                  <a:ahLst/>
                  <a:cxnLst/>
                  <a:rect l="l" t="t" r="r" b="b"/>
                  <a:pathLst>
                    <a:path w="15126" h="3810" extrusionOk="0">
                      <a:moveTo>
                        <a:pt x="2983" y="0"/>
                      </a:moveTo>
                      <a:cubicBezTo>
                        <a:pt x="1909" y="353"/>
                        <a:pt x="902" y="879"/>
                        <a:pt x="1" y="1541"/>
                      </a:cubicBezTo>
                      <a:lnTo>
                        <a:pt x="15125" y="3810"/>
                      </a:lnTo>
                      <a:cubicBezTo>
                        <a:pt x="14456" y="2916"/>
                        <a:pt x="13652" y="2119"/>
                        <a:pt x="12736" y="1465"/>
                      </a:cubicBezTo>
                      <a:lnTo>
                        <a:pt x="2983" y="0"/>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a:off x="4469824" y="2752661"/>
                  <a:ext cx="1338341" cy="321930"/>
                </a:xfrm>
                <a:custGeom>
                  <a:avLst/>
                  <a:gdLst/>
                  <a:ahLst/>
                  <a:cxnLst/>
                  <a:rect l="l" t="t" r="r" b="b"/>
                  <a:pathLst>
                    <a:path w="19776" h="4757" extrusionOk="0">
                      <a:moveTo>
                        <a:pt x="1375" y="1"/>
                      </a:moveTo>
                      <a:cubicBezTo>
                        <a:pt x="857" y="542"/>
                        <a:pt x="399" y="1143"/>
                        <a:pt x="1" y="1782"/>
                      </a:cubicBezTo>
                      <a:lnTo>
                        <a:pt x="19776" y="4757"/>
                      </a:lnTo>
                      <a:cubicBezTo>
                        <a:pt x="19580" y="4028"/>
                        <a:pt x="19318" y="3322"/>
                        <a:pt x="18987" y="2653"/>
                      </a:cubicBezTo>
                      <a:lnTo>
                        <a:pt x="1375"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3"/>
                <p:cNvSpPr/>
                <p:nvPr/>
              </p:nvSpPr>
              <p:spPr>
                <a:xfrm>
                  <a:off x="4379343" y="2968813"/>
                  <a:ext cx="1453253" cy="346293"/>
                </a:xfrm>
                <a:custGeom>
                  <a:avLst/>
                  <a:gdLst/>
                  <a:ahLst/>
                  <a:cxnLst/>
                  <a:rect l="l" t="t" r="r" b="b"/>
                  <a:pathLst>
                    <a:path w="21474" h="5117" extrusionOk="0">
                      <a:moveTo>
                        <a:pt x="616" y="0"/>
                      </a:moveTo>
                      <a:cubicBezTo>
                        <a:pt x="353" y="601"/>
                        <a:pt x="150" y="1232"/>
                        <a:pt x="0" y="1893"/>
                      </a:cubicBezTo>
                      <a:lnTo>
                        <a:pt x="21421" y="5117"/>
                      </a:lnTo>
                      <a:cubicBezTo>
                        <a:pt x="21473" y="4440"/>
                        <a:pt x="21458" y="3772"/>
                        <a:pt x="21391" y="3118"/>
                      </a:cubicBezTo>
                      <a:lnTo>
                        <a:pt x="616" y="0"/>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a:off x="4360530" y="3197078"/>
                  <a:ext cx="1453253" cy="346361"/>
                </a:xfrm>
                <a:custGeom>
                  <a:avLst/>
                  <a:gdLst/>
                  <a:ahLst/>
                  <a:cxnLst/>
                  <a:rect l="l" t="t" r="r" b="b"/>
                  <a:pathLst>
                    <a:path w="21474" h="5118" extrusionOk="0">
                      <a:moveTo>
                        <a:pt x="53" y="1"/>
                      </a:moveTo>
                      <a:cubicBezTo>
                        <a:pt x="0" y="677"/>
                        <a:pt x="0" y="1338"/>
                        <a:pt x="68" y="1992"/>
                      </a:cubicBezTo>
                      <a:lnTo>
                        <a:pt x="20872" y="5117"/>
                      </a:lnTo>
                      <a:cubicBezTo>
                        <a:pt x="21128" y="4516"/>
                        <a:pt x="21331" y="3885"/>
                        <a:pt x="21473" y="3224"/>
                      </a:cubicBezTo>
                      <a:lnTo>
                        <a:pt x="53"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a:off x="4383877" y="3437052"/>
                  <a:ext cx="1340912" cy="322471"/>
                </a:xfrm>
                <a:custGeom>
                  <a:avLst/>
                  <a:gdLst/>
                  <a:ahLst/>
                  <a:cxnLst/>
                  <a:rect l="l" t="t" r="r" b="b"/>
                  <a:pathLst>
                    <a:path w="19814" h="4765" extrusionOk="0">
                      <a:moveTo>
                        <a:pt x="1" y="1"/>
                      </a:moveTo>
                      <a:lnTo>
                        <a:pt x="1" y="1"/>
                      </a:lnTo>
                      <a:cubicBezTo>
                        <a:pt x="181" y="730"/>
                        <a:pt x="444" y="1436"/>
                        <a:pt x="767" y="2105"/>
                      </a:cubicBezTo>
                      <a:lnTo>
                        <a:pt x="18461" y="4764"/>
                      </a:lnTo>
                      <a:cubicBezTo>
                        <a:pt x="18965" y="4223"/>
                        <a:pt x="19423" y="3622"/>
                        <a:pt x="19814" y="2984"/>
                      </a:cubicBezTo>
                      <a:lnTo>
                        <a:pt x="1"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a:off x="4503864" y="3692320"/>
                  <a:ext cx="1030758" cy="259872"/>
                </a:xfrm>
                <a:custGeom>
                  <a:avLst/>
                  <a:gdLst/>
                  <a:ahLst/>
                  <a:cxnLst/>
                  <a:rect l="l" t="t" r="r" b="b"/>
                  <a:pathLst>
                    <a:path w="15231" h="3840" extrusionOk="0">
                      <a:moveTo>
                        <a:pt x="1" y="1"/>
                      </a:moveTo>
                      <a:lnTo>
                        <a:pt x="1" y="1"/>
                      </a:lnTo>
                      <a:cubicBezTo>
                        <a:pt x="655" y="895"/>
                        <a:pt x="1444" y="1684"/>
                        <a:pt x="2345" y="2345"/>
                      </a:cubicBezTo>
                      <a:lnTo>
                        <a:pt x="12308" y="3840"/>
                      </a:lnTo>
                      <a:cubicBezTo>
                        <a:pt x="13360" y="3472"/>
                        <a:pt x="14344" y="2946"/>
                        <a:pt x="15231" y="2292"/>
                      </a:cubicBezTo>
                      <a:lnTo>
                        <a:pt x="1"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174" name="Google Shape;1174;p43"/>
          <p:cNvSpPr/>
          <p:nvPr/>
        </p:nvSpPr>
        <p:spPr>
          <a:xfrm>
            <a:off x="4295773" y="2148726"/>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3"/>
          <p:cNvSpPr/>
          <p:nvPr/>
        </p:nvSpPr>
        <p:spPr>
          <a:xfrm>
            <a:off x="6402898" y="623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3"/>
          <p:cNvSpPr/>
          <p:nvPr/>
        </p:nvSpPr>
        <p:spPr>
          <a:xfrm>
            <a:off x="1441261" y="1249206"/>
            <a:ext cx="68755" cy="68697"/>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a:off x="2260783" y="40916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44"/>
          <p:cNvSpPr txBox="1">
            <a:spLocks noGrp="1"/>
          </p:cNvSpPr>
          <p:nvPr>
            <p:ph type="subTitle" idx="1"/>
          </p:nvPr>
        </p:nvSpPr>
        <p:spPr>
          <a:xfrm>
            <a:off x="2489700" y="2766541"/>
            <a:ext cx="4286100" cy="9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could be the part of the presentation where you can introduce yourself, write your email…</a:t>
            </a:r>
            <a:endParaRPr/>
          </a:p>
        </p:txBody>
      </p:sp>
      <p:sp>
        <p:nvSpPr>
          <p:cNvPr id="1183" name="Google Shape;1183;p44"/>
          <p:cNvSpPr txBox="1">
            <a:spLocks noGrp="1"/>
          </p:cNvSpPr>
          <p:nvPr>
            <p:ph type="title"/>
          </p:nvPr>
        </p:nvSpPr>
        <p:spPr>
          <a:xfrm>
            <a:off x="2489700" y="1363868"/>
            <a:ext cx="4286100" cy="124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WHOA!</a:t>
            </a:r>
            <a:endParaRPr/>
          </a:p>
        </p:txBody>
      </p:sp>
      <p:sp>
        <p:nvSpPr>
          <p:cNvPr id="1184" name="Google Shape;1184;p44"/>
          <p:cNvSpPr/>
          <p:nvPr/>
        </p:nvSpPr>
        <p:spPr>
          <a:xfrm>
            <a:off x="2981850" y="2574966"/>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45"/>
          <p:cNvSpPr txBox="1">
            <a:spLocks noGrp="1"/>
          </p:cNvSpPr>
          <p:nvPr>
            <p:ph type="title"/>
          </p:nvPr>
        </p:nvSpPr>
        <p:spPr>
          <a:xfrm>
            <a:off x="722375" y="2067883"/>
            <a:ext cx="5159100" cy="17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ASTRONOMICAL OBSERVATORY</a:t>
            </a:r>
            <a:endParaRPr/>
          </a:p>
        </p:txBody>
      </p:sp>
      <p:sp>
        <p:nvSpPr>
          <p:cNvPr id="1190" name="Google Shape;1190;p45"/>
          <p:cNvSpPr txBox="1">
            <a:spLocks noGrp="1"/>
          </p:cNvSpPr>
          <p:nvPr>
            <p:ph type="title" idx="2"/>
          </p:nvPr>
        </p:nvSpPr>
        <p:spPr>
          <a:xfrm>
            <a:off x="825075" y="615688"/>
            <a:ext cx="1313100" cy="13167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01</a:t>
            </a:r>
            <a:endParaRPr/>
          </a:p>
        </p:txBody>
      </p:sp>
      <p:sp>
        <p:nvSpPr>
          <p:cNvPr id="1191" name="Google Shape;1191;p45"/>
          <p:cNvSpPr txBox="1">
            <a:spLocks noGrp="1"/>
          </p:cNvSpPr>
          <p:nvPr>
            <p:ph type="subTitle" idx="1"/>
          </p:nvPr>
        </p:nvSpPr>
        <p:spPr>
          <a:xfrm>
            <a:off x="722375" y="4158950"/>
            <a:ext cx="5159100" cy="4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could enter a subtitle here if you need it</a:t>
            </a:r>
            <a:endParaRPr/>
          </a:p>
        </p:txBody>
      </p:sp>
      <p:grpSp>
        <p:nvGrpSpPr>
          <p:cNvPr id="1192" name="Google Shape;1192;p45"/>
          <p:cNvGrpSpPr/>
          <p:nvPr/>
        </p:nvGrpSpPr>
        <p:grpSpPr>
          <a:xfrm>
            <a:off x="6452970" y="1478107"/>
            <a:ext cx="1968666" cy="2187270"/>
            <a:chOff x="6452970" y="1478107"/>
            <a:chExt cx="1968666" cy="2187270"/>
          </a:xfrm>
        </p:grpSpPr>
        <p:sp>
          <p:nvSpPr>
            <p:cNvPr id="1193" name="Google Shape;1193;p45"/>
            <p:cNvSpPr/>
            <p:nvPr/>
          </p:nvSpPr>
          <p:spPr>
            <a:xfrm rot="5400000">
              <a:off x="6452970" y="2440394"/>
              <a:ext cx="1224984" cy="1224984"/>
            </a:xfrm>
            <a:prstGeom prst="ellipse">
              <a:avLst/>
            </a:pr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4" name="Google Shape;1194;p45"/>
            <p:cNvGrpSpPr/>
            <p:nvPr/>
          </p:nvGrpSpPr>
          <p:grpSpPr>
            <a:xfrm>
              <a:off x="6740230" y="1478107"/>
              <a:ext cx="1681406" cy="1681406"/>
              <a:chOff x="6120868" y="1211319"/>
              <a:chExt cx="1309471" cy="1309471"/>
            </a:xfrm>
          </p:grpSpPr>
          <p:sp>
            <p:nvSpPr>
              <p:cNvPr id="1195" name="Google Shape;1195;p45"/>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5"/>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5"/>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5"/>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5"/>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5"/>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5"/>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5"/>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5"/>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5"/>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5"/>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5"/>
              <p:cNvSpPr/>
              <p:nvPr/>
            </p:nvSpPr>
            <p:spPr>
              <a:xfrm>
                <a:off x="6206379" y="1399593"/>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1" name="Google Shape;1211;p45"/>
          <p:cNvSpPr/>
          <p:nvPr/>
        </p:nvSpPr>
        <p:spPr>
          <a:xfrm>
            <a:off x="825075" y="39159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4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 CELESTIAL OBJECTS</a:t>
            </a:r>
            <a:endParaRPr/>
          </a:p>
        </p:txBody>
      </p:sp>
      <p:sp>
        <p:nvSpPr>
          <p:cNvPr id="1217" name="Google Shape;1217;p46"/>
          <p:cNvSpPr txBox="1">
            <a:spLocks noGrp="1"/>
          </p:cNvSpPr>
          <p:nvPr>
            <p:ph type="body" idx="1"/>
          </p:nvPr>
        </p:nvSpPr>
        <p:spPr>
          <a:xfrm>
            <a:off x="720000" y="1401575"/>
            <a:ext cx="3569100" cy="3207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Mercury is the closest planet to the Sun and the smallest one in the entire Solar System. This planet's name has nothing to do with the liquid metal, since Mercury was named after the Roman messenger god. </a:t>
            </a:r>
            <a:endParaRPr/>
          </a:p>
          <a:p>
            <a:pPr marL="457200" lvl="0" indent="-323850" algn="l" rtl="0">
              <a:spcBef>
                <a:spcPts val="1000"/>
              </a:spcBef>
              <a:spcAft>
                <a:spcPts val="1000"/>
              </a:spcAft>
              <a:buSzPts val="1500"/>
              <a:buChar char="●"/>
            </a:pPr>
            <a:r>
              <a:rPr lang="en"/>
              <a:t>Despite being closer to the Sun than Venus, its temperatures aren't as hot as that planet's.</a:t>
            </a:r>
            <a:endParaRPr/>
          </a:p>
        </p:txBody>
      </p:sp>
      <p:sp>
        <p:nvSpPr>
          <p:cNvPr id="1218" name="Google Shape;1218;p46"/>
          <p:cNvSpPr txBox="1">
            <a:spLocks noGrp="1"/>
          </p:cNvSpPr>
          <p:nvPr>
            <p:ph type="body" idx="2"/>
          </p:nvPr>
        </p:nvSpPr>
        <p:spPr>
          <a:xfrm>
            <a:off x="4854900" y="1401575"/>
            <a:ext cx="3569100" cy="3207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Mercury takes a little more than 58 days to complete its rotation, so try to imagine how long days must be there! </a:t>
            </a:r>
            <a:endParaRPr/>
          </a:p>
          <a:p>
            <a:pPr marL="457200" lvl="0" indent="-323850" algn="l" rtl="0">
              <a:spcBef>
                <a:spcPts val="1000"/>
              </a:spcBef>
              <a:spcAft>
                <a:spcPts val="1000"/>
              </a:spcAft>
              <a:buSzPts val="1500"/>
              <a:buChar char="●"/>
            </a:pPr>
            <a:r>
              <a:rPr lang="en"/>
              <a:t>Since the temperatures are so extreme, albeit not as extreme as in Venus, and the solar radiation is so high, Mercury has been deemed to be non-habitable for humans</a:t>
            </a:r>
            <a:endParaRPr/>
          </a:p>
        </p:txBody>
      </p:sp>
      <p:sp>
        <p:nvSpPr>
          <p:cNvPr id="1219" name="Google Shape;1219;p46"/>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7878457" y="75901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47"/>
          <p:cNvSpPr txBox="1">
            <a:spLocks noGrp="1"/>
          </p:cNvSpPr>
          <p:nvPr>
            <p:ph type="body" idx="1"/>
          </p:nvPr>
        </p:nvSpPr>
        <p:spPr>
          <a:xfrm>
            <a:off x="720000" y="1401575"/>
            <a:ext cx="4274400" cy="30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know what helps you make your point clear? Lists like this one:</a:t>
            </a:r>
            <a:endParaRPr/>
          </a:p>
          <a:p>
            <a:pPr marL="457200" lvl="0" indent="-323850" algn="l" rtl="0">
              <a:spcBef>
                <a:spcPts val="1000"/>
              </a:spcBef>
              <a:spcAft>
                <a:spcPts val="0"/>
              </a:spcAft>
              <a:buSzPts val="1500"/>
              <a:buChar char="●"/>
            </a:pPr>
            <a:r>
              <a:rPr lang="en"/>
              <a:t>They’re simple </a:t>
            </a:r>
            <a:endParaRPr/>
          </a:p>
          <a:p>
            <a:pPr marL="457200" lvl="0" indent="-323850" algn="l" rtl="0">
              <a:spcBef>
                <a:spcPts val="0"/>
              </a:spcBef>
              <a:spcAft>
                <a:spcPts val="0"/>
              </a:spcAft>
              <a:buSzPts val="1500"/>
              <a:buChar char="●"/>
            </a:pPr>
            <a:r>
              <a:rPr lang="en"/>
              <a:t>You can organize your ideas clearly</a:t>
            </a:r>
            <a:endParaRPr/>
          </a:p>
          <a:p>
            <a:pPr marL="457200" lvl="0" indent="-323850" algn="l" rtl="0">
              <a:spcBef>
                <a:spcPts val="0"/>
              </a:spcBef>
              <a:spcAft>
                <a:spcPts val="0"/>
              </a:spcAft>
              <a:buSzPts val="1500"/>
              <a:buChar char="●"/>
            </a:pPr>
            <a:r>
              <a:rPr lang="en"/>
              <a:t>You’ll never forget to buy milk!</a:t>
            </a:r>
            <a:endParaRPr/>
          </a:p>
          <a:p>
            <a:pPr marL="0" lvl="0" indent="0" algn="l" rtl="0">
              <a:spcBef>
                <a:spcPts val="1000"/>
              </a:spcBef>
              <a:spcAft>
                <a:spcPts val="0"/>
              </a:spcAft>
              <a:buNone/>
            </a:pPr>
            <a:r>
              <a:rPr lang="en"/>
              <a:t>And the most important thing: the audience won’t miss the point of your presentation</a:t>
            </a:r>
            <a:endParaRPr/>
          </a:p>
        </p:txBody>
      </p:sp>
      <p:sp>
        <p:nvSpPr>
          <p:cNvPr id="1226" name="Google Shape;1226;p47"/>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ELECTROMAGNETIC SPECTRUM</a:t>
            </a:r>
            <a:endParaRPr/>
          </a:p>
        </p:txBody>
      </p:sp>
      <p:grpSp>
        <p:nvGrpSpPr>
          <p:cNvPr id="1227" name="Google Shape;1227;p47"/>
          <p:cNvGrpSpPr/>
          <p:nvPr/>
        </p:nvGrpSpPr>
        <p:grpSpPr>
          <a:xfrm>
            <a:off x="5098820" y="2728788"/>
            <a:ext cx="3808303" cy="1474649"/>
            <a:chOff x="1517450" y="2662050"/>
            <a:chExt cx="776175" cy="300550"/>
          </a:xfrm>
        </p:grpSpPr>
        <p:sp>
          <p:nvSpPr>
            <p:cNvPr id="1228" name="Google Shape;1228;p47"/>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7"/>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7"/>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7"/>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7"/>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6" name="Google Shape;1236;p47"/>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Astronomical Observatory by Slidesgo">
  <a:themeElements>
    <a:clrScheme name="Simple Light">
      <a:dk1>
        <a:srgbClr val="0C0019"/>
      </a:dk1>
      <a:lt1>
        <a:srgbClr val="FFFFFF"/>
      </a:lt1>
      <a:dk2>
        <a:srgbClr val="9663D4"/>
      </a:dk2>
      <a:lt2>
        <a:srgbClr val="6384FF"/>
      </a:lt2>
      <a:accent1>
        <a:srgbClr val="370672"/>
      </a:accent1>
      <a:accent2>
        <a:srgbClr val="FF3FEA"/>
      </a:accent2>
      <a:accent3>
        <a:srgbClr val="FFDD9D"/>
      </a:accent3>
      <a:accent4>
        <a:srgbClr val="44CAFF"/>
      </a:accent4>
      <a:accent5>
        <a:srgbClr val="453ECA"/>
      </a:accent5>
      <a:accent6>
        <a:srgbClr val="FFAB0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1314</Words>
  <Application>Microsoft Office PowerPoint</Application>
  <PresentationFormat>On-screen Show (16:9)</PresentationFormat>
  <Paragraphs>252</Paragraphs>
  <Slides>38</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Anek Devanagari ExtraBold</vt:lpstr>
      <vt:lpstr>Fredoka One</vt:lpstr>
      <vt:lpstr>Chivo</vt:lpstr>
      <vt:lpstr>Roboto Condensed Light</vt:lpstr>
      <vt:lpstr>Palanquin Dark</vt:lpstr>
      <vt:lpstr>Astronomical Observatory by Slidesgo</vt:lpstr>
      <vt:lpstr>Title</vt:lpstr>
      <vt:lpstr>PowerPoint Presentation</vt:lpstr>
      <vt:lpstr>CONTENTS OF THIS TEMPLATE</vt:lpstr>
      <vt:lpstr>TABLE OF CONTENTS</vt:lpstr>
      <vt:lpstr>INTRODUCTION</vt:lpstr>
      <vt:lpstr>WHOA!</vt:lpstr>
      <vt:lpstr>ASTRONOMICAL OBSERVATORY</vt:lpstr>
      <vt:lpstr>OBSERVE CELESTIAL OBJECTS</vt:lpstr>
      <vt:lpstr>ELECTROMAGNETIC SPECTRUM</vt:lpstr>
      <vt:lpstr>OUR OPTICAL OBSERVATORIES</vt:lpstr>
      <vt:lpstr>COSMIC RADIO WAVE EMITTERS</vt:lpstr>
      <vt:lpstr>OBSERVE EARTH SATELLITES</vt:lpstr>
      <vt:lpstr>STUDY CELESTIAL SOURCES</vt:lpstr>
      <vt:lpstr>AWESOME WORDS</vt:lpstr>
      <vt:lpstr>—SOMEONE FAMOUS</vt:lpstr>
      <vt:lpstr>A PICTURE IS WORTH A THOUSANDS WORDS</vt:lpstr>
      <vt:lpstr>A PICTURE REINFORCES THE CONCEPT</vt:lpstr>
      <vt:lpstr>489,300.00</vt:lpstr>
      <vt:lpstr>33.300</vt:lpstr>
      <vt:lpstr>OUR TELESCOPES</vt:lpstr>
      <vt:lpstr>40%</vt:lpstr>
      <vt:lpstr>TELESCOPE SOFTWARE</vt:lpstr>
      <vt:lpstr>ASTRONOMIC WEBSITE</vt:lpstr>
      <vt:lpstr>TABLET APP ABOUT STARS</vt:lpstr>
      <vt:lpstr>TELESCOPE MAP</vt:lpstr>
      <vt:lpstr>HISTORY OF OBSERVATION</vt:lpstr>
      <vt:lpstr>OBSERVED CELESTIAL OBJECTS</vt:lpstr>
      <vt:lpstr>TYPES OF OBJECTS</vt:lpstr>
      <vt:lpstr>ASTRONOMICAL INSTRUMENTS</vt:lpstr>
      <vt:lpstr>SATELLITE OBSERVATORIES</vt:lpstr>
      <vt:lpstr>OUR SATELLITES</vt:lpstr>
      <vt:lpstr>5/25</vt:lpstr>
      <vt:lpstr>OBSERVATION PLANNING</vt:lpstr>
      <vt:lpstr>SATELLITE POSITIONS</vt:lpstr>
      <vt:lpstr>OUR TEAM</vt:lpstr>
      <vt:lpstr>THANKS!</vt:lpstr>
      <vt:lpstr>ALTERNATIVE RESOURCES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cp:lastModifiedBy>Li, Eugene J (Student)</cp:lastModifiedBy>
  <cp:revision>2</cp:revision>
  <dcterms:modified xsi:type="dcterms:W3CDTF">2024-07-04T04:32:27Z</dcterms:modified>
</cp:coreProperties>
</file>