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Anek Devanagari ExtraBold" panose="020B0604020202020204" charset="0"/>
      <p:bold r:id="rId40"/>
    </p:embeddedFont>
    <p:embeddedFont>
      <p:font typeface="Chivo" panose="020B0604020202020204" charset="0"/>
      <p:regular r:id="rId41"/>
      <p:bold r:id="rId42"/>
      <p:italic r:id="rId43"/>
      <p:boldItalic r:id="rId44"/>
    </p:embeddedFont>
    <p:embeddedFont>
      <p:font typeface="Fredoka One" panose="02000000000000000000" pitchFamily="2" charset="0"/>
      <p:regular r:id="rId45"/>
    </p:embeddedFont>
    <p:embeddedFont>
      <p:font typeface="Palanquin Dark" panose="020B0604020202020204" charset="0"/>
      <p:regular r:id="rId46"/>
      <p:bold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8A825-2F9E-4793-9A7C-394699BC621E}">
  <a:tblStyle styleId="{1FC8A825-2F9E-4793-9A7C-394699BC6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51"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ff189cb9ef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ff189cb9e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ff189cb9e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ff189cb9e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ff189cb9ef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ff189cb9ef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ff189cb9ef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1ff189cb9ef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ff189cb9ef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ff189cb9ef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ff189cb9ef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ff189cb9ef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ff189cb9ef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ff189cb9ef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1ff189cb9ef_0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1ff189cb9e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1ff189cb9ef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1ff189cb9e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1ff189cb9e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ff189cb9e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ff189cb9ef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ff189cb9ef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ff189cb9ef_0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ff189cb9ef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ff189cb9ef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ff189cb9e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ff189cb9ef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1ff189cb9ef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ff189cb9ef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1ff189cb9ef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ff189cb9ef_0_1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ff189cb9ef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0"/>
        <p:cNvGrpSpPr/>
        <p:nvPr/>
      </p:nvGrpSpPr>
      <p:grpSpPr>
        <a:xfrm>
          <a:off x="0" y="0"/>
          <a:ext cx="0" cy="0"/>
          <a:chOff x="0" y="0"/>
          <a:chExt cx="0" cy="0"/>
        </a:xfrm>
      </p:grpSpPr>
      <p:sp>
        <p:nvSpPr>
          <p:cNvPr id="1791" name="Google Shape;1791;g1ff189cb9ef_0_1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2" name="Google Shape;1792;g1ff189cb9ef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1ff189cb9ef_0_1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1ff189cb9ef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ff189cb9ef_0_1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ff189cb9ef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ff189cb9ef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1ff189cb9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877498f77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1ff189cb9ef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1ff189cb9e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1ff189cb9ef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1ff189cb9ef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1ff189cb9ef_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1ff189cb9ef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1ff189cb9ef_0_1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1ff189cb9ef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1ff189cb9ef_0_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1ff189cb9ef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1ff189cb9ef_0_1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1ff189cb9ef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ff189cb9ef_0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ff189cb9ef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1ff189cb9ef_0_1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ff189cb9ef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ff189cb9ef_0_1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ff189cb9e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794a74c9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77b642fd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877b642fd3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ff189cb9ef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ff189cb9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ff189cb9ef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ff189cb9e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1962" y="866225"/>
            <a:ext cx="9239863" cy="1906909"/>
          </a:xfrm>
          <a:custGeom>
            <a:avLst/>
            <a:gdLst/>
            <a:ahLst/>
            <a:cxnLst/>
            <a:rect l="l" t="t" r="r" b="b"/>
            <a:pathLst>
              <a:path w="163675" h="33779" extrusionOk="0">
                <a:moveTo>
                  <a:pt x="106888" y="0"/>
                </a:moveTo>
                <a:cubicBezTo>
                  <a:pt x="106501" y="0"/>
                  <a:pt x="106111" y="14"/>
                  <a:pt x="105718" y="43"/>
                </a:cubicBezTo>
                <a:cubicBezTo>
                  <a:pt x="98262" y="575"/>
                  <a:pt x="92251" y="6377"/>
                  <a:pt x="85023" y="8298"/>
                </a:cubicBezTo>
                <a:cubicBezTo>
                  <a:pt x="83085" y="8810"/>
                  <a:pt x="81114" y="9031"/>
                  <a:pt x="79132" y="9031"/>
                </a:cubicBezTo>
                <a:cubicBezTo>
                  <a:pt x="74054" y="9031"/>
                  <a:pt x="68905" y="7584"/>
                  <a:pt x="64062" y="5901"/>
                </a:cubicBezTo>
                <a:cubicBezTo>
                  <a:pt x="57310" y="3562"/>
                  <a:pt x="50538" y="708"/>
                  <a:pt x="43406" y="556"/>
                </a:cubicBezTo>
                <a:cubicBezTo>
                  <a:pt x="43231" y="552"/>
                  <a:pt x="43057" y="550"/>
                  <a:pt x="42882" y="550"/>
                </a:cubicBezTo>
                <a:cubicBezTo>
                  <a:pt x="35877" y="550"/>
                  <a:pt x="28392" y="3894"/>
                  <a:pt x="25849" y="10371"/>
                </a:cubicBezTo>
                <a:lnTo>
                  <a:pt x="0" y="30856"/>
                </a:lnTo>
                <a:cubicBezTo>
                  <a:pt x="1579" y="31795"/>
                  <a:pt x="3302" y="32191"/>
                  <a:pt x="5074" y="32191"/>
                </a:cubicBezTo>
                <a:cubicBezTo>
                  <a:pt x="8938" y="32191"/>
                  <a:pt x="13032" y="30309"/>
                  <a:pt x="16358" y="28079"/>
                </a:cubicBezTo>
                <a:cubicBezTo>
                  <a:pt x="21208" y="24827"/>
                  <a:pt x="25963" y="20699"/>
                  <a:pt x="31803" y="20300"/>
                </a:cubicBezTo>
                <a:cubicBezTo>
                  <a:pt x="32121" y="20278"/>
                  <a:pt x="32437" y="20267"/>
                  <a:pt x="32750" y="20267"/>
                </a:cubicBezTo>
                <a:cubicBezTo>
                  <a:pt x="41173" y="20267"/>
                  <a:pt x="47748" y="27943"/>
                  <a:pt x="55579" y="31446"/>
                </a:cubicBezTo>
                <a:cubicBezTo>
                  <a:pt x="59270" y="33093"/>
                  <a:pt x="63173" y="33779"/>
                  <a:pt x="67145" y="33779"/>
                </a:cubicBezTo>
                <a:cubicBezTo>
                  <a:pt x="74821" y="33779"/>
                  <a:pt x="82754" y="31219"/>
                  <a:pt x="89911" y="28098"/>
                </a:cubicBezTo>
                <a:cubicBezTo>
                  <a:pt x="100772" y="23343"/>
                  <a:pt x="111519" y="17256"/>
                  <a:pt x="123369" y="16819"/>
                </a:cubicBezTo>
                <a:cubicBezTo>
                  <a:pt x="123856" y="16801"/>
                  <a:pt x="124344" y="16792"/>
                  <a:pt x="124832" y="16792"/>
                </a:cubicBezTo>
                <a:cubicBezTo>
                  <a:pt x="132945" y="16792"/>
                  <a:pt x="141176" y="19190"/>
                  <a:pt x="149146" y="19190"/>
                </a:cubicBezTo>
                <a:cubicBezTo>
                  <a:pt x="152097" y="19190"/>
                  <a:pt x="155012" y="18861"/>
                  <a:pt x="157873" y="17960"/>
                </a:cubicBezTo>
                <a:cubicBezTo>
                  <a:pt x="160612" y="17085"/>
                  <a:pt x="163674" y="14632"/>
                  <a:pt x="162685" y="11931"/>
                </a:cubicBezTo>
                <a:cubicBezTo>
                  <a:pt x="162115" y="10390"/>
                  <a:pt x="160365" y="9553"/>
                  <a:pt x="158710" y="9515"/>
                </a:cubicBezTo>
                <a:cubicBezTo>
                  <a:pt x="158632" y="9512"/>
                  <a:pt x="158555" y="9511"/>
                  <a:pt x="158478" y="9511"/>
                </a:cubicBezTo>
                <a:cubicBezTo>
                  <a:pt x="156907" y="9511"/>
                  <a:pt x="155403" y="10050"/>
                  <a:pt x="153898" y="10485"/>
                </a:cubicBezTo>
                <a:cubicBezTo>
                  <a:pt x="150581" y="11437"/>
                  <a:pt x="147133" y="11909"/>
                  <a:pt x="143686" y="11909"/>
                </a:cubicBezTo>
                <a:cubicBezTo>
                  <a:pt x="138594" y="11909"/>
                  <a:pt x="133501" y="10880"/>
                  <a:pt x="128828" y="8849"/>
                </a:cubicBezTo>
                <a:cubicBezTo>
                  <a:pt x="121542" y="5659"/>
                  <a:pt x="114723" y="0"/>
                  <a:pt x="106888" y="0"/>
                </a:cubicBezTo>
                <a:close/>
              </a:path>
            </a:pathLst>
          </a:custGeom>
          <a:solidFill>
            <a:srgbClr val="370672">
              <a:alpha val="3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5" y="3262816"/>
            <a:ext cx="5805600" cy="4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662587" y="-375295"/>
            <a:ext cx="1241509" cy="1241509"/>
            <a:chOff x="6120868" y="1211319"/>
            <a:chExt cx="1309471" cy="1309471"/>
          </a:xfrm>
        </p:grpSpPr>
        <p:sp>
          <p:nvSpPr>
            <p:cNvPr id="13" name="Google Shape;13;p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828156" y="240377"/>
            <a:ext cx="1069592" cy="811484"/>
            <a:chOff x="7249163" y="338511"/>
            <a:chExt cx="720313" cy="546527"/>
          </a:xfrm>
        </p:grpSpPr>
        <p:sp>
          <p:nvSpPr>
            <p:cNvPr id="30" name="Google Shape;30;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46252" y="4091642"/>
            <a:ext cx="4423609" cy="811484"/>
            <a:chOff x="246252" y="4091641"/>
            <a:chExt cx="4423609" cy="811484"/>
          </a:xfrm>
        </p:grpSpPr>
        <p:grpSp>
          <p:nvGrpSpPr>
            <p:cNvPr id="33" name="Google Shape;33;p2"/>
            <p:cNvGrpSpPr/>
            <p:nvPr/>
          </p:nvGrpSpPr>
          <p:grpSpPr>
            <a:xfrm rot="10800000">
              <a:off x="246252" y="4091641"/>
              <a:ext cx="1069592" cy="811484"/>
              <a:chOff x="7249163" y="338511"/>
              <a:chExt cx="720313" cy="546527"/>
            </a:xfrm>
          </p:grpSpPr>
          <p:sp>
            <p:nvSpPr>
              <p:cNvPr id="34" name="Google Shape;34;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8302498" y="21691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6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1658" y="226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9683" y="11009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3983" y="699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1"/>
          <p:cNvSpPr txBox="1">
            <a:spLocks noGrp="1"/>
          </p:cNvSpPr>
          <p:nvPr>
            <p:ph type="title" hasCustomPrompt="1"/>
          </p:nvPr>
        </p:nvSpPr>
        <p:spPr>
          <a:xfrm>
            <a:off x="1146563" y="1481200"/>
            <a:ext cx="6850800" cy="1385100"/>
          </a:xfrm>
          <a:prstGeom prst="rect">
            <a:avLst/>
          </a:prstGeom>
        </p:spPr>
        <p:txBody>
          <a:bodyPr spcFirstLastPara="1" wrap="square" lIns="91425" tIns="91425" rIns="91425" bIns="91425" anchor="b"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19" name="Google Shape;219;p11"/>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grpSp>
        <p:nvGrpSpPr>
          <p:cNvPr id="220" name="Google Shape;220;p11"/>
          <p:cNvGrpSpPr/>
          <p:nvPr/>
        </p:nvGrpSpPr>
        <p:grpSpPr>
          <a:xfrm>
            <a:off x="-1064800" y="-840547"/>
            <a:ext cx="11356713" cy="6082204"/>
            <a:chOff x="-1064800" y="-840547"/>
            <a:chExt cx="11356713" cy="6082204"/>
          </a:xfrm>
        </p:grpSpPr>
        <p:sp>
          <p:nvSpPr>
            <p:cNvPr id="221" name="Google Shape;221;p11"/>
            <p:cNvSpPr/>
            <p:nvPr/>
          </p:nvSpPr>
          <p:spPr>
            <a:xfrm>
              <a:off x="-638337" y="-84054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064800" y="3934661"/>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7608321" y="2373327"/>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a:off x="7811575" y="-170904"/>
            <a:ext cx="1220100" cy="12201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1"/>
          <p:cNvGrpSpPr/>
          <p:nvPr/>
        </p:nvGrpSpPr>
        <p:grpSpPr>
          <a:xfrm flipH="1">
            <a:off x="300008" y="375861"/>
            <a:ext cx="8543984" cy="4391779"/>
            <a:chOff x="391675" y="467838"/>
            <a:chExt cx="8543984" cy="4391779"/>
          </a:xfrm>
        </p:grpSpPr>
        <p:grpSp>
          <p:nvGrpSpPr>
            <p:cNvPr id="226" name="Google Shape;226;p11"/>
            <p:cNvGrpSpPr/>
            <p:nvPr/>
          </p:nvGrpSpPr>
          <p:grpSpPr>
            <a:xfrm>
              <a:off x="391675" y="467838"/>
              <a:ext cx="8543984" cy="4391779"/>
              <a:chOff x="391675" y="467838"/>
              <a:chExt cx="8543984" cy="4391779"/>
            </a:xfrm>
          </p:grpSpPr>
          <p:grpSp>
            <p:nvGrpSpPr>
              <p:cNvPr id="227" name="Google Shape;227;p11"/>
              <p:cNvGrpSpPr/>
              <p:nvPr/>
            </p:nvGrpSpPr>
            <p:grpSpPr>
              <a:xfrm rot="10800000">
                <a:off x="391675" y="1890620"/>
                <a:ext cx="6841107" cy="2664444"/>
                <a:chOff x="-2331284" y="4438286"/>
                <a:chExt cx="6841107" cy="2664444"/>
              </a:xfrm>
            </p:grpSpPr>
            <p:grpSp>
              <p:nvGrpSpPr>
                <p:cNvPr id="228" name="Google Shape;228;p11"/>
                <p:cNvGrpSpPr/>
                <p:nvPr/>
              </p:nvGrpSpPr>
              <p:grpSpPr>
                <a:xfrm rot="10800000">
                  <a:off x="-2331284" y="4438286"/>
                  <a:ext cx="6719307" cy="2123230"/>
                  <a:chOff x="5180216" y="-778401"/>
                  <a:chExt cx="4525091" cy="1429977"/>
                </a:xfrm>
              </p:grpSpPr>
              <p:sp>
                <p:nvSpPr>
                  <p:cNvPr id="229" name="Google Shape;229;p11"/>
                  <p:cNvSpPr/>
                  <p:nvPr/>
                </p:nvSpPr>
                <p:spPr>
                  <a:xfrm>
                    <a:off x="9623281"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5180216" y="-77840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1"/>
                <p:cNvSpPr/>
                <p:nvPr/>
              </p:nvSpPr>
              <p:spPr>
                <a:xfrm>
                  <a:off x="4388035" y="69809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rot="5400000">
                <a:off x="6896318" y="2820275"/>
                <a:ext cx="1526798" cy="2551885"/>
                <a:chOff x="6838630" y="441152"/>
                <a:chExt cx="1028216" cy="1718673"/>
              </a:xfrm>
            </p:grpSpPr>
            <p:sp>
              <p:nvSpPr>
                <p:cNvPr id="233" name="Google Shape;233;p11"/>
                <p:cNvSpPr/>
                <p:nvPr/>
              </p:nvSpPr>
              <p:spPr>
                <a:xfrm>
                  <a:off x="7791925" y="20848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1"/>
              <p:cNvGrpSpPr/>
              <p:nvPr/>
            </p:nvGrpSpPr>
            <p:grpSpPr>
              <a:xfrm>
                <a:off x="6548399" y="467838"/>
                <a:ext cx="2072920" cy="1858440"/>
                <a:chOff x="6260927" y="441152"/>
                <a:chExt cx="1396000" cy="1251643"/>
              </a:xfrm>
            </p:grpSpPr>
            <p:sp>
              <p:nvSpPr>
                <p:cNvPr id="236" name="Google Shape;236;p11"/>
                <p:cNvSpPr/>
                <p:nvPr/>
              </p:nvSpPr>
              <p:spPr>
                <a:xfrm>
                  <a:off x="7582009" y="1617878"/>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6260927"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 name="Google Shape;238;p11"/>
            <p:cNvSpPr/>
            <p:nvPr/>
          </p:nvSpPr>
          <p:spPr>
            <a:xfrm>
              <a:off x="821983" y="13750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1"/>
        <p:cNvGrpSpPr/>
        <p:nvPr/>
      </p:nvGrpSpPr>
      <p:grpSpPr>
        <a:xfrm>
          <a:off x="0" y="0"/>
          <a:ext cx="0" cy="0"/>
          <a:chOff x="0" y="0"/>
          <a:chExt cx="0" cy="0"/>
        </a:xfrm>
      </p:grpSpPr>
      <p:sp>
        <p:nvSpPr>
          <p:cNvPr id="242" name="Google Shape;242;p13"/>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rot="9000006" flipH="1">
            <a:off x="8252562" y="29894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634874" y="4375353"/>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txBox="1">
            <a:spLocks noGrp="1"/>
          </p:cNvSpPr>
          <p:nvPr>
            <p:ph type="title" hasCustomPrompt="1"/>
          </p:nvPr>
        </p:nvSpPr>
        <p:spPr>
          <a:xfrm>
            <a:off x="1526335" y="1840325"/>
            <a:ext cx="804600" cy="8046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6" name="Google Shape;246;p13"/>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47" name="Google Shape;247;p13"/>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13"/>
          <p:cNvSpPr txBox="1">
            <a:spLocks noGrp="1"/>
          </p:cNvSpPr>
          <p:nvPr>
            <p:ph type="title" idx="3" hasCustomPrompt="1"/>
          </p:nvPr>
        </p:nvSpPr>
        <p:spPr>
          <a:xfrm>
            <a:off x="4260624"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9" name="Google Shape;249;p13"/>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0" name="Google Shape;250;p13"/>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1" name="Google Shape;251;p13"/>
          <p:cNvSpPr txBox="1">
            <a:spLocks noGrp="1"/>
          </p:cNvSpPr>
          <p:nvPr>
            <p:ph type="title" idx="6" hasCustomPrompt="1"/>
          </p:nvPr>
        </p:nvSpPr>
        <p:spPr>
          <a:xfrm>
            <a:off x="6813065" y="1840325"/>
            <a:ext cx="804600" cy="8046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2" name="Google Shape;252;p13"/>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3" name="Google Shape;253;p13"/>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4" name="Google Shape;25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5" name="Google Shape;255;p13"/>
          <p:cNvGrpSpPr/>
          <p:nvPr/>
        </p:nvGrpSpPr>
        <p:grpSpPr>
          <a:xfrm>
            <a:off x="208358" y="467838"/>
            <a:ext cx="8727302" cy="4433851"/>
            <a:chOff x="208358" y="467838"/>
            <a:chExt cx="8727302" cy="4433851"/>
          </a:xfrm>
        </p:grpSpPr>
        <p:grpSp>
          <p:nvGrpSpPr>
            <p:cNvPr id="256" name="Google Shape;256;p13"/>
            <p:cNvGrpSpPr/>
            <p:nvPr/>
          </p:nvGrpSpPr>
          <p:grpSpPr>
            <a:xfrm>
              <a:off x="646875" y="467838"/>
              <a:ext cx="8288784" cy="4433851"/>
              <a:chOff x="646875" y="467838"/>
              <a:chExt cx="8288784" cy="4433851"/>
            </a:xfrm>
          </p:grpSpPr>
          <p:grpSp>
            <p:nvGrpSpPr>
              <p:cNvPr id="257" name="Google Shape;257;p13"/>
              <p:cNvGrpSpPr/>
              <p:nvPr/>
            </p:nvGrpSpPr>
            <p:grpSpPr>
              <a:xfrm rot="10800000">
                <a:off x="646875" y="4668495"/>
                <a:ext cx="2408157" cy="233194"/>
                <a:chOff x="1846466" y="4091661"/>
                <a:chExt cx="2408157" cy="233194"/>
              </a:xfrm>
            </p:grpSpPr>
            <p:grpSp>
              <p:nvGrpSpPr>
                <p:cNvPr id="258" name="Google Shape;258;p13"/>
                <p:cNvGrpSpPr/>
                <p:nvPr/>
              </p:nvGrpSpPr>
              <p:grpSpPr>
                <a:xfrm rot="10800000">
                  <a:off x="1846466" y="4091661"/>
                  <a:ext cx="1390157" cy="189730"/>
                  <a:chOff x="5955622" y="757244"/>
                  <a:chExt cx="936196" cy="127781"/>
                </a:xfrm>
              </p:grpSpPr>
              <p:sp>
                <p:nvSpPr>
                  <p:cNvPr id="259" name="Google Shape;259;p13"/>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3"/>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5400000">
                <a:off x="7353518" y="3277475"/>
                <a:ext cx="1221998" cy="1942285"/>
                <a:chOff x="7043896" y="441152"/>
                <a:chExt cx="822949" cy="1308112"/>
              </a:xfrm>
            </p:grpSpPr>
            <p:sp>
              <p:nvSpPr>
                <p:cNvPr id="263" name="Google Shape;263;p13"/>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7101431" y="467838"/>
                <a:ext cx="1519888" cy="1172640"/>
                <a:chOff x="6633364" y="441152"/>
                <a:chExt cx="1023563" cy="789763"/>
              </a:xfrm>
            </p:grpSpPr>
            <p:sp>
              <p:nvSpPr>
                <p:cNvPr id="266" name="Google Shape;266;p13"/>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3"/>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
    <p:spTree>
      <p:nvGrpSpPr>
        <p:cNvPr id="1" name="Shape 270"/>
        <p:cNvGrpSpPr/>
        <p:nvPr/>
      </p:nvGrpSpPr>
      <p:grpSpPr>
        <a:xfrm>
          <a:off x="0" y="0"/>
          <a:ext cx="0" cy="0"/>
          <a:chOff x="0" y="0"/>
          <a:chExt cx="0" cy="0"/>
        </a:xfrm>
      </p:grpSpPr>
      <p:grpSp>
        <p:nvGrpSpPr>
          <p:cNvPr id="271" name="Google Shape;271;p14"/>
          <p:cNvGrpSpPr/>
          <p:nvPr/>
        </p:nvGrpSpPr>
        <p:grpSpPr>
          <a:xfrm>
            <a:off x="-798900" y="-661420"/>
            <a:ext cx="10895032" cy="6283874"/>
            <a:chOff x="-798900" y="-661420"/>
            <a:chExt cx="10895032" cy="6283874"/>
          </a:xfrm>
        </p:grpSpPr>
        <p:sp>
          <p:nvSpPr>
            <p:cNvPr id="272" name="Google Shape;272;p14"/>
            <p:cNvSpPr/>
            <p:nvPr/>
          </p:nvSpPr>
          <p:spPr>
            <a:xfrm>
              <a:off x="8123266" y="4320070"/>
              <a:ext cx="1224900" cy="12249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6235855" y="-66142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276" name="Google Shape;276;p14"/>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grpSp>
        <p:nvGrpSpPr>
          <p:cNvPr id="277" name="Google Shape;277;p14"/>
          <p:cNvGrpSpPr/>
          <p:nvPr/>
        </p:nvGrpSpPr>
        <p:grpSpPr>
          <a:xfrm>
            <a:off x="4569940" y="4352858"/>
            <a:ext cx="2577437" cy="1372866"/>
            <a:chOff x="6449247" y="2246139"/>
            <a:chExt cx="1130603" cy="602213"/>
          </a:xfrm>
        </p:grpSpPr>
        <p:sp>
          <p:nvSpPr>
            <p:cNvPr id="278" name="Google Shape;278;p14"/>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4"/>
          <p:cNvGrpSpPr/>
          <p:nvPr/>
        </p:nvGrpSpPr>
        <p:grpSpPr>
          <a:xfrm rot="10800000">
            <a:off x="208349" y="320697"/>
            <a:ext cx="8727302" cy="4467979"/>
            <a:chOff x="208358" y="467838"/>
            <a:chExt cx="8727302" cy="4467979"/>
          </a:xfrm>
        </p:grpSpPr>
        <p:grpSp>
          <p:nvGrpSpPr>
            <p:cNvPr id="292" name="Google Shape;292;p14"/>
            <p:cNvGrpSpPr/>
            <p:nvPr/>
          </p:nvGrpSpPr>
          <p:grpSpPr>
            <a:xfrm>
              <a:off x="646875" y="467838"/>
              <a:ext cx="8288784" cy="4467979"/>
              <a:chOff x="646875" y="467838"/>
              <a:chExt cx="8288784" cy="4467979"/>
            </a:xfrm>
          </p:grpSpPr>
          <p:grpSp>
            <p:nvGrpSpPr>
              <p:cNvPr id="293" name="Google Shape;293;p14"/>
              <p:cNvGrpSpPr/>
              <p:nvPr/>
            </p:nvGrpSpPr>
            <p:grpSpPr>
              <a:xfrm rot="10800000">
                <a:off x="646875" y="4668495"/>
                <a:ext cx="2408157" cy="233194"/>
                <a:chOff x="1846466" y="4091661"/>
                <a:chExt cx="2408157" cy="233194"/>
              </a:xfrm>
            </p:grpSpPr>
            <p:grpSp>
              <p:nvGrpSpPr>
                <p:cNvPr id="294" name="Google Shape;294;p14"/>
                <p:cNvGrpSpPr/>
                <p:nvPr/>
              </p:nvGrpSpPr>
              <p:grpSpPr>
                <a:xfrm rot="10800000">
                  <a:off x="1846466" y="4091661"/>
                  <a:ext cx="1390157" cy="189730"/>
                  <a:chOff x="5955622" y="757244"/>
                  <a:chExt cx="936196" cy="127781"/>
                </a:xfrm>
              </p:grpSpPr>
              <p:sp>
                <p:nvSpPr>
                  <p:cNvPr id="295" name="Google Shape;295;p14"/>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4"/>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4"/>
              <p:cNvGrpSpPr/>
              <p:nvPr/>
            </p:nvGrpSpPr>
            <p:grpSpPr>
              <a:xfrm rot="5400000">
                <a:off x="7544018" y="3544175"/>
                <a:ext cx="840998" cy="1942285"/>
                <a:chOff x="7351796" y="441152"/>
                <a:chExt cx="566366" cy="1308112"/>
              </a:xfrm>
            </p:grpSpPr>
            <p:sp>
              <p:nvSpPr>
                <p:cNvPr id="299" name="Google Shape;299;p14"/>
                <p:cNvSpPr/>
                <p:nvPr/>
              </p:nvSpPr>
              <p:spPr>
                <a:xfrm>
                  <a:off x="7843241"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73517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4"/>
              <p:cNvGrpSpPr/>
              <p:nvPr/>
            </p:nvGrpSpPr>
            <p:grpSpPr>
              <a:xfrm>
                <a:off x="7101431" y="467838"/>
                <a:ext cx="834088" cy="258240"/>
                <a:chOff x="6633364" y="441152"/>
                <a:chExt cx="561713" cy="173923"/>
              </a:xfrm>
            </p:grpSpPr>
            <p:sp>
              <p:nvSpPr>
                <p:cNvPr id="302" name="Google Shape;302;p14"/>
                <p:cNvSpPr/>
                <p:nvPr/>
              </p:nvSpPr>
              <p:spPr>
                <a:xfrm>
                  <a:off x="7120160" y="54015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4" name="Google Shape;304;p1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2_1_1">
    <p:spTree>
      <p:nvGrpSpPr>
        <p:cNvPr id="1" name="Shape 306"/>
        <p:cNvGrpSpPr/>
        <p:nvPr/>
      </p:nvGrpSpPr>
      <p:grpSpPr>
        <a:xfrm>
          <a:off x="0" y="0"/>
          <a:ext cx="0" cy="0"/>
          <a:chOff x="0" y="0"/>
          <a:chExt cx="0" cy="0"/>
        </a:xfrm>
      </p:grpSpPr>
      <p:sp>
        <p:nvSpPr>
          <p:cNvPr id="307" name="Google Shape;307;p15"/>
          <p:cNvSpPr/>
          <p:nvPr/>
        </p:nvSpPr>
        <p:spPr>
          <a:xfrm>
            <a:off x="2641867" y="-17688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416500" y="3727825"/>
            <a:ext cx="939600" cy="939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240600" y="3510574"/>
            <a:ext cx="6095226" cy="199407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11" name="Google Shape;311;p15"/>
          <p:cNvSpPr txBox="1">
            <a:spLocks noGrp="1"/>
          </p:cNvSpPr>
          <p:nvPr>
            <p:ph type="title" idx="2" hasCustomPrompt="1"/>
          </p:nvPr>
        </p:nvSpPr>
        <p:spPr>
          <a:xfrm>
            <a:off x="7005825" y="615688"/>
            <a:ext cx="1313100" cy="13167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12" name="Google Shape;312;p15"/>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700"/>
            </a:lvl1pPr>
            <a:lvl2pPr lvl="1" algn="r" rtl="0">
              <a:lnSpc>
                <a:spcPct val="100000"/>
              </a:lnSpc>
              <a:spcBef>
                <a:spcPts val="0"/>
              </a:spcBef>
              <a:spcAft>
                <a:spcPts val="0"/>
              </a:spcAft>
              <a:buNone/>
              <a:defRPr sz="1700"/>
            </a:lvl2pPr>
            <a:lvl3pPr lvl="2" algn="r" rtl="0">
              <a:lnSpc>
                <a:spcPct val="100000"/>
              </a:lnSpc>
              <a:spcBef>
                <a:spcPts val="0"/>
              </a:spcBef>
              <a:spcAft>
                <a:spcPts val="0"/>
              </a:spcAft>
              <a:buNone/>
              <a:defRPr sz="1700"/>
            </a:lvl3pPr>
            <a:lvl4pPr lvl="3" algn="r" rtl="0">
              <a:lnSpc>
                <a:spcPct val="100000"/>
              </a:lnSpc>
              <a:spcBef>
                <a:spcPts val="0"/>
              </a:spcBef>
              <a:spcAft>
                <a:spcPts val="0"/>
              </a:spcAft>
              <a:buNone/>
              <a:defRPr sz="1700"/>
            </a:lvl4pPr>
            <a:lvl5pPr lvl="4" algn="r" rtl="0">
              <a:lnSpc>
                <a:spcPct val="100000"/>
              </a:lnSpc>
              <a:spcBef>
                <a:spcPts val="0"/>
              </a:spcBef>
              <a:spcAft>
                <a:spcPts val="0"/>
              </a:spcAft>
              <a:buNone/>
              <a:defRPr sz="1700"/>
            </a:lvl5pPr>
            <a:lvl6pPr lvl="5" algn="r" rtl="0">
              <a:lnSpc>
                <a:spcPct val="100000"/>
              </a:lnSpc>
              <a:spcBef>
                <a:spcPts val="0"/>
              </a:spcBef>
              <a:spcAft>
                <a:spcPts val="0"/>
              </a:spcAft>
              <a:buNone/>
              <a:defRPr sz="1700"/>
            </a:lvl6pPr>
            <a:lvl7pPr lvl="6" algn="r" rtl="0">
              <a:lnSpc>
                <a:spcPct val="100000"/>
              </a:lnSpc>
              <a:spcBef>
                <a:spcPts val="0"/>
              </a:spcBef>
              <a:spcAft>
                <a:spcPts val="0"/>
              </a:spcAft>
              <a:buNone/>
              <a:defRPr sz="1700"/>
            </a:lvl7pPr>
            <a:lvl8pPr lvl="7" algn="r" rtl="0">
              <a:lnSpc>
                <a:spcPct val="100000"/>
              </a:lnSpc>
              <a:spcBef>
                <a:spcPts val="0"/>
              </a:spcBef>
              <a:spcAft>
                <a:spcPts val="0"/>
              </a:spcAft>
              <a:buNone/>
              <a:defRPr sz="1700"/>
            </a:lvl8pPr>
            <a:lvl9pPr lvl="8" algn="r" rtl="0">
              <a:lnSpc>
                <a:spcPct val="100000"/>
              </a:lnSpc>
              <a:spcBef>
                <a:spcPts val="0"/>
              </a:spcBef>
              <a:spcAft>
                <a:spcPts val="0"/>
              </a:spcAft>
              <a:buNone/>
              <a:defRPr sz="1700"/>
            </a:lvl9pPr>
          </a:lstStyle>
          <a:p>
            <a:endParaRPr/>
          </a:p>
        </p:txBody>
      </p:sp>
      <p:grpSp>
        <p:nvGrpSpPr>
          <p:cNvPr id="313" name="Google Shape;313;p15"/>
          <p:cNvGrpSpPr/>
          <p:nvPr/>
        </p:nvGrpSpPr>
        <p:grpSpPr>
          <a:xfrm rot="10800000" flipH="1">
            <a:off x="235567" y="283797"/>
            <a:ext cx="8672865" cy="4575905"/>
            <a:chOff x="301083" y="87975"/>
            <a:chExt cx="8672865" cy="4575905"/>
          </a:xfrm>
        </p:grpSpPr>
        <p:grpSp>
          <p:nvGrpSpPr>
            <p:cNvPr id="314" name="Google Shape;314;p15"/>
            <p:cNvGrpSpPr/>
            <p:nvPr/>
          </p:nvGrpSpPr>
          <p:grpSpPr>
            <a:xfrm>
              <a:off x="756229" y="87975"/>
              <a:ext cx="8217719" cy="4575905"/>
              <a:chOff x="756229" y="87975"/>
              <a:chExt cx="8217719" cy="4575905"/>
            </a:xfrm>
          </p:grpSpPr>
          <p:sp>
            <p:nvSpPr>
              <p:cNvPr id="315" name="Google Shape;315;p15"/>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5"/>
              <p:cNvGrpSpPr/>
              <p:nvPr/>
            </p:nvGrpSpPr>
            <p:grpSpPr>
              <a:xfrm>
                <a:off x="756229" y="87975"/>
                <a:ext cx="8217719" cy="4575905"/>
                <a:chOff x="756229" y="87975"/>
                <a:chExt cx="8217719" cy="4575905"/>
              </a:xfrm>
            </p:grpSpPr>
            <p:grpSp>
              <p:nvGrpSpPr>
                <p:cNvPr id="317" name="Google Shape;317;p15"/>
                <p:cNvGrpSpPr/>
                <p:nvPr/>
              </p:nvGrpSpPr>
              <p:grpSpPr>
                <a:xfrm>
                  <a:off x="8361556" y="87975"/>
                  <a:ext cx="612392" cy="354284"/>
                  <a:chOff x="7608379" y="235871"/>
                  <a:chExt cx="412413" cy="238607"/>
                </a:xfrm>
              </p:grpSpPr>
              <p:sp>
                <p:nvSpPr>
                  <p:cNvPr id="318" name="Google Shape;318;p15"/>
                  <p:cNvSpPr/>
                  <p:nvPr/>
                </p:nvSpPr>
                <p:spPr>
                  <a:xfrm>
                    <a:off x="7988987" y="442673"/>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7608379" y="23587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5"/>
                <p:cNvGrpSpPr/>
                <p:nvPr/>
              </p:nvGrpSpPr>
              <p:grpSpPr>
                <a:xfrm>
                  <a:off x="756229" y="1776737"/>
                  <a:ext cx="601387" cy="1318008"/>
                  <a:chOff x="3469534" y="2899173"/>
                  <a:chExt cx="258250" cy="565985"/>
                </a:xfrm>
              </p:grpSpPr>
              <p:sp>
                <p:nvSpPr>
                  <p:cNvPr id="321" name="Google Shape;321;p15"/>
                  <p:cNvSpPr/>
                  <p:nvPr/>
                </p:nvSpPr>
                <p:spPr>
                  <a:xfrm>
                    <a:off x="3520362" y="3435658"/>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3698259" y="3130748"/>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469534" y="289917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5"/>
                <p:cNvSpPr/>
                <p:nvPr/>
              </p:nvSpPr>
              <p:spPr>
                <a:xfrm>
                  <a:off x="61482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5"/>
            <p:cNvSpPr/>
            <p:nvPr/>
          </p:nvSpPr>
          <p:spPr>
            <a:xfrm>
              <a:off x="5558448" y="38309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301083" y="2472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2_1_1_1_1_1_1">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29" name="Google Shape;329;p16"/>
          <p:cNvSpPr txBox="1">
            <a:spLocks noGrp="1"/>
          </p:cNvSpPr>
          <p:nvPr>
            <p:ph type="title" idx="2" hasCustomPrompt="1"/>
          </p:nvPr>
        </p:nvSpPr>
        <p:spPr>
          <a:xfrm>
            <a:off x="3915450" y="615688"/>
            <a:ext cx="1313100" cy="13167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30" name="Google Shape;330;p16"/>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331" name="Google Shape;331;p16"/>
          <p:cNvSpPr/>
          <p:nvPr/>
        </p:nvSpPr>
        <p:spPr>
          <a:xfrm flipH="1">
            <a:off x="5736137" y="-24572"/>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10800000">
            <a:off x="-1039957" y="2640439"/>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7890925" y="4239725"/>
            <a:ext cx="1061400" cy="1061400"/>
          </a:xfrm>
          <a:prstGeom prst="ellipse">
            <a:avLst/>
          </a:prstGeom>
          <a:gradFill>
            <a:gsLst>
              <a:gs pos="0">
                <a:srgbClr val="FF3FEA">
                  <a:alpha val="58431"/>
                </a:srgbClr>
              </a:gs>
              <a:gs pos="100000">
                <a:srgbClr val="FF3FEA">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16"/>
          <p:cNvGrpSpPr/>
          <p:nvPr/>
        </p:nvGrpSpPr>
        <p:grpSpPr>
          <a:xfrm>
            <a:off x="-263576" y="356657"/>
            <a:ext cx="2177316" cy="1159682"/>
            <a:chOff x="6449247" y="2246139"/>
            <a:chExt cx="1130603" cy="602213"/>
          </a:xfrm>
        </p:grpSpPr>
        <p:sp>
          <p:nvSpPr>
            <p:cNvPr id="335" name="Google Shape;335;p16"/>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16"/>
          <p:cNvGrpSpPr/>
          <p:nvPr/>
        </p:nvGrpSpPr>
        <p:grpSpPr>
          <a:xfrm flipH="1">
            <a:off x="6672887" y="539500"/>
            <a:ext cx="2177313" cy="794005"/>
            <a:chOff x="5412713" y="2803475"/>
            <a:chExt cx="2177313" cy="794005"/>
          </a:xfrm>
        </p:grpSpPr>
        <p:sp>
          <p:nvSpPr>
            <p:cNvPr id="349" name="Google Shape;349;p16"/>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6"/>
          <p:cNvGrpSpPr/>
          <p:nvPr/>
        </p:nvGrpSpPr>
        <p:grpSpPr>
          <a:xfrm rot="10800000">
            <a:off x="246252" y="233562"/>
            <a:ext cx="8651496" cy="4676376"/>
            <a:chOff x="246252" y="226748"/>
            <a:chExt cx="8651496" cy="4676376"/>
          </a:xfrm>
        </p:grpSpPr>
        <p:grpSp>
          <p:nvGrpSpPr>
            <p:cNvPr id="353" name="Google Shape;353;p16"/>
            <p:cNvGrpSpPr/>
            <p:nvPr/>
          </p:nvGrpSpPr>
          <p:grpSpPr>
            <a:xfrm>
              <a:off x="246252" y="240375"/>
              <a:ext cx="8651496" cy="4662749"/>
              <a:chOff x="246252" y="240375"/>
              <a:chExt cx="8651496" cy="4662749"/>
            </a:xfrm>
          </p:grpSpPr>
          <p:grpSp>
            <p:nvGrpSpPr>
              <p:cNvPr id="354" name="Google Shape;354;p16"/>
              <p:cNvGrpSpPr/>
              <p:nvPr/>
            </p:nvGrpSpPr>
            <p:grpSpPr>
              <a:xfrm>
                <a:off x="7828156" y="240375"/>
                <a:ext cx="1069592" cy="811484"/>
                <a:chOff x="7249163" y="338511"/>
                <a:chExt cx="720313" cy="546527"/>
              </a:xfrm>
            </p:grpSpPr>
            <p:sp>
              <p:nvSpPr>
                <p:cNvPr id="355" name="Google Shape;355;p1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6"/>
              <p:cNvGrpSpPr/>
              <p:nvPr/>
            </p:nvGrpSpPr>
            <p:grpSpPr>
              <a:xfrm>
                <a:off x="679261" y="1089299"/>
                <a:ext cx="7562999" cy="1066803"/>
                <a:chOff x="3436482" y="2603971"/>
                <a:chExt cx="3247734" cy="458111"/>
              </a:xfrm>
            </p:grpSpPr>
            <p:sp>
              <p:nvSpPr>
                <p:cNvPr id="358" name="Google Shape;358;p16"/>
                <p:cNvSpPr/>
                <p:nvPr/>
              </p:nvSpPr>
              <p:spPr>
                <a:xfrm>
                  <a:off x="6631918" y="260397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3436482" y="3032582"/>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6"/>
              <p:cNvGrpSpPr/>
              <p:nvPr/>
            </p:nvGrpSpPr>
            <p:grpSpPr>
              <a:xfrm rot="10800000">
                <a:off x="246252" y="2781193"/>
                <a:ext cx="1069592" cy="2121932"/>
                <a:chOff x="7249163" y="338511"/>
                <a:chExt cx="720313" cy="1429103"/>
              </a:xfrm>
            </p:grpSpPr>
            <p:sp>
              <p:nvSpPr>
                <p:cNvPr id="361" name="Google Shape;361;p16"/>
                <p:cNvSpPr/>
                <p:nvPr/>
              </p:nvSpPr>
              <p:spPr>
                <a:xfrm>
                  <a:off x="7937670" y="131511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7734849" y="1714898"/>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16"/>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63508" y="46101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367"/>
        <p:cNvGrpSpPr/>
        <p:nvPr/>
      </p:nvGrpSpPr>
      <p:grpSpPr>
        <a:xfrm>
          <a:off x="0" y="0"/>
          <a:ext cx="0" cy="0"/>
          <a:chOff x="0" y="0"/>
          <a:chExt cx="0" cy="0"/>
        </a:xfrm>
      </p:grpSpPr>
      <p:sp>
        <p:nvSpPr>
          <p:cNvPr id="368" name="Google Shape;368;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69" name="Google Shape;369;p17"/>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0" name="Google Shape;370;p17"/>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1" name="Google Shape;371;p17"/>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rot="9000006" flipH="1">
            <a:off x="-354563" y="39415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17"/>
          <p:cNvGrpSpPr/>
          <p:nvPr/>
        </p:nvGrpSpPr>
        <p:grpSpPr>
          <a:xfrm>
            <a:off x="7507154" y="182008"/>
            <a:ext cx="1114164" cy="1020775"/>
            <a:chOff x="2972050" y="2772000"/>
            <a:chExt cx="907300" cy="831250"/>
          </a:xfrm>
        </p:grpSpPr>
        <p:sp>
          <p:nvSpPr>
            <p:cNvPr id="374" name="Google Shape;374;p1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flipH="1">
            <a:off x="210592" y="3973115"/>
            <a:ext cx="8725068" cy="972048"/>
            <a:chOff x="208358" y="4106600"/>
            <a:chExt cx="8725068" cy="972048"/>
          </a:xfrm>
        </p:grpSpPr>
        <p:grpSp>
          <p:nvGrpSpPr>
            <p:cNvPr id="386" name="Google Shape;386;p17"/>
            <p:cNvGrpSpPr/>
            <p:nvPr/>
          </p:nvGrpSpPr>
          <p:grpSpPr>
            <a:xfrm>
              <a:off x="646875" y="4171019"/>
              <a:ext cx="8286550" cy="907629"/>
              <a:chOff x="646875" y="4171019"/>
              <a:chExt cx="8286550" cy="907629"/>
            </a:xfrm>
          </p:grpSpPr>
          <p:grpSp>
            <p:nvGrpSpPr>
              <p:cNvPr id="387" name="Google Shape;387;p17"/>
              <p:cNvGrpSpPr/>
              <p:nvPr/>
            </p:nvGrpSpPr>
            <p:grpSpPr>
              <a:xfrm rot="10800000">
                <a:off x="646875" y="4820895"/>
                <a:ext cx="7500307" cy="257753"/>
                <a:chOff x="-3245684" y="3914702"/>
                <a:chExt cx="7500307" cy="257753"/>
              </a:xfrm>
            </p:grpSpPr>
            <p:grpSp>
              <p:nvGrpSpPr>
                <p:cNvPr id="388" name="Google Shape;388;p17"/>
                <p:cNvGrpSpPr/>
                <p:nvPr/>
              </p:nvGrpSpPr>
              <p:grpSpPr>
                <a:xfrm rot="10800000">
                  <a:off x="-3245684" y="3914702"/>
                  <a:ext cx="6482307" cy="214289"/>
                  <a:chOff x="5955622" y="859884"/>
                  <a:chExt cx="4365484" cy="144322"/>
                </a:xfrm>
              </p:grpSpPr>
              <p:sp>
                <p:nvSpPr>
                  <p:cNvPr id="389" name="Google Shape;389;p17"/>
                  <p:cNvSpPr/>
                  <p:nvPr/>
                </p:nvSpPr>
                <p:spPr>
                  <a:xfrm>
                    <a:off x="10239080"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7"/>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7"/>
              <p:cNvGrpSpPr/>
              <p:nvPr/>
            </p:nvGrpSpPr>
            <p:grpSpPr>
              <a:xfrm rot="5400000">
                <a:off x="8442367" y="4358743"/>
                <a:ext cx="678782" cy="303334"/>
                <a:chOff x="7403113" y="442656"/>
                <a:chExt cx="457123" cy="204293"/>
              </a:xfrm>
            </p:grpSpPr>
            <p:sp>
              <p:nvSpPr>
                <p:cNvPr id="393" name="Google Shape;393;p17"/>
                <p:cNvSpPr/>
                <p:nvPr/>
              </p:nvSpPr>
              <p:spPr>
                <a:xfrm>
                  <a:off x="7785314" y="442656"/>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03113" y="5951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5" name="Google Shape;395;p17"/>
            <p:cNvSpPr/>
            <p:nvPr/>
          </p:nvSpPr>
          <p:spPr>
            <a:xfrm>
              <a:off x="208358" y="4106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CUSTOM_23_1">
    <p:spTree>
      <p:nvGrpSpPr>
        <p:cNvPr id="1" name="Shape 396"/>
        <p:cNvGrpSpPr/>
        <p:nvPr/>
      </p:nvGrpSpPr>
      <p:grpSpPr>
        <a:xfrm>
          <a:off x="0" y="0"/>
          <a:ext cx="0" cy="0"/>
          <a:chOff x="0" y="0"/>
          <a:chExt cx="0" cy="0"/>
        </a:xfrm>
      </p:grpSpPr>
      <p:sp>
        <p:nvSpPr>
          <p:cNvPr id="397" name="Google Shape;397;p1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398" name="Google Shape;398;p1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9" name="Google Shape;399;p1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00" name="Google Shape;400;p1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1" name="Google Shape;401;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02" name="Google Shape;402;p18"/>
          <p:cNvSpPr txBox="1">
            <a:spLocks noGrp="1"/>
          </p:cNvSpPr>
          <p:nvPr>
            <p:ph type="title" idx="5" hasCustomPrompt="1"/>
          </p:nvPr>
        </p:nvSpPr>
        <p:spPr>
          <a:xfrm>
            <a:off x="2200238" y="1840325"/>
            <a:ext cx="804600" cy="804600"/>
          </a:xfrm>
          <a:prstGeom prst="rect">
            <a:avLst/>
          </a:prstGeom>
          <a:gradFill>
            <a:gsLst>
              <a:gs pos="0">
                <a:schemeClr val="accent2"/>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03" name="Google Shape;403;p18"/>
          <p:cNvSpPr txBox="1">
            <a:spLocks noGrp="1"/>
          </p:cNvSpPr>
          <p:nvPr>
            <p:ph type="title" idx="6" hasCustomPrompt="1"/>
          </p:nvPr>
        </p:nvSpPr>
        <p:spPr>
          <a:xfrm>
            <a:off x="6057863"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404" name="Google Shape;404;p18"/>
          <p:cNvGrpSpPr/>
          <p:nvPr/>
        </p:nvGrpSpPr>
        <p:grpSpPr>
          <a:xfrm>
            <a:off x="-371887" y="173322"/>
            <a:ext cx="11016561" cy="6305165"/>
            <a:chOff x="-371887" y="173322"/>
            <a:chExt cx="11016561" cy="6305165"/>
          </a:xfrm>
        </p:grpSpPr>
        <p:sp>
          <p:nvSpPr>
            <p:cNvPr id="405" name="Google Shape;405;p18"/>
            <p:cNvSpPr/>
            <p:nvPr/>
          </p:nvSpPr>
          <p:spPr>
            <a:xfrm rot="10800000" flipH="1">
              <a:off x="-371887" y="4397450"/>
              <a:ext cx="6361031" cy="2081038"/>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4124100" y="4608587"/>
              <a:ext cx="895800" cy="895800"/>
            </a:xfrm>
            <a:prstGeom prst="ellipse">
              <a:avLst/>
            </a:pr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799994">
              <a:off x="8283167" y="524354"/>
              <a:ext cx="1967565" cy="2102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8"/>
            <p:cNvGrpSpPr/>
            <p:nvPr/>
          </p:nvGrpSpPr>
          <p:grpSpPr>
            <a:xfrm>
              <a:off x="7911242" y="173322"/>
              <a:ext cx="1020754" cy="1020754"/>
              <a:chOff x="3373650" y="2281500"/>
              <a:chExt cx="537975" cy="537975"/>
            </a:xfrm>
          </p:grpSpPr>
          <p:sp>
            <p:nvSpPr>
              <p:cNvPr id="409" name="Google Shape;409;p18"/>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3FA3">
                      <a:alpha val="44705"/>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8"/>
          <p:cNvGrpSpPr/>
          <p:nvPr/>
        </p:nvGrpSpPr>
        <p:grpSpPr>
          <a:xfrm>
            <a:off x="270918" y="1538036"/>
            <a:ext cx="8602163" cy="3407917"/>
            <a:chOff x="270918" y="1538036"/>
            <a:chExt cx="8602163" cy="3407917"/>
          </a:xfrm>
        </p:grpSpPr>
        <p:sp>
          <p:nvSpPr>
            <p:cNvPr id="415" name="Google Shape;415;p18"/>
            <p:cNvSpPr/>
            <p:nvPr/>
          </p:nvSpPr>
          <p:spPr>
            <a:xfrm>
              <a:off x="8825854" y="1538036"/>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8"/>
            <p:cNvGrpSpPr/>
            <p:nvPr/>
          </p:nvGrpSpPr>
          <p:grpSpPr>
            <a:xfrm>
              <a:off x="270918" y="4216263"/>
              <a:ext cx="8552831" cy="729690"/>
              <a:chOff x="295585" y="4216263"/>
              <a:chExt cx="8552831" cy="729690"/>
            </a:xfrm>
          </p:grpSpPr>
          <p:sp>
            <p:nvSpPr>
              <p:cNvPr id="417" name="Google Shape;417;p18"/>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8"/>
              <p:cNvGrpSpPr/>
              <p:nvPr/>
            </p:nvGrpSpPr>
            <p:grpSpPr>
              <a:xfrm>
                <a:off x="295585" y="4216263"/>
                <a:ext cx="8552831" cy="729690"/>
                <a:chOff x="1833428" y="2310175"/>
                <a:chExt cx="3672792" cy="313347"/>
              </a:xfrm>
            </p:grpSpPr>
            <p:sp>
              <p:nvSpPr>
                <p:cNvPr id="419" name="Google Shape;419;p18"/>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418245" y="2421272"/>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2258485" y="2476306"/>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33428"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CUSTOM_23_1_3">
    <p:spTree>
      <p:nvGrpSpPr>
        <p:cNvPr id="1" name="Shape 423"/>
        <p:cNvGrpSpPr/>
        <p:nvPr/>
      </p:nvGrpSpPr>
      <p:grpSpPr>
        <a:xfrm>
          <a:off x="0" y="0"/>
          <a:ext cx="0" cy="0"/>
          <a:chOff x="0" y="0"/>
          <a:chExt cx="0" cy="0"/>
        </a:xfrm>
      </p:grpSpPr>
      <p:sp>
        <p:nvSpPr>
          <p:cNvPr id="424" name="Google Shape;424;p19"/>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5" name="Google Shape;425;p19"/>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6" name="Google Shape;426;p19"/>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7" name="Google Shape;427;p19"/>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8" name="Google Shape;428;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29" name="Google Shape;429;p19"/>
          <p:cNvSpPr/>
          <p:nvPr/>
        </p:nvSpPr>
        <p:spPr>
          <a:xfrm rot="8999956">
            <a:off x="7096098" y="378534"/>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4499975" flipH="1">
            <a:off x="-475034" y="4108458"/>
            <a:ext cx="1967558"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62225" y="3545201"/>
            <a:ext cx="987300" cy="98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9"/>
          <p:cNvGrpSpPr/>
          <p:nvPr/>
        </p:nvGrpSpPr>
        <p:grpSpPr>
          <a:xfrm>
            <a:off x="7764942" y="311396"/>
            <a:ext cx="1114164" cy="1020775"/>
            <a:chOff x="2972050" y="2772000"/>
            <a:chExt cx="907300" cy="831250"/>
          </a:xfrm>
        </p:grpSpPr>
        <p:sp>
          <p:nvSpPr>
            <p:cNvPr id="433" name="Google Shape;433;p19"/>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9"/>
          <p:cNvGrpSpPr/>
          <p:nvPr/>
        </p:nvGrpSpPr>
        <p:grpSpPr>
          <a:xfrm flipH="1">
            <a:off x="208358" y="3199334"/>
            <a:ext cx="8727302" cy="1745829"/>
            <a:chOff x="208358" y="3332819"/>
            <a:chExt cx="8727302" cy="1745829"/>
          </a:xfrm>
        </p:grpSpPr>
        <p:grpSp>
          <p:nvGrpSpPr>
            <p:cNvPr id="445" name="Google Shape;445;p19"/>
            <p:cNvGrpSpPr/>
            <p:nvPr/>
          </p:nvGrpSpPr>
          <p:grpSpPr>
            <a:xfrm>
              <a:off x="646875" y="3332819"/>
              <a:ext cx="8288784" cy="1745829"/>
              <a:chOff x="646875" y="3332819"/>
              <a:chExt cx="8288784" cy="1745829"/>
            </a:xfrm>
          </p:grpSpPr>
          <p:grpSp>
            <p:nvGrpSpPr>
              <p:cNvPr id="446" name="Google Shape;446;p19"/>
              <p:cNvGrpSpPr/>
              <p:nvPr/>
            </p:nvGrpSpPr>
            <p:grpSpPr>
              <a:xfrm rot="10800000">
                <a:off x="646875" y="4820895"/>
                <a:ext cx="6585907" cy="257753"/>
                <a:chOff x="-2331284" y="3914702"/>
                <a:chExt cx="6585907" cy="257753"/>
              </a:xfrm>
            </p:grpSpPr>
            <p:grpSp>
              <p:nvGrpSpPr>
                <p:cNvPr id="447" name="Google Shape;447;p19"/>
                <p:cNvGrpSpPr/>
                <p:nvPr/>
              </p:nvGrpSpPr>
              <p:grpSpPr>
                <a:xfrm rot="10800000">
                  <a:off x="-2331284" y="3914702"/>
                  <a:ext cx="5567907" cy="214289"/>
                  <a:chOff x="5955622" y="859884"/>
                  <a:chExt cx="3749685" cy="144322"/>
                </a:xfrm>
              </p:grpSpPr>
              <p:sp>
                <p:nvSpPr>
                  <p:cNvPr id="448" name="Google Shape;448;p19"/>
                  <p:cNvSpPr/>
                  <p:nvPr/>
                </p:nvSpPr>
                <p:spPr>
                  <a:xfrm>
                    <a:off x="9623281"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9"/>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rot="5400000">
                <a:off x="7663226" y="3577367"/>
                <a:ext cx="1516982" cy="1027885"/>
                <a:chOff x="6838630" y="441152"/>
                <a:chExt cx="1021605" cy="692272"/>
              </a:xfrm>
            </p:grpSpPr>
            <p:sp>
              <p:nvSpPr>
                <p:cNvPr id="452" name="Google Shape;452;p19"/>
                <p:cNvSpPr/>
                <p:nvPr/>
              </p:nvSpPr>
              <p:spPr>
                <a:xfrm>
                  <a:off x="7785314" y="10584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4" name="Google Shape;454;p19"/>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4">
  <p:cSld name="CUSTOM_23_1_1">
    <p:spTree>
      <p:nvGrpSpPr>
        <p:cNvPr id="1" name="Shape 455"/>
        <p:cNvGrpSpPr/>
        <p:nvPr/>
      </p:nvGrpSpPr>
      <p:grpSpPr>
        <a:xfrm>
          <a:off x="0" y="0"/>
          <a:ext cx="0" cy="0"/>
          <a:chOff x="0" y="0"/>
          <a:chExt cx="0" cy="0"/>
        </a:xfrm>
      </p:grpSpPr>
      <p:sp>
        <p:nvSpPr>
          <p:cNvPr id="456" name="Google Shape;456;p20"/>
          <p:cNvSpPr/>
          <p:nvPr/>
        </p:nvSpPr>
        <p:spPr>
          <a:xfrm>
            <a:off x="6391892" y="74223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0177" y="3752099"/>
            <a:ext cx="988500" cy="9885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flipH="1">
            <a:off x="-2274175" y="446491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60" name="Google Shape;460;p20"/>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1" name="Google Shape;461;p20"/>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62" name="Google Shape;462;p20"/>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3" name="Google Shape;463;p20"/>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464" name="Google Shape;464;p20"/>
          <p:cNvGrpSpPr/>
          <p:nvPr/>
        </p:nvGrpSpPr>
        <p:grpSpPr>
          <a:xfrm>
            <a:off x="240256" y="271663"/>
            <a:ext cx="8663488" cy="4600174"/>
            <a:chOff x="263222" y="240375"/>
            <a:chExt cx="8663488" cy="4600174"/>
          </a:xfrm>
        </p:grpSpPr>
        <p:grpSp>
          <p:nvGrpSpPr>
            <p:cNvPr id="465" name="Google Shape;465;p20"/>
            <p:cNvGrpSpPr/>
            <p:nvPr/>
          </p:nvGrpSpPr>
          <p:grpSpPr>
            <a:xfrm>
              <a:off x="263222" y="240375"/>
              <a:ext cx="8663488" cy="4586549"/>
              <a:chOff x="263222" y="240375"/>
              <a:chExt cx="8663488" cy="4586549"/>
            </a:xfrm>
          </p:grpSpPr>
          <p:grpSp>
            <p:nvGrpSpPr>
              <p:cNvPr id="466" name="Google Shape;466;p20"/>
              <p:cNvGrpSpPr/>
              <p:nvPr/>
            </p:nvGrpSpPr>
            <p:grpSpPr>
              <a:xfrm>
                <a:off x="7828156" y="240375"/>
                <a:ext cx="1069592" cy="811484"/>
                <a:chOff x="7249163" y="338511"/>
                <a:chExt cx="720313" cy="546527"/>
              </a:xfrm>
            </p:grpSpPr>
            <p:sp>
              <p:nvSpPr>
                <p:cNvPr id="467" name="Google Shape;467;p20"/>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a:off x="263222" y="31436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0"/>
              <p:cNvGrpSpPr/>
              <p:nvPr/>
            </p:nvGrpSpPr>
            <p:grpSpPr>
              <a:xfrm>
                <a:off x="1848470" y="4071499"/>
                <a:ext cx="7078241" cy="755426"/>
                <a:chOff x="1848470" y="4071499"/>
                <a:chExt cx="7078241" cy="755426"/>
              </a:xfrm>
            </p:grpSpPr>
            <p:sp>
              <p:nvSpPr>
                <p:cNvPr id="471" name="Google Shape;471;p20"/>
                <p:cNvSpPr/>
                <p:nvPr/>
              </p:nvSpPr>
              <p:spPr>
                <a:xfrm rot="10800000">
                  <a:off x="1848470" y="47499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8804922" y="4071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20"/>
            <p:cNvSpPr/>
            <p:nvPr/>
          </p:nvSpPr>
          <p:spPr>
            <a:xfrm>
              <a:off x="8425085" y="46726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7962158" y="89772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073108"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5" name="Google Shape;45;p3"/>
          <p:cNvSpPr txBox="1">
            <a:spLocks noGrp="1"/>
          </p:cNvSpPr>
          <p:nvPr>
            <p:ph type="title" idx="2" hasCustomPrompt="1"/>
          </p:nvPr>
        </p:nvSpPr>
        <p:spPr>
          <a:xfrm>
            <a:off x="825075" y="615688"/>
            <a:ext cx="1313100" cy="13167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6" name="Google Shape;46;p3"/>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700"/>
            </a:lvl1pPr>
            <a:lvl2pPr lvl="1">
              <a:lnSpc>
                <a:spcPct val="100000"/>
              </a:lnSpc>
              <a:spcBef>
                <a:spcPts val="0"/>
              </a:spcBef>
              <a:spcAft>
                <a:spcPts val="0"/>
              </a:spcAft>
              <a:buNone/>
              <a:defRPr sz="1700"/>
            </a:lvl2pPr>
            <a:lvl3pPr lvl="2">
              <a:lnSpc>
                <a:spcPct val="100000"/>
              </a:lnSpc>
              <a:spcBef>
                <a:spcPts val="0"/>
              </a:spcBef>
              <a:spcAft>
                <a:spcPts val="0"/>
              </a:spcAft>
              <a:buNone/>
              <a:defRPr sz="1700"/>
            </a:lvl3pPr>
            <a:lvl4pPr lvl="3">
              <a:lnSpc>
                <a:spcPct val="100000"/>
              </a:lnSpc>
              <a:spcBef>
                <a:spcPts val="0"/>
              </a:spcBef>
              <a:spcAft>
                <a:spcPts val="0"/>
              </a:spcAft>
              <a:buNone/>
              <a:defRPr sz="1700"/>
            </a:lvl4pPr>
            <a:lvl5pPr lvl="4">
              <a:lnSpc>
                <a:spcPct val="100000"/>
              </a:lnSpc>
              <a:spcBef>
                <a:spcPts val="0"/>
              </a:spcBef>
              <a:spcAft>
                <a:spcPts val="0"/>
              </a:spcAft>
              <a:buNone/>
              <a:defRPr sz="1700"/>
            </a:lvl5pPr>
            <a:lvl6pPr lvl="5">
              <a:lnSpc>
                <a:spcPct val="100000"/>
              </a:lnSpc>
              <a:spcBef>
                <a:spcPts val="0"/>
              </a:spcBef>
              <a:spcAft>
                <a:spcPts val="0"/>
              </a:spcAft>
              <a:buNone/>
              <a:defRPr sz="1700"/>
            </a:lvl6pPr>
            <a:lvl7pPr lvl="6">
              <a:lnSpc>
                <a:spcPct val="100000"/>
              </a:lnSpc>
              <a:spcBef>
                <a:spcPts val="0"/>
              </a:spcBef>
              <a:spcAft>
                <a:spcPts val="0"/>
              </a:spcAft>
              <a:buNone/>
              <a:defRPr sz="1700"/>
            </a:lvl7pPr>
            <a:lvl8pPr lvl="7">
              <a:lnSpc>
                <a:spcPct val="100000"/>
              </a:lnSpc>
              <a:spcBef>
                <a:spcPts val="0"/>
              </a:spcBef>
              <a:spcAft>
                <a:spcPts val="0"/>
              </a:spcAft>
              <a:buNone/>
              <a:defRPr sz="1700"/>
            </a:lvl8pPr>
            <a:lvl9pPr lvl="8">
              <a:lnSpc>
                <a:spcPct val="100000"/>
              </a:lnSpc>
              <a:spcBef>
                <a:spcPts val="0"/>
              </a:spcBef>
              <a:spcAft>
                <a:spcPts val="0"/>
              </a:spcAft>
              <a:buNone/>
              <a:defRPr sz="1700"/>
            </a:lvl9pPr>
          </a:lstStyle>
          <a:p>
            <a:endParaRPr/>
          </a:p>
        </p:txBody>
      </p:sp>
      <p:sp>
        <p:nvSpPr>
          <p:cNvPr id="47" name="Google Shape;47;p3"/>
          <p:cNvSpPr/>
          <p:nvPr/>
        </p:nvSpPr>
        <p:spPr>
          <a:xfrm>
            <a:off x="6876993" y="2739375"/>
            <a:ext cx="3212754" cy="3433911"/>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900166">
            <a:off x="6145958" y="376493"/>
            <a:ext cx="4551329" cy="979462"/>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3"/>
          <p:cNvGrpSpPr/>
          <p:nvPr/>
        </p:nvGrpSpPr>
        <p:grpSpPr>
          <a:xfrm>
            <a:off x="4361973" y="432570"/>
            <a:ext cx="4423609" cy="4491097"/>
            <a:chOff x="4361973" y="432570"/>
            <a:chExt cx="4423609" cy="4491097"/>
          </a:xfrm>
        </p:grpSpPr>
        <p:grpSp>
          <p:nvGrpSpPr>
            <p:cNvPr id="50" name="Google Shape;50;p3"/>
            <p:cNvGrpSpPr/>
            <p:nvPr/>
          </p:nvGrpSpPr>
          <p:grpSpPr>
            <a:xfrm rot="5400000">
              <a:off x="7012928" y="3151025"/>
              <a:ext cx="1374398" cy="2170885"/>
              <a:chOff x="7043896" y="441152"/>
              <a:chExt cx="925583" cy="1462072"/>
            </a:xfrm>
          </p:grpSpPr>
          <p:sp>
            <p:nvSpPr>
              <p:cNvPr id="51" name="Google Shape;51;p3"/>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10800000">
              <a:off x="4361973" y="432570"/>
              <a:ext cx="4423609" cy="587287"/>
              <a:chOff x="246252" y="4076593"/>
              <a:chExt cx="4423609" cy="587287"/>
            </a:xfrm>
          </p:grpSpPr>
          <p:grpSp>
            <p:nvGrpSpPr>
              <p:cNvPr id="54" name="Google Shape;54;p3"/>
              <p:cNvGrpSpPr/>
              <p:nvPr/>
            </p:nvGrpSpPr>
            <p:grpSpPr>
              <a:xfrm rot="10800000">
                <a:off x="246252" y="4076593"/>
                <a:ext cx="1262796" cy="78273"/>
                <a:chOff x="7119050" y="842457"/>
                <a:chExt cx="850425" cy="52716"/>
              </a:xfrm>
            </p:grpSpPr>
            <p:sp>
              <p:nvSpPr>
                <p:cNvPr id="55" name="Google Shape;55;p3"/>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837195" y="4708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476"/>
        <p:cNvGrpSpPr/>
        <p:nvPr/>
      </p:nvGrpSpPr>
      <p:grpSpPr>
        <a:xfrm>
          <a:off x="0" y="0"/>
          <a:ext cx="0" cy="0"/>
          <a:chOff x="0" y="0"/>
          <a:chExt cx="0" cy="0"/>
        </a:xfrm>
      </p:grpSpPr>
      <p:sp>
        <p:nvSpPr>
          <p:cNvPr id="477" name="Google Shape;477;p21"/>
          <p:cNvSpPr/>
          <p:nvPr/>
        </p:nvSpPr>
        <p:spPr>
          <a:xfrm>
            <a:off x="6979487" y="-415800"/>
            <a:ext cx="2685099" cy="1699600"/>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79" name="Google Shape;479;p21"/>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0" name="Google Shape;480;p21"/>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1" name="Google Shape;481;p21"/>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2" name="Google Shape;482;p21"/>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3" name="Google Shape;483;p21"/>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85" name="Google Shape;485;p21"/>
          <p:cNvSpPr/>
          <p:nvPr/>
        </p:nvSpPr>
        <p:spPr>
          <a:xfrm>
            <a:off x="-3562125" y="3776825"/>
            <a:ext cx="6204749" cy="202990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5529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1"/>
          <p:cNvGrpSpPr/>
          <p:nvPr/>
        </p:nvGrpSpPr>
        <p:grpSpPr>
          <a:xfrm>
            <a:off x="7391913" y="153406"/>
            <a:ext cx="2005201" cy="1917401"/>
            <a:chOff x="7391913" y="153406"/>
            <a:chExt cx="2005201" cy="1917401"/>
          </a:xfrm>
        </p:grpSpPr>
        <p:grpSp>
          <p:nvGrpSpPr>
            <p:cNvPr id="487" name="Google Shape;487;p21"/>
            <p:cNvGrpSpPr/>
            <p:nvPr/>
          </p:nvGrpSpPr>
          <p:grpSpPr>
            <a:xfrm>
              <a:off x="7391913" y="153406"/>
              <a:ext cx="2005201" cy="1522402"/>
              <a:chOff x="5220333" y="1760050"/>
              <a:chExt cx="868353" cy="659277"/>
            </a:xfrm>
          </p:grpSpPr>
          <p:sp>
            <p:nvSpPr>
              <p:cNvPr id="488" name="Google Shape;488;p21"/>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1"/>
          <p:cNvGrpSpPr/>
          <p:nvPr/>
        </p:nvGrpSpPr>
        <p:grpSpPr>
          <a:xfrm>
            <a:off x="219131" y="4140023"/>
            <a:ext cx="2544246" cy="850071"/>
            <a:chOff x="246252" y="4091642"/>
            <a:chExt cx="2544246" cy="850071"/>
          </a:xfrm>
        </p:grpSpPr>
        <p:grpSp>
          <p:nvGrpSpPr>
            <p:cNvPr id="500" name="Google Shape;500;p21"/>
            <p:cNvGrpSpPr/>
            <p:nvPr/>
          </p:nvGrpSpPr>
          <p:grpSpPr>
            <a:xfrm>
              <a:off x="451918" y="4091642"/>
              <a:ext cx="1904314" cy="811484"/>
              <a:chOff x="17652" y="4091641"/>
              <a:chExt cx="1904314" cy="811484"/>
            </a:xfrm>
          </p:grpSpPr>
          <p:sp>
            <p:nvSpPr>
              <p:cNvPr id="501" name="Google Shape;501;p21"/>
              <p:cNvSpPr/>
              <p:nvPr/>
            </p:nvSpPr>
            <p:spPr>
              <a:xfrm>
                <a:off x="18437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1"/>
              <p:cNvGrpSpPr/>
              <p:nvPr/>
            </p:nvGrpSpPr>
            <p:grpSpPr>
              <a:xfrm rot="10800000">
                <a:off x="17652" y="4091641"/>
                <a:ext cx="840992" cy="811484"/>
                <a:chOff x="7557062" y="338511"/>
                <a:chExt cx="566363" cy="546527"/>
              </a:xfrm>
            </p:grpSpPr>
            <p:sp>
              <p:nvSpPr>
                <p:cNvPr id="503" name="Google Shape;503;p21"/>
                <p:cNvSpPr/>
                <p:nvPr/>
              </p:nvSpPr>
              <p:spPr>
                <a:xfrm>
                  <a:off x="809162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755706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1"/>
            <p:cNvSpPr/>
            <p:nvPr/>
          </p:nvSpPr>
          <p:spPr>
            <a:xfrm>
              <a:off x="2628073" y="4787562"/>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46252"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507"/>
        <p:cNvGrpSpPr/>
        <p:nvPr/>
      </p:nvGrpSpPr>
      <p:grpSpPr>
        <a:xfrm>
          <a:off x="0" y="0"/>
          <a:ext cx="0" cy="0"/>
          <a:chOff x="0" y="0"/>
          <a:chExt cx="0" cy="0"/>
        </a:xfrm>
      </p:grpSpPr>
      <p:sp>
        <p:nvSpPr>
          <p:cNvPr id="508" name="Google Shape;508;p22"/>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09" name="Google Shape;509;p22"/>
          <p:cNvSpPr txBox="1">
            <a:spLocks noGrp="1"/>
          </p:cNvSpPr>
          <p:nvPr>
            <p:ph type="subTitle" idx="1"/>
          </p:nvPr>
        </p:nvSpPr>
        <p:spPr>
          <a:xfrm>
            <a:off x="173153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0" name="Google Shape;510;p22"/>
          <p:cNvSpPr txBox="1">
            <a:spLocks noGrp="1"/>
          </p:cNvSpPr>
          <p:nvPr>
            <p:ph type="subTitle" idx="2"/>
          </p:nvPr>
        </p:nvSpPr>
        <p:spPr>
          <a:xfrm>
            <a:off x="173153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1" name="Google Shape;511;p22"/>
          <p:cNvSpPr txBox="1">
            <a:spLocks noGrp="1"/>
          </p:cNvSpPr>
          <p:nvPr>
            <p:ph type="subTitle" idx="3"/>
          </p:nvPr>
        </p:nvSpPr>
        <p:spPr>
          <a:xfrm>
            <a:off x="173153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2" name="Google Shape;512;p22"/>
          <p:cNvSpPr txBox="1">
            <a:spLocks noGrp="1"/>
          </p:cNvSpPr>
          <p:nvPr>
            <p:ph type="subTitle" idx="4"/>
          </p:nvPr>
        </p:nvSpPr>
        <p:spPr>
          <a:xfrm>
            <a:off x="173153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3" name="Google Shape;513;p22"/>
          <p:cNvSpPr txBox="1">
            <a:spLocks noGrp="1"/>
          </p:cNvSpPr>
          <p:nvPr>
            <p:ph type="subTitle" idx="5"/>
          </p:nvPr>
        </p:nvSpPr>
        <p:spPr>
          <a:xfrm>
            <a:off x="573768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4" name="Google Shape;514;p22"/>
          <p:cNvSpPr txBox="1">
            <a:spLocks noGrp="1"/>
          </p:cNvSpPr>
          <p:nvPr>
            <p:ph type="subTitle" idx="6"/>
          </p:nvPr>
        </p:nvSpPr>
        <p:spPr>
          <a:xfrm>
            <a:off x="573768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5" name="Google Shape;515;p22"/>
          <p:cNvSpPr txBox="1">
            <a:spLocks noGrp="1"/>
          </p:cNvSpPr>
          <p:nvPr>
            <p:ph type="subTitle" idx="7"/>
          </p:nvPr>
        </p:nvSpPr>
        <p:spPr>
          <a:xfrm>
            <a:off x="573768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6" name="Google Shape;516;p22"/>
          <p:cNvSpPr txBox="1">
            <a:spLocks noGrp="1"/>
          </p:cNvSpPr>
          <p:nvPr>
            <p:ph type="subTitle" idx="8"/>
          </p:nvPr>
        </p:nvSpPr>
        <p:spPr>
          <a:xfrm>
            <a:off x="573768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7" name="Google Shape;517;p22"/>
          <p:cNvSpPr/>
          <p:nvPr/>
        </p:nvSpPr>
        <p:spPr>
          <a:xfrm>
            <a:off x="8084960" y="3041851"/>
            <a:ext cx="2361672" cy="252423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6262282" y="-108648"/>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22"/>
          <p:cNvGrpSpPr/>
          <p:nvPr/>
        </p:nvGrpSpPr>
        <p:grpSpPr>
          <a:xfrm>
            <a:off x="7922347" y="309586"/>
            <a:ext cx="1029278" cy="1113282"/>
            <a:chOff x="7943797" y="288299"/>
            <a:chExt cx="1029278" cy="1113282"/>
          </a:xfrm>
        </p:grpSpPr>
        <p:sp>
          <p:nvSpPr>
            <p:cNvPr id="520" name="Google Shape;520;p22"/>
            <p:cNvSpPr/>
            <p:nvPr/>
          </p:nvSpPr>
          <p:spPr>
            <a:xfrm>
              <a:off x="8525175" y="953681"/>
              <a:ext cx="447900" cy="447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22"/>
            <p:cNvGrpSpPr/>
            <p:nvPr/>
          </p:nvGrpSpPr>
          <p:grpSpPr>
            <a:xfrm>
              <a:off x="7943797" y="288299"/>
              <a:ext cx="953950" cy="953950"/>
              <a:chOff x="6120868" y="1211319"/>
              <a:chExt cx="1309471" cy="1309471"/>
            </a:xfrm>
          </p:grpSpPr>
          <p:sp>
            <p:nvSpPr>
              <p:cNvPr id="522" name="Google Shape;522;p2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 name="Google Shape;537;p22"/>
          <p:cNvGrpSpPr/>
          <p:nvPr/>
        </p:nvGrpSpPr>
        <p:grpSpPr>
          <a:xfrm>
            <a:off x="266685" y="183337"/>
            <a:ext cx="8610630" cy="4790451"/>
            <a:chOff x="246251" y="240374"/>
            <a:chExt cx="8610630" cy="4790451"/>
          </a:xfrm>
        </p:grpSpPr>
        <p:grpSp>
          <p:nvGrpSpPr>
            <p:cNvPr id="538" name="Google Shape;538;p22"/>
            <p:cNvGrpSpPr/>
            <p:nvPr/>
          </p:nvGrpSpPr>
          <p:grpSpPr>
            <a:xfrm rot="10800000">
              <a:off x="246251" y="240374"/>
              <a:ext cx="8452366" cy="4790451"/>
              <a:chOff x="445383" y="112673"/>
              <a:chExt cx="8452366" cy="4790451"/>
            </a:xfrm>
          </p:grpSpPr>
          <p:grpSp>
            <p:nvGrpSpPr>
              <p:cNvPr id="539" name="Google Shape;539;p22"/>
              <p:cNvGrpSpPr/>
              <p:nvPr/>
            </p:nvGrpSpPr>
            <p:grpSpPr>
              <a:xfrm>
                <a:off x="1238870" y="502024"/>
                <a:ext cx="7658879" cy="4401101"/>
                <a:chOff x="1238870" y="502024"/>
                <a:chExt cx="7658879" cy="4401101"/>
              </a:xfrm>
            </p:grpSpPr>
            <p:sp>
              <p:nvSpPr>
                <p:cNvPr id="540" name="Google Shape;540;p22"/>
                <p:cNvSpPr/>
                <p:nvPr/>
              </p:nvSpPr>
              <p:spPr>
                <a:xfrm>
                  <a:off x="8850520" y="10046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2779594" y="502024"/>
                  <a:ext cx="6015040" cy="687721"/>
                  <a:chOff x="4338415" y="2351781"/>
                  <a:chExt cx="2583004" cy="295324"/>
                </a:xfrm>
              </p:grpSpPr>
              <p:sp>
                <p:nvSpPr>
                  <p:cNvPr id="542" name="Google Shape;542;p22"/>
                  <p:cNvSpPr/>
                  <p:nvPr/>
                </p:nvSpPr>
                <p:spPr>
                  <a:xfrm>
                    <a:off x="6869121" y="235178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2"/>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2"/>
              <p:cNvSpPr/>
              <p:nvPr/>
            </p:nvSpPr>
            <p:spPr>
              <a:xfrm>
                <a:off x="7412473" y="1126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445383" y="310786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2"/>
            <p:cNvGrpSpPr/>
            <p:nvPr/>
          </p:nvGrpSpPr>
          <p:grpSpPr>
            <a:xfrm>
              <a:off x="7938785" y="3807862"/>
              <a:ext cx="918096" cy="1159101"/>
              <a:chOff x="7938785" y="3807862"/>
              <a:chExt cx="918096" cy="1159101"/>
            </a:xfrm>
          </p:grpSpPr>
          <p:grpSp>
            <p:nvGrpSpPr>
              <p:cNvPr id="548" name="Google Shape;548;p22"/>
              <p:cNvGrpSpPr/>
              <p:nvPr/>
            </p:nvGrpSpPr>
            <p:grpSpPr>
              <a:xfrm rot="10800000">
                <a:off x="7938785" y="4663797"/>
                <a:ext cx="431408" cy="303165"/>
                <a:chOff x="3477082" y="2212009"/>
                <a:chExt cx="185257" cy="130187"/>
              </a:xfrm>
            </p:grpSpPr>
            <p:sp>
              <p:nvSpPr>
                <p:cNvPr id="549" name="Google Shape;549;p22"/>
                <p:cNvSpPr/>
                <p:nvPr/>
              </p:nvSpPr>
              <p:spPr>
                <a:xfrm>
                  <a:off x="3632814" y="2312695"/>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3477082" y="2212009"/>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2"/>
              <p:cNvGrpSpPr/>
              <p:nvPr/>
            </p:nvGrpSpPr>
            <p:grpSpPr>
              <a:xfrm rot="5400000">
                <a:off x="8351842" y="4158750"/>
                <a:ext cx="855927" cy="154151"/>
                <a:chOff x="7828156" y="226748"/>
                <a:chExt cx="855927" cy="154151"/>
              </a:xfrm>
            </p:grpSpPr>
            <p:sp>
              <p:nvSpPr>
                <p:cNvPr id="552" name="Google Shape;552;p22"/>
                <p:cNvSpPr/>
                <p:nvPr/>
              </p:nvSpPr>
              <p:spPr>
                <a:xfrm>
                  <a:off x="7828156" y="2403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554"/>
        <p:cNvGrpSpPr/>
        <p:nvPr/>
      </p:nvGrpSpPr>
      <p:grpSpPr>
        <a:xfrm>
          <a:off x="0" y="0"/>
          <a:ext cx="0" cy="0"/>
          <a:chOff x="0" y="0"/>
          <a:chExt cx="0" cy="0"/>
        </a:xfrm>
      </p:grpSpPr>
      <p:sp>
        <p:nvSpPr>
          <p:cNvPr id="555" name="Google Shape;555;p23"/>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6" name="Google Shape;556;p23"/>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7" name="Google Shape;557;p23"/>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8" name="Google Shape;558;p23"/>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9" name="Google Shape;559;p23"/>
          <p:cNvSpPr txBox="1">
            <a:spLocks noGrp="1"/>
          </p:cNvSpPr>
          <p:nvPr>
            <p:ph type="subTitle" idx="5"/>
          </p:nvPr>
        </p:nvSpPr>
        <p:spPr>
          <a:xfrm>
            <a:off x="5668750" y="3454989"/>
            <a:ext cx="26415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0" name="Google Shape;560;p23"/>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1" name="Google Shape;56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562" name="Google Shape;562;p23"/>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3" name="Google Shape;563;p23"/>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4" name="Google Shape;564;p23"/>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5" name="Google Shape;565;p23"/>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6" name="Google Shape;566;p23"/>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7" name="Google Shape;567;p23"/>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8" name="Google Shape;568;p23"/>
          <p:cNvSpPr/>
          <p:nvPr/>
        </p:nvSpPr>
        <p:spPr>
          <a:xfrm rot="10800000">
            <a:off x="-1704284" y="4611856"/>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rot="-5400000">
            <a:off x="7867824" y="4578824"/>
            <a:ext cx="1107600" cy="11076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3"/>
          <p:cNvGrpSpPr/>
          <p:nvPr/>
        </p:nvGrpSpPr>
        <p:grpSpPr>
          <a:xfrm>
            <a:off x="7731192" y="143948"/>
            <a:ext cx="1718207" cy="1314009"/>
            <a:chOff x="5213975" y="3063259"/>
            <a:chExt cx="779763" cy="596328"/>
          </a:xfrm>
        </p:grpSpPr>
        <p:sp>
          <p:nvSpPr>
            <p:cNvPr id="571" name="Google Shape;571;p23"/>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230022" y="3734802"/>
            <a:ext cx="8683957" cy="1115565"/>
            <a:chOff x="291476" y="3734802"/>
            <a:chExt cx="8683957" cy="1115565"/>
          </a:xfrm>
        </p:grpSpPr>
        <p:grpSp>
          <p:nvGrpSpPr>
            <p:cNvPr id="582" name="Google Shape;582;p23"/>
            <p:cNvGrpSpPr/>
            <p:nvPr/>
          </p:nvGrpSpPr>
          <p:grpSpPr>
            <a:xfrm>
              <a:off x="8564381" y="3734802"/>
              <a:ext cx="411052" cy="523374"/>
              <a:chOff x="8564381" y="3734802"/>
              <a:chExt cx="411052" cy="523374"/>
            </a:xfrm>
          </p:grpSpPr>
          <p:sp>
            <p:nvSpPr>
              <p:cNvPr id="583" name="Google Shape;583;p23"/>
              <p:cNvSpPr/>
              <p:nvPr/>
            </p:nvSpPr>
            <p:spPr>
              <a:xfrm>
                <a:off x="8564381" y="373480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8813008" y="41040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a:off x="291476" y="4696215"/>
              <a:ext cx="852336" cy="154151"/>
              <a:chOff x="463508" y="4762598"/>
              <a:chExt cx="852336" cy="154151"/>
            </a:xfrm>
          </p:grpSpPr>
          <p:sp>
            <p:nvSpPr>
              <p:cNvPr id="586" name="Google Shape;586;p23"/>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5_3_1">
    <p:spTree>
      <p:nvGrpSpPr>
        <p:cNvPr id="1" name="Shape 588"/>
        <p:cNvGrpSpPr/>
        <p:nvPr/>
      </p:nvGrpSpPr>
      <p:grpSpPr>
        <a:xfrm>
          <a:off x="0" y="0"/>
          <a:ext cx="0" cy="0"/>
          <a:chOff x="0" y="0"/>
          <a:chExt cx="0" cy="0"/>
        </a:xfrm>
      </p:grpSpPr>
      <p:sp>
        <p:nvSpPr>
          <p:cNvPr id="589" name="Google Shape;589;p24"/>
          <p:cNvSpPr/>
          <p:nvPr/>
        </p:nvSpPr>
        <p:spPr>
          <a:xfrm rot="-8999956" flipH="1">
            <a:off x="-1337327" y="-202250"/>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899989">
            <a:off x="1447767" y="3743848"/>
            <a:ext cx="1967552"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flipH="1">
            <a:off x="364756" y="4032882"/>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4"/>
          <p:cNvGrpSpPr/>
          <p:nvPr/>
        </p:nvGrpSpPr>
        <p:grpSpPr>
          <a:xfrm>
            <a:off x="7981908" y="-198719"/>
            <a:ext cx="879441" cy="879441"/>
            <a:chOff x="6120868" y="1211319"/>
            <a:chExt cx="1309471" cy="1309471"/>
          </a:xfrm>
        </p:grpSpPr>
        <p:sp>
          <p:nvSpPr>
            <p:cNvPr id="593" name="Google Shape;593;p24"/>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24"/>
          <p:cNvSpPr txBox="1">
            <a:spLocks noGrp="1"/>
          </p:cNvSpPr>
          <p:nvPr>
            <p:ph type="title" hasCustomPrompt="1"/>
          </p:nvPr>
        </p:nvSpPr>
        <p:spPr>
          <a:xfrm>
            <a:off x="1162850" y="1740828"/>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09" name="Google Shape;609;p24"/>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0" name="Google Shape;610;p24"/>
          <p:cNvSpPr txBox="1">
            <a:spLocks noGrp="1"/>
          </p:cNvSpPr>
          <p:nvPr>
            <p:ph type="title" idx="2" hasCustomPrompt="1"/>
          </p:nvPr>
        </p:nvSpPr>
        <p:spPr>
          <a:xfrm>
            <a:off x="5127850" y="794273"/>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11" name="Google Shape;611;p24"/>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2" name="Google Shape;612;p24"/>
          <p:cNvSpPr txBox="1">
            <a:spLocks noGrp="1"/>
          </p:cNvSpPr>
          <p:nvPr>
            <p:ph type="title" idx="4" hasCustomPrompt="1"/>
          </p:nvPr>
        </p:nvSpPr>
        <p:spPr>
          <a:xfrm>
            <a:off x="5127850" y="2687384"/>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613" name="Google Shape;613;p24"/>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614" name="Google Shape;614;p24"/>
          <p:cNvGrpSpPr/>
          <p:nvPr/>
        </p:nvGrpSpPr>
        <p:grpSpPr>
          <a:xfrm flipH="1">
            <a:off x="208358" y="334353"/>
            <a:ext cx="8727302" cy="4474794"/>
            <a:chOff x="208358" y="467838"/>
            <a:chExt cx="8727302" cy="4474794"/>
          </a:xfrm>
        </p:grpSpPr>
        <p:grpSp>
          <p:nvGrpSpPr>
            <p:cNvPr id="615" name="Google Shape;615;p24"/>
            <p:cNvGrpSpPr/>
            <p:nvPr/>
          </p:nvGrpSpPr>
          <p:grpSpPr>
            <a:xfrm>
              <a:off x="646875" y="467838"/>
              <a:ext cx="8288784" cy="4474794"/>
              <a:chOff x="646875" y="467838"/>
              <a:chExt cx="8288784" cy="4474794"/>
            </a:xfrm>
          </p:grpSpPr>
          <p:grpSp>
            <p:nvGrpSpPr>
              <p:cNvPr id="616" name="Google Shape;616;p24"/>
              <p:cNvGrpSpPr/>
              <p:nvPr/>
            </p:nvGrpSpPr>
            <p:grpSpPr>
              <a:xfrm rot="10800000">
                <a:off x="646875" y="4433264"/>
                <a:ext cx="5976307" cy="509368"/>
                <a:chOff x="-1721684" y="4050718"/>
                <a:chExt cx="5976307" cy="509368"/>
              </a:xfrm>
            </p:grpSpPr>
            <p:grpSp>
              <p:nvGrpSpPr>
                <p:cNvPr id="617" name="Google Shape;617;p24"/>
                <p:cNvGrpSpPr/>
                <p:nvPr/>
              </p:nvGrpSpPr>
              <p:grpSpPr>
                <a:xfrm rot="10800000">
                  <a:off x="-1721684" y="4050718"/>
                  <a:ext cx="4958307" cy="509368"/>
                  <a:chOff x="5955622" y="569545"/>
                  <a:chExt cx="3339152" cy="343055"/>
                </a:xfrm>
              </p:grpSpPr>
              <p:sp>
                <p:nvSpPr>
                  <p:cNvPr id="618" name="Google Shape;618;p24"/>
                  <p:cNvSpPr/>
                  <p:nvPr/>
                </p:nvSpPr>
                <p:spPr>
                  <a:xfrm>
                    <a:off x="9212748"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24"/>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rot="5400000">
                <a:off x="7353518" y="3277475"/>
                <a:ext cx="1221998" cy="1942285"/>
                <a:chOff x="7043896" y="441152"/>
                <a:chExt cx="822949" cy="1308112"/>
              </a:xfrm>
            </p:grpSpPr>
            <p:sp>
              <p:nvSpPr>
                <p:cNvPr id="622" name="Google Shape;622;p24"/>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4"/>
              <p:cNvGrpSpPr/>
              <p:nvPr/>
            </p:nvGrpSpPr>
            <p:grpSpPr>
              <a:xfrm>
                <a:off x="5653630" y="467838"/>
                <a:ext cx="2967688" cy="1172640"/>
                <a:chOff x="5658349" y="441152"/>
                <a:chExt cx="1998578" cy="789763"/>
              </a:xfrm>
            </p:grpSpPr>
            <p:sp>
              <p:nvSpPr>
                <p:cNvPr id="625" name="Google Shape;625;p24"/>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658349"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2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8340433" y="3096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5_1_1_1">
    <p:spTree>
      <p:nvGrpSpPr>
        <p:cNvPr id="1" name="Shape 629"/>
        <p:cNvGrpSpPr/>
        <p:nvPr/>
      </p:nvGrpSpPr>
      <p:grpSpPr>
        <a:xfrm>
          <a:off x="0" y="0"/>
          <a:ext cx="0" cy="0"/>
          <a:chOff x="0" y="0"/>
          <a:chExt cx="0" cy="0"/>
        </a:xfrm>
      </p:grpSpPr>
      <p:sp>
        <p:nvSpPr>
          <p:cNvPr id="630" name="Google Shape;630;p25"/>
          <p:cNvSpPr txBox="1">
            <a:spLocks noGrp="1"/>
          </p:cNvSpPr>
          <p:nvPr>
            <p:ph type="title" hasCustomPrompt="1"/>
          </p:nvPr>
        </p:nvSpPr>
        <p:spPr>
          <a:xfrm>
            <a:off x="1496363"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31" name="Google Shape;631;p25"/>
          <p:cNvSpPr txBox="1">
            <a:spLocks noGrp="1"/>
          </p:cNvSpPr>
          <p:nvPr>
            <p:ph type="title" idx="2" hasCustomPrompt="1"/>
          </p:nvPr>
        </p:nvSpPr>
        <p:spPr>
          <a:xfrm>
            <a:off x="5353522"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32" name="Google Shape;632;p25"/>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33" name="Google Shape;633;p25"/>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4" name="Google Shape;634;p25"/>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35" name="Google Shape;635;p25"/>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6" name="Google Shape;636;p25"/>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37" name="Google Shape;637;p25"/>
          <p:cNvGrpSpPr/>
          <p:nvPr/>
        </p:nvGrpSpPr>
        <p:grpSpPr>
          <a:xfrm>
            <a:off x="7537889" y="-92125"/>
            <a:ext cx="2547069" cy="2201005"/>
            <a:chOff x="7537889" y="-92125"/>
            <a:chExt cx="2547069" cy="2201005"/>
          </a:xfrm>
        </p:grpSpPr>
        <p:sp>
          <p:nvSpPr>
            <p:cNvPr id="638" name="Google Shape;638;p25"/>
            <p:cNvSpPr/>
            <p:nvPr/>
          </p:nvSpPr>
          <p:spPr>
            <a:xfrm>
              <a:off x="8025700" y="-92125"/>
              <a:ext cx="2059258" cy="220100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5"/>
            <p:cNvGrpSpPr/>
            <p:nvPr/>
          </p:nvGrpSpPr>
          <p:grpSpPr>
            <a:xfrm>
              <a:off x="7537889" y="-9853"/>
              <a:ext cx="1579381" cy="1580900"/>
              <a:chOff x="6347825" y="3043350"/>
              <a:chExt cx="1195595" cy="1196745"/>
            </a:xfrm>
          </p:grpSpPr>
          <p:sp>
            <p:nvSpPr>
              <p:cNvPr id="640" name="Google Shape;640;p25"/>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 name="Google Shape;651;p25"/>
          <p:cNvGrpSpPr/>
          <p:nvPr/>
        </p:nvGrpSpPr>
        <p:grpSpPr>
          <a:xfrm>
            <a:off x="306011" y="2186250"/>
            <a:ext cx="8531979" cy="2715459"/>
            <a:chOff x="246248" y="2186250"/>
            <a:chExt cx="8531979" cy="2715459"/>
          </a:xfrm>
        </p:grpSpPr>
        <p:grpSp>
          <p:nvGrpSpPr>
            <p:cNvPr id="652" name="Google Shape;652;p25"/>
            <p:cNvGrpSpPr/>
            <p:nvPr/>
          </p:nvGrpSpPr>
          <p:grpSpPr>
            <a:xfrm>
              <a:off x="8443050" y="2186250"/>
              <a:ext cx="335176" cy="691510"/>
              <a:chOff x="7663263" y="1649042"/>
              <a:chExt cx="225723" cy="465726"/>
            </a:xfrm>
          </p:grpSpPr>
          <p:sp>
            <p:nvSpPr>
              <p:cNvPr id="653" name="Google Shape;653;p25"/>
              <p:cNvSpPr/>
              <p:nvPr/>
            </p:nvSpPr>
            <p:spPr>
              <a:xfrm>
                <a:off x="7663263" y="2039841"/>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7837149" y="164904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25"/>
            <p:cNvGrpSpPr/>
            <p:nvPr/>
          </p:nvGrpSpPr>
          <p:grpSpPr>
            <a:xfrm rot="10800000">
              <a:off x="246248" y="4152684"/>
              <a:ext cx="8496825" cy="749025"/>
              <a:chOff x="-3826965" y="4091641"/>
              <a:chExt cx="8496825" cy="749025"/>
            </a:xfrm>
          </p:grpSpPr>
          <p:grpSp>
            <p:nvGrpSpPr>
              <p:cNvPr id="656" name="Google Shape;656;p25"/>
              <p:cNvGrpSpPr/>
              <p:nvPr/>
            </p:nvGrpSpPr>
            <p:grpSpPr>
              <a:xfrm rot="10800000">
                <a:off x="-3826965" y="4091641"/>
                <a:ext cx="843844" cy="749025"/>
                <a:chOff x="10144283" y="380577"/>
                <a:chExt cx="568284" cy="504462"/>
              </a:xfrm>
            </p:grpSpPr>
            <p:sp>
              <p:nvSpPr>
                <p:cNvPr id="657" name="Google Shape;657;p25"/>
                <p:cNvSpPr/>
                <p:nvPr/>
              </p:nvSpPr>
              <p:spPr>
                <a:xfrm>
                  <a:off x="10144283"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0659895" y="38057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25"/>
            <p:cNvSpPr/>
            <p:nvPr/>
          </p:nvSpPr>
          <p:spPr>
            <a:xfrm>
              <a:off x="82806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584164" y="470778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2">
  <p:cSld name="CUSTOM_5_1_1_1_1_1_1">
    <p:spTree>
      <p:nvGrpSpPr>
        <p:cNvPr id="1" name="Shape 662"/>
        <p:cNvGrpSpPr/>
        <p:nvPr/>
      </p:nvGrpSpPr>
      <p:grpSpPr>
        <a:xfrm>
          <a:off x="0" y="0"/>
          <a:ext cx="0" cy="0"/>
          <a:chOff x="0" y="0"/>
          <a:chExt cx="0" cy="0"/>
        </a:xfrm>
      </p:grpSpPr>
      <p:sp>
        <p:nvSpPr>
          <p:cNvPr id="663" name="Google Shape;663;p26"/>
          <p:cNvSpPr/>
          <p:nvPr/>
        </p:nvSpPr>
        <p:spPr>
          <a:xfrm rot="10800000">
            <a:off x="-1170875" y="4779089"/>
            <a:ext cx="3291872" cy="708511"/>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6"/>
          <p:cNvGrpSpPr/>
          <p:nvPr/>
        </p:nvGrpSpPr>
        <p:grpSpPr>
          <a:xfrm>
            <a:off x="7511133" y="-322771"/>
            <a:ext cx="1703236" cy="1302560"/>
            <a:chOff x="5213975" y="3063259"/>
            <a:chExt cx="779763" cy="596328"/>
          </a:xfrm>
        </p:grpSpPr>
        <p:sp>
          <p:nvSpPr>
            <p:cNvPr id="665" name="Google Shape;665;p2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6"/>
          <p:cNvSpPr txBox="1">
            <a:spLocks noGrp="1"/>
          </p:cNvSpPr>
          <p:nvPr>
            <p:ph type="title" hasCustomPrompt="1"/>
          </p:nvPr>
        </p:nvSpPr>
        <p:spPr>
          <a:xfrm>
            <a:off x="7196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76" name="Google Shape;676;p26"/>
          <p:cNvSpPr txBox="1">
            <a:spLocks noGrp="1"/>
          </p:cNvSpPr>
          <p:nvPr>
            <p:ph type="title" idx="2" hasCustomPrompt="1"/>
          </p:nvPr>
        </p:nvSpPr>
        <p:spPr>
          <a:xfrm>
            <a:off x="66633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77" name="Google Shape;677;p26"/>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78" name="Google Shape;678;p26"/>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79" name="Google Shape;679;p26"/>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0" name="Google Shape;680;p26"/>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1" name="Google Shape;681;p26"/>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2" name="Google Shape;682;p26"/>
          <p:cNvSpPr txBox="1">
            <a:spLocks noGrp="1"/>
          </p:cNvSpPr>
          <p:nvPr>
            <p:ph type="title" idx="7" hasCustomPrompt="1"/>
          </p:nvPr>
        </p:nvSpPr>
        <p:spPr>
          <a:xfrm>
            <a:off x="27008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3" name="Google Shape;683;p26"/>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4" name="Google Shape;684;p26"/>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5" name="Google Shape;685;p26"/>
          <p:cNvSpPr txBox="1">
            <a:spLocks noGrp="1"/>
          </p:cNvSpPr>
          <p:nvPr>
            <p:ph type="title" idx="13" hasCustomPrompt="1"/>
          </p:nvPr>
        </p:nvSpPr>
        <p:spPr>
          <a:xfrm>
            <a:off x="46821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6" name="Google Shape;686;p26"/>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7" name="Google Shape;687;p26"/>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88" name="Google Shape;688;p26"/>
          <p:cNvGrpSpPr/>
          <p:nvPr/>
        </p:nvGrpSpPr>
        <p:grpSpPr>
          <a:xfrm>
            <a:off x="246252" y="4091642"/>
            <a:ext cx="8646246" cy="886915"/>
            <a:chOff x="246252" y="4091641"/>
            <a:chExt cx="8646246" cy="886915"/>
          </a:xfrm>
        </p:grpSpPr>
        <p:grpSp>
          <p:nvGrpSpPr>
            <p:cNvPr id="689" name="Google Shape;689;p26"/>
            <p:cNvGrpSpPr/>
            <p:nvPr/>
          </p:nvGrpSpPr>
          <p:grpSpPr>
            <a:xfrm>
              <a:off x="246252" y="4091641"/>
              <a:ext cx="8297159" cy="886915"/>
              <a:chOff x="246252" y="4091641"/>
              <a:chExt cx="8297159" cy="886915"/>
            </a:xfrm>
          </p:grpSpPr>
          <p:grpSp>
            <p:nvGrpSpPr>
              <p:cNvPr id="690" name="Google Shape;690;p26"/>
              <p:cNvGrpSpPr/>
              <p:nvPr/>
            </p:nvGrpSpPr>
            <p:grpSpPr>
              <a:xfrm rot="10800000">
                <a:off x="246252" y="4091641"/>
                <a:ext cx="993392" cy="811484"/>
                <a:chOff x="7300479" y="338511"/>
                <a:chExt cx="668996" cy="546527"/>
              </a:xfrm>
            </p:grpSpPr>
            <p:sp>
              <p:nvSpPr>
                <p:cNvPr id="691" name="Google Shape;691;p2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7300479"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26"/>
              <p:cNvSpPr/>
              <p:nvPr/>
            </p:nvSpPr>
            <p:spPr>
              <a:xfrm>
                <a:off x="8421622" y="48568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26"/>
            <p:cNvSpPr/>
            <p:nvPr/>
          </p:nvSpPr>
          <p:spPr>
            <a:xfrm>
              <a:off x="8730073" y="42440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3873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696"/>
        <p:cNvGrpSpPr/>
        <p:nvPr/>
      </p:nvGrpSpPr>
      <p:grpSpPr>
        <a:xfrm>
          <a:off x="0" y="0"/>
          <a:ext cx="0" cy="0"/>
          <a:chOff x="0" y="0"/>
          <a:chExt cx="0" cy="0"/>
        </a:xfrm>
      </p:grpSpPr>
      <p:sp>
        <p:nvSpPr>
          <p:cNvPr id="697" name="Google Shape;697;p27"/>
          <p:cNvSpPr/>
          <p:nvPr/>
        </p:nvSpPr>
        <p:spPr>
          <a:xfrm rot="5400000" flipH="1">
            <a:off x="-2824578" y="1913196"/>
            <a:ext cx="6282291" cy="3358718"/>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FF3FA3">
                  <a:alpha val="44705"/>
                  <a:alpha val="82160"/>
                </a:srgbClr>
              </a:gs>
              <a:gs pos="100000">
                <a:srgbClr val="FFFFFF">
                  <a:alpha val="0"/>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699" name="Google Shape;699;p27"/>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700" name="Google Shape;700;p27"/>
          <p:cNvGrpSpPr/>
          <p:nvPr/>
        </p:nvGrpSpPr>
        <p:grpSpPr>
          <a:xfrm>
            <a:off x="7300698" y="3383397"/>
            <a:ext cx="1348677" cy="1305743"/>
            <a:chOff x="6501379" y="728549"/>
            <a:chExt cx="1575557" cy="1525401"/>
          </a:xfrm>
        </p:grpSpPr>
        <p:grpSp>
          <p:nvGrpSpPr>
            <p:cNvPr id="701" name="Google Shape;701;p27"/>
            <p:cNvGrpSpPr/>
            <p:nvPr/>
          </p:nvGrpSpPr>
          <p:grpSpPr>
            <a:xfrm>
              <a:off x="6501379" y="728549"/>
              <a:ext cx="1478050" cy="1242854"/>
              <a:chOff x="6129004" y="651641"/>
              <a:chExt cx="1722670" cy="1448548"/>
            </a:xfrm>
          </p:grpSpPr>
          <p:sp>
            <p:nvSpPr>
              <p:cNvPr id="702" name="Google Shape;702;p27"/>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7"/>
            <p:cNvSpPr/>
            <p:nvPr/>
          </p:nvSpPr>
          <p:spPr>
            <a:xfrm rot="-5400000">
              <a:off x="7370436" y="1547450"/>
              <a:ext cx="706500" cy="706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7"/>
          <p:cNvGrpSpPr/>
          <p:nvPr/>
        </p:nvGrpSpPr>
        <p:grpSpPr>
          <a:xfrm>
            <a:off x="494625" y="454360"/>
            <a:ext cx="1721235" cy="1456549"/>
            <a:chOff x="494625" y="454360"/>
            <a:chExt cx="1721235" cy="1456549"/>
          </a:xfrm>
        </p:grpSpPr>
        <p:sp>
          <p:nvSpPr>
            <p:cNvPr id="711" name="Google Shape;711;p27"/>
            <p:cNvSpPr/>
            <p:nvPr/>
          </p:nvSpPr>
          <p:spPr>
            <a:xfrm rot="10800000">
              <a:off x="720925" y="1005394"/>
              <a:ext cx="499269" cy="511961"/>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flipH="1">
              <a:off x="494625" y="454360"/>
              <a:ext cx="1721235" cy="1456549"/>
              <a:chOff x="5341900" y="1228588"/>
              <a:chExt cx="717600" cy="607275"/>
            </a:xfrm>
          </p:grpSpPr>
          <p:sp>
            <p:nvSpPr>
              <p:cNvPr id="713" name="Google Shape;713;p27"/>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5" name="Google Shape;725;p27"/>
          <p:cNvSpPr/>
          <p:nvPr/>
        </p:nvSpPr>
        <p:spPr>
          <a:xfrm rot="10800000">
            <a:off x="8131781" y="1665081"/>
            <a:ext cx="1518900" cy="1518900"/>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27"/>
          <p:cNvGrpSpPr/>
          <p:nvPr/>
        </p:nvGrpSpPr>
        <p:grpSpPr>
          <a:xfrm>
            <a:off x="160417" y="207975"/>
            <a:ext cx="8657599" cy="5077759"/>
            <a:chOff x="160417" y="207975"/>
            <a:chExt cx="8657599" cy="5077759"/>
          </a:xfrm>
        </p:grpSpPr>
        <p:grpSp>
          <p:nvGrpSpPr>
            <p:cNvPr id="727" name="Google Shape;727;p27"/>
            <p:cNvGrpSpPr/>
            <p:nvPr/>
          </p:nvGrpSpPr>
          <p:grpSpPr>
            <a:xfrm>
              <a:off x="160417" y="207975"/>
              <a:ext cx="8657599" cy="5077759"/>
              <a:chOff x="160417" y="207975"/>
              <a:chExt cx="8657599" cy="5077759"/>
            </a:xfrm>
          </p:grpSpPr>
          <p:grpSp>
            <p:nvGrpSpPr>
              <p:cNvPr id="728" name="Google Shape;728;p27"/>
              <p:cNvGrpSpPr/>
              <p:nvPr/>
            </p:nvGrpSpPr>
            <p:grpSpPr>
              <a:xfrm>
                <a:off x="160417" y="221597"/>
                <a:ext cx="8657599" cy="5064136"/>
                <a:chOff x="160417" y="221597"/>
                <a:chExt cx="8657599" cy="5064136"/>
              </a:xfrm>
            </p:grpSpPr>
            <p:grpSp>
              <p:nvGrpSpPr>
                <p:cNvPr id="729" name="Google Shape;729;p27"/>
                <p:cNvGrpSpPr/>
                <p:nvPr/>
              </p:nvGrpSpPr>
              <p:grpSpPr>
                <a:xfrm>
                  <a:off x="160417" y="3829201"/>
                  <a:ext cx="1904571" cy="1456532"/>
                  <a:chOff x="5213975" y="3063259"/>
                  <a:chExt cx="779763" cy="596328"/>
                </a:xfrm>
              </p:grpSpPr>
              <p:sp>
                <p:nvSpPr>
                  <p:cNvPr id="730" name="Google Shape;730;p27"/>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7"/>
                <p:cNvGrpSpPr/>
                <p:nvPr/>
              </p:nvGrpSpPr>
              <p:grpSpPr>
                <a:xfrm>
                  <a:off x="4238828" y="221597"/>
                  <a:ext cx="4579189" cy="4713938"/>
                  <a:chOff x="4238828" y="221597"/>
                  <a:chExt cx="4579189" cy="4713938"/>
                </a:xfrm>
              </p:grpSpPr>
              <p:grpSp>
                <p:nvGrpSpPr>
                  <p:cNvPr id="741" name="Google Shape;741;p27"/>
                  <p:cNvGrpSpPr/>
                  <p:nvPr/>
                </p:nvGrpSpPr>
                <p:grpSpPr>
                  <a:xfrm rot="10800000">
                    <a:off x="4238828" y="4327570"/>
                    <a:ext cx="601387" cy="607965"/>
                    <a:chOff x="3567700" y="2310175"/>
                    <a:chExt cx="258250" cy="261075"/>
                  </a:xfrm>
                </p:grpSpPr>
                <p:sp>
                  <p:nvSpPr>
                    <p:cNvPr id="742" name="Google Shape;742;p27"/>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7"/>
                  <p:cNvGrpSpPr/>
                  <p:nvPr/>
                </p:nvGrpSpPr>
                <p:grpSpPr>
                  <a:xfrm rot="10800000">
                    <a:off x="4394408" y="221597"/>
                    <a:ext cx="4423609" cy="826532"/>
                    <a:chOff x="246252" y="4076593"/>
                    <a:chExt cx="4423609" cy="826532"/>
                  </a:xfrm>
                </p:grpSpPr>
                <p:grpSp>
                  <p:nvGrpSpPr>
                    <p:cNvPr id="745" name="Google Shape;745;p27"/>
                    <p:cNvGrpSpPr/>
                    <p:nvPr/>
                  </p:nvGrpSpPr>
                  <p:grpSpPr>
                    <a:xfrm rot="10800000">
                      <a:off x="246252" y="4076593"/>
                      <a:ext cx="1262796" cy="826532"/>
                      <a:chOff x="7119050" y="338511"/>
                      <a:chExt cx="850425" cy="556662"/>
                    </a:xfrm>
                  </p:grpSpPr>
                  <p:sp>
                    <p:nvSpPr>
                      <p:cNvPr id="746" name="Google Shape;746;p2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7"/>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0" name="Google Shape;750;p27"/>
              <p:cNvSpPr/>
              <p:nvPr/>
            </p:nvSpPr>
            <p:spPr>
              <a:xfrm>
                <a:off x="8464620" y="2079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559945" y="30218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29270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7"/>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54"/>
        <p:cNvGrpSpPr/>
        <p:nvPr/>
      </p:nvGrpSpPr>
      <p:grpSpPr>
        <a:xfrm>
          <a:off x="0" y="0"/>
          <a:ext cx="0" cy="0"/>
          <a:chOff x="0" y="0"/>
          <a:chExt cx="0" cy="0"/>
        </a:xfrm>
      </p:grpSpPr>
      <p:sp>
        <p:nvSpPr>
          <p:cNvPr id="755" name="Google Shape;755;p28"/>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56" name="Google Shape;756;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757" name="Google Shape;757;p28"/>
          <p:cNvGrpSpPr/>
          <p:nvPr/>
        </p:nvGrpSpPr>
        <p:grpSpPr>
          <a:xfrm>
            <a:off x="-313350" y="-115802"/>
            <a:ext cx="10094627" cy="5616446"/>
            <a:chOff x="-313350" y="-115802"/>
            <a:chExt cx="10094627" cy="5616446"/>
          </a:xfrm>
        </p:grpSpPr>
        <p:sp>
          <p:nvSpPr>
            <p:cNvPr id="758" name="Google Shape;758;p28"/>
            <p:cNvSpPr/>
            <p:nvPr/>
          </p:nvSpPr>
          <p:spPr>
            <a:xfrm>
              <a:off x="7566286" y="226825"/>
              <a:ext cx="2214991" cy="2451279"/>
            </a:xfrm>
            <a:custGeom>
              <a:avLst/>
              <a:gdLst/>
              <a:ahLst/>
              <a:cxnLst/>
              <a:rect l="l" t="t" r="r" b="b"/>
              <a:pathLst>
                <a:path w="22301" h="24680" extrusionOk="0">
                  <a:moveTo>
                    <a:pt x="17071" y="0"/>
                  </a:moveTo>
                  <a:cubicBezTo>
                    <a:pt x="15621" y="1811"/>
                    <a:pt x="13652" y="3194"/>
                    <a:pt x="11458" y="3937"/>
                  </a:cubicBezTo>
                  <a:cubicBezTo>
                    <a:pt x="9573" y="4569"/>
                    <a:pt x="7544" y="4749"/>
                    <a:pt x="5726" y="5553"/>
                  </a:cubicBezTo>
                  <a:cubicBezTo>
                    <a:pt x="2623" y="6928"/>
                    <a:pt x="466" y="10143"/>
                    <a:pt x="233" y="13532"/>
                  </a:cubicBezTo>
                  <a:cubicBezTo>
                    <a:pt x="1" y="16913"/>
                    <a:pt x="1638" y="20339"/>
                    <a:pt x="4336" y="22398"/>
                  </a:cubicBezTo>
                  <a:cubicBezTo>
                    <a:pt x="6311" y="23905"/>
                    <a:pt x="8797" y="24679"/>
                    <a:pt x="11281" y="24679"/>
                  </a:cubicBezTo>
                  <a:cubicBezTo>
                    <a:pt x="12191" y="24679"/>
                    <a:pt x="13099" y="24576"/>
                    <a:pt x="13983" y="24366"/>
                  </a:cubicBezTo>
                  <a:cubicBezTo>
                    <a:pt x="15411" y="24021"/>
                    <a:pt x="16793" y="23412"/>
                    <a:pt x="17875" y="22420"/>
                  </a:cubicBezTo>
                  <a:cubicBezTo>
                    <a:pt x="19160" y="21241"/>
                    <a:pt x="19941" y="19610"/>
                    <a:pt x="20535" y="17965"/>
                  </a:cubicBezTo>
                  <a:cubicBezTo>
                    <a:pt x="21782" y="14486"/>
                    <a:pt x="22300" y="10752"/>
                    <a:pt x="22045" y="7063"/>
                  </a:cubicBezTo>
                  <a:lnTo>
                    <a:pt x="17071" y="0"/>
                  </a:ln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219350" y="-115802"/>
              <a:ext cx="1095600" cy="1095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13350" y="3716504"/>
              <a:ext cx="4947489" cy="1784140"/>
            </a:xfrm>
            <a:custGeom>
              <a:avLst/>
              <a:gdLst/>
              <a:ahLst/>
              <a:cxnLst/>
              <a:rect l="l" t="t" r="r" b="b"/>
              <a:pathLst>
                <a:path w="75127" h="27094" extrusionOk="0">
                  <a:moveTo>
                    <a:pt x="67737" y="1"/>
                  </a:moveTo>
                  <a:cubicBezTo>
                    <a:pt x="64003" y="1"/>
                    <a:pt x="60327" y="1581"/>
                    <a:pt x="57268" y="3780"/>
                  </a:cubicBezTo>
                  <a:cubicBezTo>
                    <a:pt x="53736" y="6319"/>
                    <a:pt x="50874" y="9640"/>
                    <a:pt x="47898" y="12803"/>
                  </a:cubicBezTo>
                  <a:cubicBezTo>
                    <a:pt x="46568" y="14208"/>
                    <a:pt x="45171" y="15613"/>
                    <a:pt x="43435" y="16462"/>
                  </a:cubicBezTo>
                  <a:cubicBezTo>
                    <a:pt x="42278" y="17029"/>
                    <a:pt x="40991" y="17316"/>
                    <a:pt x="39704" y="17316"/>
                  </a:cubicBezTo>
                  <a:cubicBezTo>
                    <a:pt x="38893" y="17316"/>
                    <a:pt x="38082" y="17203"/>
                    <a:pt x="37304" y="16973"/>
                  </a:cubicBezTo>
                  <a:cubicBezTo>
                    <a:pt x="33841" y="15951"/>
                    <a:pt x="31436" y="12916"/>
                    <a:pt x="28829" y="10414"/>
                  </a:cubicBezTo>
                  <a:cubicBezTo>
                    <a:pt x="24817" y="6567"/>
                    <a:pt x="19648" y="3667"/>
                    <a:pt x="14096" y="3344"/>
                  </a:cubicBezTo>
                  <a:cubicBezTo>
                    <a:pt x="13781" y="3325"/>
                    <a:pt x="13466" y="3316"/>
                    <a:pt x="13150" y="3316"/>
                  </a:cubicBezTo>
                  <a:cubicBezTo>
                    <a:pt x="7888" y="3316"/>
                    <a:pt x="2517" y="5897"/>
                    <a:pt x="0" y="10504"/>
                  </a:cubicBezTo>
                  <a:lnTo>
                    <a:pt x="2254" y="21609"/>
                  </a:lnTo>
                  <a:cubicBezTo>
                    <a:pt x="4486" y="22405"/>
                    <a:pt x="5996" y="24479"/>
                    <a:pt x="8002" y="25741"/>
                  </a:cubicBezTo>
                  <a:cubicBezTo>
                    <a:pt x="9420" y="26635"/>
                    <a:pt x="11094" y="27094"/>
                    <a:pt x="12768" y="27094"/>
                  </a:cubicBezTo>
                  <a:cubicBezTo>
                    <a:pt x="13853" y="27094"/>
                    <a:pt x="14938" y="26901"/>
                    <a:pt x="15951" y="26508"/>
                  </a:cubicBezTo>
                  <a:cubicBezTo>
                    <a:pt x="20482" y="24750"/>
                    <a:pt x="23036" y="19535"/>
                    <a:pt x="27650" y="17980"/>
                  </a:cubicBezTo>
                  <a:cubicBezTo>
                    <a:pt x="28612" y="17654"/>
                    <a:pt x="29625" y="17507"/>
                    <a:pt x="30640" y="17507"/>
                  </a:cubicBezTo>
                  <a:cubicBezTo>
                    <a:pt x="31425" y="17507"/>
                    <a:pt x="32211" y="17594"/>
                    <a:pt x="32977" y="17755"/>
                  </a:cubicBezTo>
                  <a:cubicBezTo>
                    <a:pt x="34998" y="18175"/>
                    <a:pt x="36906" y="19077"/>
                    <a:pt x="38957" y="19310"/>
                  </a:cubicBezTo>
                  <a:cubicBezTo>
                    <a:pt x="39313" y="19350"/>
                    <a:pt x="39668" y="19369"/>
                    <a:pt x="40022" y="19369"/>
                  </a:cubicBezTo>
                  <a:cubicBezTo>
                    <a:pt x="43171" y="19369"/>
                    <a:pt x="46215" y="17838"/>
                    <a:pt x="48755" y="15906"/>
                  </a:cubicBezTo>
                  <a:cubicBezTo>
                    <a:pt x="51580" y="13765"/>
                    <a:pt x="53984" y="11105"/>
                    <a:pt x="56839" y="9009"/>
                  </a:cubicBezTo>
                  <a:cubicBezTo>
                    <a:pt x="59294" y="7207"/>
                    <a:pt x="62243" y="5805"/>
                    <a:pt x="65246" y="5805"/>
                  </a:cubicBezTo>
                  <a:cubicBezTo>
                    <a:pt x="65736" y="5805"/>
                    <a:pt x="66228" y="5842"/>
                    <a:pt x="66719" y="5921"/>
                  </a:cubicBezTo>
                  <a:cubicBezTo>
                    <a:pt x="68350" y="6184"/>
                    <a:pt x="69920" y="6898"/>
                    <a:pt x="71573" y="6905"/>
                  </a:cubicBezTo>
                  <a:cubicBezTo>
                    <a:pt x="71584" y="6905"/>
                    <a:pt x="71596" y="6905"/>
                    <a:pt x="71607" y="6905"/>
                  </a:cubicBezTo>
                  <a:cubicBezTo>
                    <a:pt x="73252" y="6905"/>
                    <a:pt x="75105" y="5827"/>
                    <a:pt x="75119" y="4185"/>
                  </a:cubicBezTo>
                  <a:cubicBezTo>
                    <a:pt x="75127" y="3066"/>
                    <a:pt x="74285" y="2104"/>
                    <a:pt x="73346" y="1488"/>
                  </a:cubicBezTo>
                  <a:cubicBezTo>
                    <a:pt x="72182" y="722"/>
                    <a:pt x="70822" y="301"/>
                    <a:pt x="69439" y="113"/>
                  </a:cubicBezTo>
                  <a:cubicBezTo>
                    <a:pt x="68872" y="37"/>
                    <a:pt x="68304" y="1"/>
                    <a:pt x="6773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8"/>
          <p:cNvGrpSpPr/>
          <p:nvPr/>
        </p:nvGrpSpPr>
        <p:grpSpPr>
          <a:xfrm>
            <a:off x="318496" y="1104152"/>
            <a:ext cx="8507009" cy="3798974"/>
            <a:chOff x="246252" y="1104150"/>
            <a:chExt cx="8507009" cy="3798974"/>
          </a:xfrm>
        </p:grpSpPr>
        <p:grpSp>
          <p:nvGrpSpPr>
            <p:cNvPr id="762" name="Google Shape;762;p28"/>
            <p:cNvGrpSpPr/>
            <p:nvPr/>
          </p:nvGrpSpPr>
          <p:grpSpPr>
            <a:xfrm>
              <a:off x="246252" y="1104150"/>
              <a:ext cx="8507009" cy="3798974"/>
              <a:chOff x="246252" y="1104150"/>
              <a:chExt cx="8507009" cy="3798974"/>
            </a:xfrm>
          </p:grpSpPr>
          <p:sp>
            <p:nvSpPr>
              <p:cNvPr id="763" name="Google Shape;763;p28"/>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246252" y="1104150"/>
                <a:ext cx="8507009" cy="3798974"/>
                <a:chOff x="246252" y="1104150"/>
                <a:chExt cx="8507009" cy="3798974"/>
              </a:xfrm>
            </p:grpSpPr>
            <p:sp>
              <p:nvSpPr>
                <p:cNvPr id="765" name="Google Shape;765;p2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291672" y="1927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8"/>
                <p:cNvGrpSpPr/>
                <p:nvPr/>
              </p:nvGrpSpPr>
              <p:grpSpPr>
                <a:xfrm>
                  <a:off x="246252" y="4076593"/>
                  <a:ext cx="8507009" cy="826532"/>
                  <a:chOff x="246252" y="4076593"/>
                  <a:chExt cx="8507009" cy="826532"/>
                </a:xfrm>
              </p:grpSpPr>
              <p:grpSp>
                <p:nvGrpSpPr>
                  <p:cNvPr id="768" name="Google Shape;768;p28"/>
                  <p:cNvGrpSpPr/>
                  <p:nvPr/>
                </p:nvGrpSpPr>
                <p:grpSpPr>
                  <a:xfrm rot="10800000">
                    <a:off x="246252" y="4076593"/>
                    <a:ext cx="3631596" cy="826532"/>
                    <a:chOff x="5523792" y="338511"/>
                    <a:chExt cx="2445684" cy="556662"/>
                  </a:xfrm>
                </p:grpSpPr>
                <p:sp>
                  <p:nvSpPr>
                    <p:cNvPr id="769" name="Google Shape;769;p28"/>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flipH="1">
                      <a:off x="552379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73" name="Google Shape;773;p28"/>
            <p:cNvSpPr/>
            <p:nvPr/>
          </p:nvSpPr>
          <p:spPr>
            <a:xfrm flipH="1">
              <a:off x="463508" y="4531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flipH="1">
              <a:off x="4490786" y="44577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776"/>
        <p:cNvGrpSpPr/>
        <p:nvPr/>
      </p:nvGrpSpPr>
      <p:grpSpPr>
        <a:xfrm>
          <a:off x="0" y="0"/>
          <a:ext cx="0" cy="0"/>
          <a:chOff x="0" y="0"/>
          <a:chExt cx="0" cy="0"/>
        </a:xfrm>
      </p:grpSpPr>
      <p:sp>
        <p:nvSpPr>
          <p:cNvPr id="777" name="Google Shape;777;p29"/>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8" name="Google Shape;778;p29"/>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779" name="Google Shape;779;p29"/>
          <p:cNvGrpSpPr/>
          <p:nvPr/>
        </p:nvGrpSpPr>
        <p:grpSpPr>
          <a:xfrm>
            <a:off x="-729587" y="-10"/>
            <a:ext cx="2856356" cy="1521371"/>
            <a:chOff x="6449247" y="2246139"/>
            <a:chExt cx="1130603" cy="602213"/>
          </a:xfrm>
        </p:grpSpPr>
        <p:sp>
          <p:nvSpPr>
            <p:cNvPr id="780" name="Google Shape;780;p29"/>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9"/>
          <p:cNvSpPr/>
          <p:nvPr/>
        </p:nvSpPr>
        <p:spPr>
          <a:xfrm rot="-9900040" flipH="1">
            <a:off x="5709694" y="4603173"/>
            <a:ext cx="4119352" cy="886499"/>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16391" y="42619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29"/>
          <p:cNvGrpSpPr/>
          <p:nvPr/>
        </p:nvGrpSpPr>
        <p:grpSpPr>
          <a:xfrm>
            <a:off x="7738097" y="3855741"/>
            <a:ext cx="1167873" cy="988267"/>
            <a:chOff x="575162" y="3714864"/>
            <a:chExt cx="1291752" cy="1093095"/>
          </a:xfrm>
        </p:grpSpPr>
        <p:sp>
          <p:nvSpPr>
            <p:cNvPr id="796" name="Google Shape;796;p2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29"/>
            <p:cNvGrpSpPr/>
            <p:nvPr/>
          </p:nvGrpSpPr>
          <p:grpSpPr>
            <a:xfrm flipH="1">
              <a:off x="575162" y="3714864"/>
              <a:ext cx="1291752" cy="1093095"/>
              <a:chOff x="5341900" y="1228588"/>
              <a:chExt cx="717600" cy="607275"/>
            </a:xfrm>
          </p:grpSpPr>
          <p:sp>
            <p:nvSpPr>
              <p:cNvPr id="798" name="Google Shape;798;p2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0" name="Google Shape;810;p29"/>
          <p:cNvGrpSpPr/>
          <p:nvPr/>
        </p:nvGrpSpPr>
        <p:grpSpPr>
          <a:xfrm>
            <a:off x="6831666" y="308507"/>
            <a:ext cx="1966331" cy="717066"/>
            <a:chOff x="5412713" y="2803475"/>
            <a:chExt cx="2177313" cy="794005"/>
          </a:xfrm>
        </p:grpSpPr>
        <p:sp>
          <p:nvSpPr>
            <p:cNvPr id="811" name="Google Shape;811;p29"/>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9"/>
          <p:cNvGrpSpPr/>
          <p:nvPr/>
        </p:nvGrpSpPr>
        <p:grpSpPr>
          <a:xfrm flipH="1">
            <a:off x="300008" y="2004234"/>
            <a:ext cx="8543984" cy="2839606"/>
            <a:chOff x="391675" y="2096211"/>
            <a:chExt cx="8543984" cy="2839606"/>
          </a:xfrm>
        </p:grpSpPr>
        <p:grpSp>
          <p:nvGrpSpPr>
            <p:cNvPr id="815" name="Google Shape;815;p29"/>
            <p:cNvGrpSpPr/>
            <p:nvPr/>
          </p:nvGrpSpPr>
          <p:grpSpPr>
            <a:xfrm>
              <a:off x="391675" y="2215041"/>
              <a:ext cx="8543984" cy="2720776"/>
              <a:chOff x="391675" y="2215041"/>
              <a:chExt cx="8543984" cy="2720776"/>
            </a:xfrm>
          </p:grpSpPr>
          <p:grpSp>
            <p:nvGrpSpPr>
              <p:cNvPr id="816" name="Google Shape;816;p29"/>
              <p:cNvGrpSpPr/>
              <p:nvPr/>
            </p:nvGrpSpPr>
            <p:grpSpPr>
              <a:xfrm rot="10800000">
                <a:off x="391675" y="2611756"/>
                <a:ext cx="8517507" cy="2019508"/>
                <a:chOff x="-4007684" y="4362086"/>
                <a:chExt cx="8517507" cy="2019508"/>
              </a:xfrm>
            </p:grpSpPr>
            <p:grpSp>
              <p:nvGrpSpPr>
                <p:cNvPr id="817" name="Google Shape;817;p29"/>
                <p:cNvGrpSpPr/>
                <p:nvPr/>
              </p:nvGrpSpPr>
              <p:grpSpPr>
                <a:xfrm rot="10800000">
                  <a:off x="-4007684" y="4362086"/>
                  <a:ext cx="8395707" cy="1478293"/>
                  <a:chOff x="5180216" y="-292721"/>
                  <a:chExt cx="5654056" cy="995618"/>
                </a:xfrm>
              </p:grpSpPr>
              <p:sp>
                <p:nvSpPr>
                  <p:cNvPr id="818" name="Google Shape;818;p29"/>
                  <p:cNvSpPr/>
                  <p:nvPr/>
                </p:nvSpPr>
                <p:spPr>
                  <a:xfrm>
                    <a:off x="10752246" y="62086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5180216" y="-29272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9"/>
                <p:cNvSpPr/>
                <p:nvPr/>
              </p:nvSpPr>
              <p:spPr>
                <a:xfrm>
                  <a:off x="4388035" y="6259862"/>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rot="5400000">
                <a:off x="7696418" y="3696575"/>
                <a:ext cx="1602998" cy="875485"/>
                <a:chOff x="6838630" y="441152"/>
                <a:chExt cx="1079532" cy="589632"/>
              </a:xfrm>
            </p:grpSpPr>
            <p:sp>
              <p:nvSpPr>
                <p:cNvPr id="822" name="Google Shape;822;p29"/>
                <p:cNvSpPr/>
                <p:nvPr/>
              </p:nvSpPr>
              <p:spPr>
                <a:xfrm>
                  <a:off x="7843241" y="95585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9"/>
              <p:cNvSpPr/>
              <p:nvPr/>
            </p:nvSpPr>
            <p:spPr>
              <a:xfrm>
                <a:off x="8510074" y="221504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29"/>
            <p:cNvSpPr/>
            <p:nvPr/>
          </p:nvSpPr>
          <p:spPr>
            <a:xfrm>
              <a:off x="821983" y="209621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827"/>
        <p:cNvGrpSpPr/>
        <p:nvPr/>
      </p:nvGrpSpPr>
      <p:grpSpPr>
        <a:xfrm>
          <a:off x="0" y="0"/>
          <a:ext cx="0" cy="0"/>
          <a:chOff x="0" y="0"/>
          <a:chExt cx="0" cy="0"/>
        </a:xfrm>
      </p:grpSpPr>
      <p:sp>
        <p:nvSpPr>
          <p:cNvPr id="828" name="Google Shape;828;p30"/>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0"/>
          <p:cNvGrpSpPr/>
          <p:nvPr/>
        </p:nvGrpSpPr>
        <p:grpSpPr>
          <a:xfrm>
            <a:off x="398352" y="4171124"/>
            <a:ext cx="1413632" cy="1081084"/>
            <a:chOff x="5213975" y="3063259"/>
            <a:chExt cx="779763" cy="596328"/>
          </a:xfrm>
        </p:grpSpPr>
        <p:sp>
          <p:nvSpPr>
            <p:cNvPr id="830" name="Google Shape;830;p30"/>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30"/>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43" name="Google Shape;843;p30"/>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844" name="Google Shape;844;p30"/>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30"/>
          <p:cNvGrpSpPr/>
          <p:nvPr/>
        </p:nvGrpSpPr>
        <p:grpSpPr>
          <a:xfrm>
            <a:off x="-308011" y="283497"/>
            <a:ext cx="1579381" cy="1580900"/>
            <a:chOff x="6347825" y="3043350"/>
            <a:chExt cx="1195595" cy="1196745"/>
          </a:xfrm>
        </p:grpSpPr>
        <p:sp>
          <p:nvSpPr>
            <p:cNvPr id="846" name="Google Shape;846;p30"/>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0"/>
          <p:cNvGrpSpPr/>
          <p:nvPr/>
        </p:nvGrpSpPr>
        <p:grpSpPr>
          <a:xfrm flipH="1">
            <a:off x="387967" y="323084"/>
            <a:ext cx="8368066" cy="4497332"/>
            <a:chOff x="529683" y="395148"/>
            <a:chExt cx="8368066" cy="4497332"/>
          </a:xfrm>
        </p:grpSpPr>
        <p:grpSp>
          <p:nvGrpSpPr>
            <p:cNvPr id="858" name="Google Shape;858;p30"/>
            <p:cNvGrpSpPr/>
            <p:nvPr/>
          </p:nvGrpSpPr>
          <p:grpSpPr>
            <a:xfrm>
              <a:off x="984829" y="405136"/>
              <a:ext cx="7912920" cy="4487344"/>
              <a:chOff x="984829" y="405136"/>
              <a:chExt cx="7912920" cy="4487344"/>
            </a:xfrm>
          </p:grpSpPr>
          <p:sp>
            <p:nvSpPr>
              <p:cNvPr id="859" name="Google Shape;859;p30"/>
              <p:cNvSpPr/>
              <p:nvPr/>
            </p:nvSpPr>
            <p:spPr>
              <a:xfrm>
                <a:off x="1767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0"/>
              <p:cNvGrpSpPr/>
              <p:nvPr/>
            </p:nvGrpSpPr>
            <p:grpSpPr>
              <a:xfrm>
                <a:off x="984829" y="405136"/>
                <a:ext cx="7912920" cy="4487344"/>
                <a:chOff x="984829" y="405136"/>
                <a:chExt cx="7912920" cy="4487344"/>
              </a:xfrm>
            </p:grpSpPr>
            <p:sp>
              <p:nvSpPr>
                <p:cNvPr id="861" name="Google Shape;861;p30"/>
                <p:cNvSpPr/>
                <p:nvPr/>
              </p:nvSpPr>
              <p:spPr>
                <a:xfrm>
                  <a:off x="8850520" y="22238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0"/>
                <p:cNvGrpSpPr/>
                <p:nvPr/>
              </p:nvGrpSpPr>
              <p:grpSpPr>
                <a:xfrm>
                  <a:off x="984829" y="405136"/>
                  <a:ext cx="2990230" cy="501090"/>
                  <a:chOff x="3567700" y="2310175"/>
                  <a:chExt cx="1284077" cy="215180"/>
                </a:xfrm>
              </p:grpSpPr>
              <p:sp>
                <p:nvSpPr>
                  <p:cNvPr id="863" name="Google Shape;863;p30"/>
                  <p:cNvSpPr/>
                  <p:nvPr/>
                </p:nvSpPr>
                <p:spPr>
                  <a:xfrm>
                    <a:off x="4799479" y="2473082"/>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30"/>
                <p:cNvSpPr/>
                <p:nvPr/>
              </p:nvSpPr>
              <p:spPr>
                <a:xfrm>
                  <a:off x="40146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6" name="Google Shape;866;p30"/>
            <p:cNvSpPr/>
            <p:nvPr/>
          </p:nvSpPr>
          <p:spPr>
            <a:xfrm>
              <a:off x="2739048" y="4364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592898" y="3951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559983" y="471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62" name="Google Shape;62;p4"/>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63" name="Google Shape;63;p4"/>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992772" y="-201177"/>
            <a:ext cx="857700" cy="8580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4"/>
          <p:cNvGrpSpPr/>
          <p:nvPr/>
        </p:nvGrpSpPr>
        <p:grpSpPr>
          <a:xfrm>
            <a:off x="281883" y="309759"/>
            <a:ext cx="8580235" cy="4523982"/>
            <a:chOff x="246248" y="392775"/>
            <a:chExt cx="8580235" cy="4523982"/>
          </a:xfrm>
        </p:grpSpPr>
        <p:sp>
          <p:nvSpPr>
            <p:cNvPr id="66" name="Google Shape;66;p4"/>
            <p:cNvSpPr/>
            <p:nvPr/>
          </p:nvSpPr>
          <p:spPr>
            <a:xfrm>
              <a:off x="7523353" y="3927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rot="10800000">
              <a:off x="246248" y="4329470"/>
              <a:ext cx="3239026" cy="587288"/>
              <a:chOff x="1430834" y="4076593"/>
              <a:chExt cx="3239026" cy="587288"/>
            </a:xfrm>
          </p:grpSpPr>
          <p:sp>
            <p:nvSpPr>
              <p:cNvPr id="68" name="Google Shape;68;p4"/>
              <p:cNvSpPr/>
              <p:nvPr/>
            </p:nvSpPr>
            <p:spPr>
              <a:xfrm rot="10800000">
                <a:off x="1430834" y="407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4"/>
            <p:cNvSpPr/>
            <p:nvPr/>
          </p:nvSpPr>
          <p:spPr>
            <a:xfrm>
              <a:off x="8664058" y="1178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CUSTOM_10_1_1">
    <p:spTree>
      <p:nvGrpSpPr>
        <p:cNvPr id="1" name="Shape 870"/>
        <p:cNvGrpSpPr/>
        <p:nvPr/>
      </p:nvGrpSpPr>
      <p:grpSpPr>
        <a:xfrm>
          <a:off x="0" y="0"/>
          <a:ext cx="0" cy="0"/>
          <a:chOff x="0" y="0"/>
          <a:chExt cx="0" cy="0"/>
        </a:xfrm>
      </p:grpSpPr>
      <p:sp>
        <p:nvSpPr>
          <p:cNvPr id="871" name="Google Shape;871;p31"/>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72" name="Google Shape;872;p31"/>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3" name="Google Shape;873;p31"/>
          <p:cNvSpPr>
            <a:spLocks noGrp="1"/>
          </p:cNvSpPr>
          <p:nvPr>
            <p:ph type="pic" idx="2"/>
          </p:nvPr>
        </p:nvSpPr>
        <p:spPr>
          <a:xfrm>
            <a:off x="5165052" y="993275"/>
            <a:ext cx="3156900" cy="3156900"/>
          </a:xfrm>
          <a:prstGeom prst="rect">
            <a:avLst/>
          </a:prstGeom>
          <a:noFill/>
          <a:ln>
            <a:noFill/>
          </a:ln>
        </p:spPr>
      </p:sp>
      <p:grpSp>
        <p:nvGrpSpPr>
          <p:cNvPr id="874" name="Google Shape;874;p31"/>
          <p:cNvGrpSpPr/>
          <p:nvPr/>
        </p:nvGrpSpPr>
        <p:grpSpPr>
          <a:xfrm>
            <a:off x="-1056434" y="-471000"/>
            <a:ext cx="9967810" cy="5966924"/>
            <a:chOff x="-1056434" y="-471000"/>
            <a:chExt cx="9967810" cy="5966924"/>
          </a:xfrm>
        </p:grpSpPr>
        <p:sp>
          <p:nvSpPr>
            <p:cNvPr id="875" name="Google Shape;875;p31"/>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1"/>
            <p:cNvGrpSpPr/>
            <p:nvPr/>
          </p:nvGrpSpPr>
          <p:grpSpPr>
            <a:xfrm>
              <a:off x="3551254" y="-154540"/>
              <a:ext cx="1020754" cy="1020754"/>
              <a:chOff x="3373650" y="2281500"/>
              <a:chExt cx="537975" cy="537975"/>
            </a:xfrm>
          </p:grpSpPr>
          <p:sp>
            <p:nvSpPr>
              <p:cNvPr id="879" name="Google Shape;879;p31"/>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4" name="Google Shape;884;p31"/>
          <p:cNvGrpSpPr/>
          <p:nvPr/>
        </p:nvGrpSpPr>
        <p:grpSpPr>
          <a:xfrm>
            <a:off x="246252" y="226750"/>
            <a:ext cx="8651496" cy="4676376"/>
            <a:chOff x="246252" y="226748"/>
            <a:chExt cx="8651496" cy="4676376"/>
          </a:xfrm>
        </p:grpSpPr>
        <p:grpSp>
          <p:nvGrpSpPr>
            <p:cNvPr id="885" name="Google Shape;885;p31"/>
            <p:cNvGrpSpPr/>
            <p:nvPr/>
          </p:nvGrpSpPr>
          <p:grpSpPr>
            <a:xfrm>
              <a:off x="246252" y="240375"/>
              <a:ext cx="8651496" cy="4662749"/>
              <a:chOff x="246252" y="240375"/>
              <a:chExt cx="8651496" cy="4662749"/>
            </a:xfrm>
          </p:grpSpPr>
          <p:sp>
            <p:nvSpPr>
              <p:cNvPr id="886" name="Google Shape;886;p31"/>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31"/>
              <p:cNvGrpSpPr/>
              <p:nvPr/>
            </p:nvGrpSpPr>
            <p:grpSpPr>
              <a:xfrm>
                <a:off x="246252" y="240375"/>
                <a:ext cx="8651496" cy="4662749"/>
                <a:chOff x="246252" y="240375"/>
                <a:chExt cx="8651496" cy="4662749"/>
              </a:xfrm>
            </p:grpSpPr>
            <p:grpSp>
              <p:nvGrpSpPr>
                <p:cNvPr id="888" name="Google Shape;888;p31"/>
                <p:cNvGrpSpPr/>
                <p:nvPr/>
              </p:nvGrpSpPr>
              <p:grpSpPr>
                <a:xfrm>
                  <a:off x="7828156" y="240375"/>
                  <a:ext cx="1069592" cy="811484"/>
                  <a:chOff x="7249163" y="338511"/>
                  <a:chExt cx="720313" cy="546527"/>
                </a:xfrm>
              </p:grpSpPr>
              <p:sp>
                <p:nvSpPr>
                  <p:cNvPr id="889" name="Google Shape;889;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31"/>
                <p:cNvSpPr/>
                <p:nvPr/>
              </p:nvSpPr>
              <p:spPr>
                <a:xfrm>
                  <a:off x="869365" y="405136"/>
                  <a:ext cx="69861" cy="68697"/>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31"/>
                <p:cNvGrpSpPr/>
                <p:nvPr/>
              </p:nvGrpSpPr>
              <p:grpSpPr>
                <a:xfrm>
                  <a:off x="246252" y="4091641"/>
                  <a:ext cx="1069592" cy="811484"/>
                  <a:chOff x="246252" y="4091641"/>
                  <a:chExt cx="1069592" cy="811484"/>
                </a:xfrm>
              </p:grpSpPr>
              <p:grpSp>
                <p:nvGrpSpPr>
                  <p:cNvPr id="893" name="Google Shape;893;p31"/>
                  <p:cNvGrpSpPr/>
                  <p:nvPr/>
                </p:nvGrpSpPr>
                <p:grpSpPr>
                  <a:xfrm rot="10800000">
                    <a:off x="246252" y="4091641"/>
                    <a:ext cx="1069592" cy="811484"/>
                    <a:chOff x="7249163" y="338511"/>
                    <a:chExt cx="720313" cy="546527"/>
                  </a:xfrm>
                </p:grpSpPr>
                <p:sp>
                  <p:nvSpPr>
                    <p:cNvPr id="894" name="Google Shape;894;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31"/>
                  <p:cNvSpPr/>
                  <p:nvPr/>
                </p:nvSpPr>
                <p:spPr>
                  <a:xfrm>
                    <a:off x="483822" y="44563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97" name="Google Shape;897;p31"/>
            <p:cNvSpPr/>
            <p:nvPr/>
          </p:nvSpPr>
          <p:spPr>
            <a:xfrm>
              <a:off x="3043848" y="474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10460" y="662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900"/>
        <p:cNvGrpSpPr/>
        <p:nvPr/>
      </p:nvGrpSpPr>
      <p:grpSpPr>
        <a:xfrm>
          <a:off x="0" y="0"/>
          <a:ext cx="0" cy="0"/>
          <a:chOff x="0" y="0"/>
          <a:chExt cx="0" cy="0"/>
        </a:xfrm>
      </p:grpSpPr>
      <p:sp>
        <p:nvSpPr>
          <p:cNvPr id="901" name="Google Shape;901;p3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02" name="Google Shape;902;p32"/>
          <p:cNvGrpSpPr/>
          <p:nvPr/>
        </p:nvGrpSpPr>
        <p:grpSpPr>
          <a:xfrm>
            <a:off x="7228867" y="160445"/>
            <a:ext cx="2385496" cy="923710"/>
            <a:chOff x="1517450" y="2662050"/>
            <a:chExt cx="776175" cy="300550"/>
          </a:xfrm>
        </p:grpSpPr>
        <p:sp>
          <p:nvSpPr>
            <p:cNvPr id="903" name="Google Shape;903;p32"/>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32"/>
          <p:cNvSpPr/>
          <p:nvPr/>
        </p:nvSpPr>
        <p:spPr>
          <a:xfrm rot="10800000" flipH="1">
            <a:off x="5869592" y="4544246"/>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63618" y="43381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32"/>
          <p:cNvGrpSpPr/>
          <p:nvPr/>
        </p:nvGrpSpPr>
        <p:grpSpPr>
          <a:xfrm rot="10800000" flipH="1">
            <a:off x="-845067" y="3877118"/>
            <a:ext cx="2281105" cy="1214965"/>
            <a:chOff x="6449247" y="2246139"/>
            <a:chExt cx="1130603" cy="602213"/>
          </a:xfrm>
        </p:grpSpPr>
        <p:sp>
          <p:nvSpPr>
            <p:cNvPr id="914" name="Google Shape;914;p32"/>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2"/>
          <p:cNvGrpSpPr/>
          <p:nvPr/>
        </p:nvGrpSpPr>
        <p:grpSpPr>
          <a:xfrm>
            <a:off x="7460898" y="1403007"/>
            <a:ext cx="1436853" cy="3566150"/>
            <a:chOff x="7460898" y="1383375"/>
            <a:chExt cx="1436853" cy="3566150"/>
          </a:xfrm>
        </p:grpSpPr>
        <p:grpSp>
          <p:nvGrpSpPr>
            <p:cNvPr id="928" name="Google Shape;928;p32"/>
            <p:cNvGrpSpPr/>
            <p:nvPr/>
          </p:nvGrpSpPr>
          <p:grpSpPr>
            <a:xfrm>
              <a:off x="8590153" y="1383375"/>
              <a:ext cx="307598" cy="799285"/>
              <a:chOff x="7762329" y="1108312"/>
              <a:chExt cx="207150" cy="538312"/>
            </a:xfrm>
          </p:grpSpPr>
          <p:sp>
            <p:nvSpPr>
              <p:cNvPr id="929" name="Google Shape;929;p32"/>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2"/>
            <p:cNvGrpSpPr/>
            <p:nvPr/>
          </p:nvGrpSpPr>
          <p:grpSpPr>
            <a:xfrm rot="10800000">
              <a:off x="7460898" y="3847884"/>
              <a:ext cx="1434576" cy="1101641"/>
              <a:chOff x="-3979366" y="4043825"/>
              <a:chExt cx="1434576" cy="1101641"/>
            </a:xfrm>
          </p:grpSpPr>
          <p:sp>
            <p:nvSpPr>
              <p:cNvPr id="932" name="Google Shape;932;p32"/>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32"/>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935"/>
        <p:cNvGrpSpPr/>
        <p:nvPr/>
      </p:nvGrpSpPr>
      <p:grpSpPr>
        <a:xfrm>
          <a:off x="0" y="0"/>
          <a:ext cx="0" cy="0"/>
          <a:chOff x="0" y="0"/>
          <a:chExt cx="0" cy="0"/>
        </a:xfrm>
      </p:grpSpPr>
      <p:sp>
        <p:nvSpPr>
          <p:cNvPr id="936" name="Google Shape;936;p3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37" name="Google Shape;937;p33"/>
          <p:cNvGrpSpPr/>
          <p:nvPr/>
        </p:nvGrpSpPr>
        <p:grpSpPr>
          <a:xfrm>
            <a:off x="7189689" y="-575500"/>
            <a:ext cx="2769131" cy="2102995"/>
            <a:chOff x="7037289" y="-423100"/>
            <a:chExt cx="2769131" cy="2102995"/>
          </a:xfrm>
        </p:grpSpPr>
        <p:sp>
          <p:nvSpPr>
            <p:cNvPr id="938" name="Google Shape;938;p33"/>
            <p:cNvSpPr/>
            <p:nvPr/>
          </p:nvSpPr>
          <p:spPr>
            <a:xfrm>
              <a:off x="7838861" y="-4231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3"/>
            <p:cNvGrpSpPr/>
            <p:nvPr/>
          </p:nvGrpSpPr>
          <p:grpSpPr>
            <a:xfrm>
              <a:off x="7037289" y="-351128"/>
              <a:ext cx="1579381" cy="1580900"/>
              <a:chOff x="6347825" y="3043350"/>
              <a:chExt cx="1195595" cy="1196745"/>
            </a:xfrm>
          </p:grpSpPr>
          <p:sp>
            <p:nvSpPr>
              <p:cNvPr id="940" name="Google Shape;940;p33"/>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33"/>
          <p:cNvGrpSpPr/>
          <p:nvPr/>
        </p:nvGrpSpPr>
        <p:grpSpPr>
          <a:xfrm flipH="1">
            <a:off x="208349" y="1229915"/>
            <a:ext cx="8727302" cy="3791976"/>
            <a:chOff x="208358" y="1363400"/>
            <a:chExt cx="8727302" cy="3791976"/>
          </a:xfrm>
        </p:grpSpPr>
        <p:grpSp>
          <p:nvGrpSpPr>
            <p:cNvPr id="952" name="Google Shape;952;p33"/>
            <p:cNvGrpSpPr/>
            <p:nvPr/>
          </p:nvGrpSpPr>
          <p:grpSpPr>
            <a:xfrm>
              <a:off x="217075" y="4347916"/>
              <a:ext cx="8718585" cy="594710"/>
              <a:chOff x="217075" y="4347916"/>
              <a:chExt cx="8718585" cy="594710"/>
            </a:xfrm>
          </p:grpSpPr>
          <p:grpSp>
            <p:nvGrpSpPr>
              <p:cNvPr id="953" name="Google Shape;953;p33"/>
              <p:cNvGrpSpPr/>
              <p:nvPr/>
            </p:nvGrpSpPr>
            <p:grpSpPr>
              <a:xfrm rot="10800000">
                <a:off x="217075" y="4407159"/>
                <a:ext cx="322988" cy="535467"/>
                <a:chOff x="4361435" y="4050724"/>
                <a:chExt cx="322988" cy="535467"/>
              </a:xfrm>
            </p:grpSpPr>
            <p:sp>
              <p:nvSpPr>
                <p:cNvPr id="954" name="Google Shape;954;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33"/>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33"/>
          <p:cNvGrpSpPr/>
          <p:nvPr/>
        </p:nvGrpSpPr>
        <p:grpSpPr>
          <a:xfrm flipH="1">
            <a:off x="210078" y="1229915"/>
            <a:ext cx="8723844" cy="3579227"/>
            <a:chOff x="208358" y="1363400"/>
            <a:chExt cx="8723844" cy="3579227"/>
          </a:xfrm>
        </p:grpSpPr>
        <p:grpSp>
          <p:nvGrpSpPr>
            <p:cNvPr id="961" name="Google Shape;961;p33"/>
            <p:cNvGrpSpPr/>
            <p:nvPr/>
          </p:nvGrpSpPr>
          <p:grpSpPr>
            <a:xfrm>
              <a:off x="217075" y="1517991"/>
              <a:ext cx="8715127" cy="3424635"/>
              <a:chOff x="217075" y="1517991"/>
              <a:chExt cx="8715127" cy="3424635"/>
            </a:xfrm>
          </p:grpSpPr>
          <p:grpSp>
            <p:nvGrpSpPr>
              <p:cNvPr id="962" name="Google Shape;962;p33"/>
              <p:cNvGrpSpPr/>
              <p:nvPr/>
            </p:nvGrpSpPr>
            <p:grpSpPr>
              <a:xfrm rot="10800000">
                <a:off x="217075" y="4407159"/>
                <a:ext cx="322988" cy="535467"/>
                <a:chOff x="4361435" y="4050724"/>
                <a:chExt cx="322988" cy="535467"/>
              </a:xfrm>
            </p:grpSpPr>
            <p:sp>
              <p:nvSpPr>
                <p:cNvPr id="963" name="Google Shape;963;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33"/>
              <p:cNvSpPr/>
              <p:nvPr/>
            </p:nvSpPr>
            <p:spPr>
              <a:xfrm rot="5400000">
                <a:off x="8855231" y="172209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8447379" y="151799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8277738" y="21713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969"/>
        <p:cNvGrpSpPr/>
        <p:nvPr/>
      </p:nvGrpSpPr>
      <p:grpSpPr>
        <a:xfrm>
          <a:off x="0" y="0"/>
          <a:ext cx="0" cy="0"/>
          <a:chOff x="0" y="0"/>
          <a:chExt cx="0" cy="0"/>
        </a:xfrm>
      </p:grpSpPr>
      <p:grpSp>
        <p:nvGrpSpPr>
          <p:cNvPr id="970" name="Google Shape;970;p34"/>
          <p:cNvGrpSpPr/>
          <p:nvPr/>
        </p:nvGrpSpPr>
        <p:grpSpPr>
          <a:xfrm>
            <a:off x="4810584" y="-263796"/>
            <a:ext cx="1690510" cy="1283546"/>
            <a:chOff x="5220333" y="1760050"/>
            <a:chExt cx="868353" cy="659277"/>
          </a:xfrm>
        </p:grpSpPr>
        <p:sp>
          <p:nvSpPr>
            <p:cNvPr id="971" name="Google Shape;971;p34"/>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34"/>
          <p:cNvSpPr/>
          <p:nvPr/>
        </p:nvSpPr>
        <p:spPr>
          <a:xfrm rot="10800000">
            <a:off x="4377808" y="-1171425"/>
            <a:ext cx="4783017" cy="3695754"/>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AB0C">
                  <a:alpha val="31372"/>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5832700" y="2224161"/>
            <a:ext cx="3114475" cy="4768831"/>
          </a:xfrm>
          <a:custGeom>
            <a:avLst/>
            <a:gdLst/>
            <a:ahLst/>
            <a:cxnLst/>
            <a:rect l="l" t="t" r="r" b="b"/>
            <a:pathLst>
              <a:path w="24653" h="37749" extrusionOk="0">
                <a:moveTo>
                  <a:pt x="636" y="1"/>
                </a:moveTo>
                <a:cubicBezTo>
                  <a:pt x="394" y="1"/>
                  <a:pt x="172" y="75"/>
                  <a:pt x="0" y="260"/>
                </a:cubicBezTo>
                <a:cubicBezTo>
                  <a:pt x="543" y="1721"/>
                  <a:pt x="1732" y="2835"/>
                  <a:pt x="2500" y="4193"/>
                </a:cubicBezTo>
                <a:cubicBezTo>
                  <a:pt x="3886" y="6646"/>
                  <a:pt x="3801" y="9661"/>
                  <a:pt x="3314" y="12432"/>
                </a:cubicBezTo>
                <a:cubicBezTo>
                  <a:pt x="2828" y="15203"/>
                  <a:pt x="1976" y="17947"/>
                  <a:pt x="1957" y="20755"/>
                </a:cubicBezTo>
                <a:cubicBezTo>
                  <a:pt x="1929" y="23892"/>
                  <a:pt x="2987" y="27028"/>
                  <a:pt x="4906" y="29509"/>
                </a:cubicBezTo>
                <a:cubicBezTo>
                  <a:pt x="7144" y="32412"/>
                  <a:pt x="10449" y="34350"/>
                  <a:pt x="13913" y="35539"/>
                </a:cubicBezTo>
                <a:cubicBezTo>
                  <a:pt x="17368" y="36737"/>
                  <a:pt x="21029" y="37243"/>
                  <a:pt x="24652" y="37749"/>
                </a:cubicBezTo>
                <a:lnTo>
                  <a:pt x="23725" y="25081"/>
                </a:lnTo>
                <a:cubicBezTo>
                  <a:pt x="22555" y="24697"/>
                  <a:pt x="21431" y="24276"/>
                  <a:pt x="20252" y="23892"/>
                </a:cubicBezTo>
                <a:cubicBezTo>
                  <a:pt x="17724" y="23068"/>
                  <a:pt x="15168" y="22235"/>
                  <a:pt x="12883" y="20868"/>
                </a:cubicBezTo>
                <a:cubicBezTo>
                  <a:pt x="10599" y="19501"/>
                  <a:pt x="8576" y="17535"/>
                  <a:pt x="7631" y="15044"/>
                </a:cubicBezTo>
                <a:cubicBezTo>
                  <a:pt x="6629" y="12385"/>
                  <a:pt x="6928" y="9408"/>
                  <a:pt x="6179" y="6664"/>
                </a:cubicBezTo>
                <a:cubicBezTo>
                  <a:pt x="5515" y="4193"/>
                  <a:pt x="3970" y="1974"/>
                  <a:pt x="1891" y="485"/>
                </a:cubicBezTo>
                <a:cubicBezTo>
                  <a:pt x="1529" y="224"/>
                  <a:pt x="1055" y="1"/>
                  <a:pt x="636"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8421625" y="3396225"/>
            <a:ext cx="1086000" cy="1086000"/>
          </a:xfrm>
          <a:prstGeom prst="ellipse">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85" name="Google Shape;985;p3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6" name="Google Shape;986;p34"/>
          <p:cNvSpPr txBox="1"/>
          <p:nvPr/>
        </p:nvSpPr>
        <p:spPr>
          <a:xfrm>
            <a:off x="722375" y="3609385"/>
            <a:ext cx="35406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CREDITS: This presentation template was created by </a:t>
            </a:r>
            <a:r>
              <a:rPr lang="en" sz="1200" b="1">
                <a:solidFill>
                  <a:schemeClr val="lt1"/>
                </a:solidFill>
                <a:uFill>
                  <a:noFill/>
                </a:uFill>
                <a:latin typeface="Chivo"/>
                <a:ea typeface="Chivo"/>
                <a:cs typeface="Chivo"/>
                <a:sym typeface="Chivo"/>
                <a:hlinkClick r:id="rId2">
                  <a:extLst>
                    <a:ext uri="{A12FA001-AC4F-418D-AE19-62706E023703}">
                      <ahyp:hlinkClr xmlns:ahyp="http://schemas.microsoft.com/office/drawing/2018/hyperlinkcolor" val="tx"/>
                    </a:ext>
                  </a:extLst>
                </a:hlinkClick>
              </a:rPr>
              <a:t>Slidesgo</a:t>
            </a:r>
            <a:r>
              <a:rPr lang="en" sz="1200">
                <a:solidFill>
                  <a:schemeClr val="lt1"/>
                </a:solidFill>
                <a:latin typeface="Chivo"/>
                <a:ea typeface="Chivo"/>
                <a:cs typeface="Chivo"/>
                <a:sym typeface="Chivo"/>
              </a:rPr>
              <a:t>, including icons by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Flaticon</a:t>
            </a:r>
            <a:r>
              <a:rPr lang="en" sz="1200" b="1">
                <a:solidFill>
                  <a:schemeClr val="lt1"/>
                </a:solidFill>
                <a:latin typeface="Chivo"/>
                <a:ea typeface="Chivo"/>
                <a:cs typeface="Chivo"/>
                <a:sym typeface="Chivo"/>
              </a:rPr>
              <a:t> </a:t>
            </a:r>
            <a:r>
              <a:rPr lang="en" sz="1200">
                <a:solidFill>
                  <a:schemeClr val="lt1"/>
                </a:solidFill>
                <a:latin typeface="Chivo"/>
                <a:ea typeface="Chivo"/>
                <a:cs typeface="Chivo"/>
                <a:sym typeface="Chivo"/>
              </a:rPr>
              <a:t>and infographics &amp; images by </a:t>
            </a:r>
            <a:r>
              <a:rPr lang="en" sz="12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Freepik</a:t>
            </a:r>
            <a:endParaRPr sz="1200">
              <a:solidFill>
                <a:schemeClr val="lt1"/>
              </a:solidFill>
              <a:latin typeface="Chivo"/>
              <a:ea typeface="Chivo"/>
              <a:cs typeface="Chivo"/>
              <a:sym typeface="Chivo"/>
            </a:endParaRPr>
          </a:p>
        </p:txBody>
      </p:sp>
      <p:grpSp>
        <p:nvGrpSpPr>
          <p:cNvPr id="987" name="Google Shape;987;p34"/>
          <p:cNvGrpSpPr/>
          <p:nvPr/>
        </p:nvGrpSpPr>
        <p:grpSpPr>
          <a:xfrm flipH="1">
            <a:off x="4885002" y="1403033"/>
            <a:ext cx="3966409" cy="3424517"/>
            <a:chOff x="246252" y="1492232"/>
            <a:chExt cx="3966409" cy="3424517"/>
          </a:xfrm>
        </p:grpSpPr>
        <p:grpSp>
          <p:nvGrpSpPr>
            <p:cNvPr id="988" name="Google Shape;988;p34"/>
            <p:cNvGrpSpPr/>
            <p:nvPr/>
          </p:nvGrpSpPr>
          <p:grpSpPr>
            <a:xfrm>
              <a:off x="246252" y="1492232"/>
              <a:ext cx="3966409" cy="3410892"/>
              <a:chOff x="246252" y="1492232"/>
              <a:chExt cx="3966409" cy="3410892"/>
            </a:xfrm>
          </p:grpSpPr>
          <p:sp>
            <p:nvSpPr>
              <p:cNvPr id="989" name="Google Shape;989;p34"/>
              <p:cNvSpPr/>
              <p:nvPr/>
            </p:nvSpPr>
            <p:spPr>
              <a:xfrm>
                <a:off x="3062952" y="43414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34"/>
              <p:cNvGrpSpPr/>
              <p:nvPr/>
            </p:nvGrpSpPr>
            <p:grpSpPr>
              <a:xfrm>
                <a:off x="246252" y="1492232"/>
                <a:ext cx="3966409" cy="3410892"/>
                <a:chOff x="246252" y="1492232"/>
                <a:chExt cx="3966409" cy="3410892"/>
              </a:xfrm>
            </p:grpSpPr>
            <p:sp>
              <p:nvSpPr>
                <p:cNvPr id="991" name="Google Shape;991;p34"/>
                <p:cNvSpPr/>
                <p:nvPr/>
              </p:nvSpPr>
              <p:spPr>
                <a:xfrm>
                  <a:off x="2627194" y="1492232"/>
                  <a:ext cx="68697" cy="68697"/>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34"/>
                <p:cNvGrpSpPr/>
                <p:nvPr/>
              </p:nvGrpSpPr>
              <p:grpSpPr>
                <a:xfrm>
                  <a:off x="246252" y="1881841"/>
                  <a:ext cx="3966409" cy="3021284"/>
                  <a:chOff x="246252" y="1881841"/>
                  <a:chExt cx="3966409" cy="3021284"/>
                </a:xfrm>
              </p:grpSpPr>
              <p:grpSp>
                <p:nvGrpSpPr>
                  <p:cNvPr id="993" name="Google Shape;993;p34"/>
                  <p:cNvGrpSpPr/>
                  <p:nvPr/>
                </p:nvGrpSpPr>
                <p:grpSpPr>
                  <a:xfrm rot="10800000">
                    <a:off x="246252" y="1881841"/>
                    <a:ext cx="1262796" cy="3021284"/>
                    <a:chOff x="7119050" y="338511"/>
                    <a:chExt cx="850425" cy="2034809"/>
                  </a:xfrm>
                </p:grpSpPr>
                <p:sp>
                  <p:nvSpPr>
                    <p:cNvPr id="994" name="Google Shape;994;p34"/>
                    <p:cNvSpPr/>
                    <p:nvPr/>
                  </p:nvSpPr>
                  <p:spPr>
                    <a:xfrm>
                      <a:off x="7937670" y="2341515"/>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34"/>
                  <p:cNvSpPr/>
                  <p:nvPr/>
                </p:nvSpPr>
                <p:spPr>
                  <a:xfrm>
                    <a:off x="40908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8" name="Google Shape;998;p34"/>
            <p:cNvSpPr/>
            <p:nvPr/>
          </p:nvSpPr>
          <p:spPr>
            <a:xfrm>
              <a:off x="694436" y="28498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000"/>
        <p:cNvGrpSpPr/>
        <p:nvPr/>
      </p:nvGrpSpPr>
      <p:grpSpPr>
        <a:xfrm>
          <a:off x="0" y="0"/>
          <a:ext cx="0" cy="0"/>
          <a:chOff x="0" y="0"/>
          <a:chExt cx="0" cy="0"/>
        </a:xfrm>
      </p:grpSpPr>
      <p:grpSp>
        <p:nvGrpSpPr>
          <p:cNvPr id="1001" name="Google Shape;1001;p35"/>
          <p:cNvGrpSpPr/>
          <p:nvPr/>
        </p:nvGrpSpPr>
        <p:grpSpPr>
          <a:xfrm rot="10800000" flipH="1">
            <a:off x="-1056434" y="-411712"/>
            <a:ext cx="9967810" cy="5966924"/>
            <a:chOff x="-1056434" y="-471000"/>
            <a:chExt cx="9967810" cy="5966924"/>
          </a:xfrm>
        </p:grpSpPr>
        <p:sp>
          <p:nvSpPr>
            <p:cNvPr id="1002" name="Google Shape;1002;p35"/>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a:off x="3551254" y="-154540"/>
              <a:ext cx="1020754" cy="1020754"/>
              <a:chOff x="3373650" y="2281500"/>
              <a:chExt cx="537975" cy="537975"/>
            </a:xfrm>
          </p:grpSpPr>
          <p:sp>
            <p:nvSpPr>
              <p:cNvPr id="1006" name="Google Shape;1006;p35"/>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1" name="Google Shape;1011;p35"/>
          <p:cNvGrpSpPr/>
          <p:nvPr/>
        </p:nvGrpSpPr>
        <p:grpSpPr>
          <a:xfrm flipH="1">
            <a:off x="208349" y="1229915"/>
            <a:ext cx="8727302" cy="3791976"/>
            <a:chOff x="208358" y="1363400"/>
            <a:chExt cx="8727302" cy="3791976"/>
          </a:xfrm>
        </p:grpSpPr>
        <p:grpSp>
          <p:nvGrpSpPr>
            <p:cNvPr id="1012" name="Google Shape;1012;p35"/>
            <p:cNvGrpSpPr/>
            <p:nvPr/>
          </p:nvGrpSpPr>
          <p:grpSpPr>
            <a:xfrm>
              <a:off x="310200" y="1778484"/>
              <a:ext cx="8625460" cy="2850509"/>
              <a:chOff x="310200" y="1778484"/>
              <a:chExt cx="8625460" cy="2850509"/>
            </a:xfrm>
          </p:grpSpPr>
          <p:grpSp>
            <p:nvGrpSpPr>
              <p:cNvPr id="1013" name="Google Shape;1013;p35"/>
              <p:cNvGrpSpPr/>
              <p:nvPr/>
            </p:nvGrpSpPr>
            <p:grpSpPr>
              <a:xfrm rot="10800000">
                <a:off x="310200" y="1778484"/>
                <a:ext cx="322988" cy="535467"/>
                <a:chOff x="4268310" y="6679399"/>
                <a:chExt cx="322988" cy="535467"/>
              </a:xfrm>
            </p:grpSpPr>
            <p:sp>
              <p:nvSpPr>
                <p:cNvPr id="1014" name="Google Shape;1014;p35"/>
                <p:cNvSpPr/>
                <p:nvPr/>
              </p:nvSpPr>
              <p:spPr>
                <a:xfrm rot="10800000">
                  <a:off x="4513084" y="713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5"/>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25">
    <p:bg>
      <p:bgPr>
        <a:gradFill>
          <a:gsLst>
            <a:gs pos="0">
              <a:schemeClr val="dk2"/>
            </a:gs>
            <a:gs pos="100000">
              <a:schemeClr val="lt2"/>
            </a:gs>
          </a:gsLst>
          <a:lin ang="0" scaled="0"/>
        </a:gradFill>
        <a:effectLst/>
      </p:bgPr>
    </p:bg>
    <p:spTree>
      <p:nvGrpSpPr>
        <p:cNvPr id="1" name="Shape 1020"/>
        <p:cNvGrpSpPr/>
        <p:nvPr/>
      </p:nvGrpSpPr>
      <p:grpSpPr>
        <a:xfrm>
          <a:off x="0" y="0"/>
          <a:ext cx="0" cy="0"/>
          <a:chOff x="0" y="0"/>
          <a:chExt cx="0" cy="0"/>
        </a:xfrm>
      </p:grpSpPr>
      <p:sp>
        <p:nvSpPr>
          <p:cNvPr id="1021" name="Google Shape;1021;p36"/>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6"/>
          <p:cNvGrpSpPr/>
          <p:nvPr/>
        </p:nvGrpSpPr>
        <p:grpSpPr>
          <a:xfrm>
            <a:off x="398352" y="4171124"/>
            <a:ext cx="1413632" cy="1081084"/>
            <a:chOff x="5213975" y="3063259"/>
            <a:chExt cx="779763" cy="596328"/>
          </a:xfrm>
        </p:grpSpPr>
        <p:sp>
          <p:nvSpPr>
            <p:cNvPr id="1023" name="Google Shape;1023;p3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6"/>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6"/>
          <p:cNvGrpSpPr/>
          <p:nvPr/>
        </p:nvGrpSpPr>
        <p:grpSpPr>
          <a:xfrm>
            <a:off x="208349" y="315515"/>
            <a:ext cx="8727302" cy="3791976"/>
            <a:chOff x="208358" y="1363400"/>
            <a:chExt cx="8727302" cy="3791976"/>
          </a:xfrm>
        </p:grpSpPr>
        <p:grpSp>
          <p:nvGrpSpPr>
            <p:cNvPr id="1037" name="Google Shape;1037;p36"/>
            <p:cNvGrpSpPr/>
            <p:nvPr/>
          </p:nvGrpSpPr>
          <p:grpSpPr>
            <a:xfrm>
              <a:off x="511400" y="1702284"/>
              <a:ext cx="8424259" cy="2926709"/>
              <a:chOff x="511400" y="1702284"/>
              <a:chExt cx="8424259" cy="2926709"/>
            </a:xfrm>
          </p:grpSpPr>
          <p:grpSp>
            <p:nvGrpSpPr>
              <p:cNvPr id="1038" name="Google Shape;1038;p36"/>
              <p:cNvGrpSpPr/>
              <p:nvPr/>
            </p:nvGrpSpPr>
            <p:grpSpPr>
              <a:xfrm rot="10800000">
                <a:off x="511400" y="1702284"/>
                <a:ext cx="334213" cy="611667"/>
                <a:chOff x="4055884" y="6679399"/>
                <a:chExt cx="334213" cy="611667"/>
              </a:xfrm>
            </p:grpSpPr>
            <p:sp>
              <p:nvSpPr>
                <p:cNvPr id="1039" name="Google Shape;1039;p36"/>
                <p:cNvSpPr/>
                <p:nvPr/>
              </p:nvSpPr>
              <p:spPr>
                <a:xfrm rot="10800000">
                  <a:off x="4055884" y="72127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3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4" name="Google Shape;74;p5"/>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5" name="Google Shape;75;p5"/>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6" name="Google Shape;76;p5"/>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50291" y="4241520"/>
            <a:ext cx="1224900" cy="1224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306799" y="326200"/>
            <a:ext cx="8530403" cy="4491097"/>
            <a:chOff x="314993" y="326200"/>
            <a:chExt cx="8530403" cy="4491097"/>
          </a:xfrm>
        </p:grpSpPr>
        <p:grpSp>
          <p:nvGrpSpPr>
            <p:cNvPr id="79" name="Google Shape;79;p5"/>
            <p:cNvGrpSpPr/>
            <p:nvPr/>
          </p:nvGrpSpPr>
          <p:grpSpPr>
            <a:xfrm rot="10800000">
              <a:off x="7088039" y="326200"/>
              <a:ext cx="1680408" cy="648440"/>
              <a:chOff x="246252" y="4091641"/>
              <a:chExt cx="1680408" cy="648440"/>
            </a:xfrm>
          </p:grpSpPr>
          <p:sp>
            <p:nvSpPr>
              <p:cNvPr id="80" name="Google Shape;80;p5"/>
              <p:cNvSpPr/>
              <p:nvPr/>
            </p:nvSpPr>
            <p:spPr>
              <a:xfrm rot="10800000">
                <a:off x="246252"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8048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rot="5400000">
              <a:off x="-258639" y="4016531"/>
              <a:ext cx="1374398" cy="227134"/>
              <a:chOff x="7043896" y="1828297"/>
              <a:chExt cx="925583" cy="152973"/>
            </a:xfrm>
          </p:grpSpPr>
          <p:sp>
            <p:nvSpPr>
              <p:cNvPr id="83" name="Google Shape;83;p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043896" y="1929433"/>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1648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82970" y="1770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9" name="Google Shape;89;p6"/>
          <p:cNvSpPr/>
          <p:nvPr/>
        </p:nvSpPr>
        <p:spPr>
          <a:xfrm>
            <a:off x="7908211" y="-5120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6"/>
          <p:cNvGrpSpPr/>
          <p:nvPr/>
        </p:nvGrpSpPr>
        <p:grpSpPr>
          <a:xfrm>
            <a:off x="8034239" y="167477"/>
            <a:ext cx="928939" cy="928939"/>
            <a:chOff x="6120868" y="1211319"/>
            <a:chExt cx="1309471" cy="1309471"/>
          </a:xfrm>
        </p:grpSpPr>
        <p:sp>
          <p:nvSpPr>
            <p:cNvPr id="91" name="Google Shape;91;p6"/>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01778" y="1409324"/>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246248" y="392775"/>
            <a:ext cx="8651503" cy="4523982"/>
            <a:chOff x="246248" y="392775"/>
            <a:chExt cx="8651503" cy="4523982"/>
          </a:xfrm>
        </p:grpSpPr>
        <p:grpSp>
          <p:nvGrpSpPr>
            <p:cNvPr id="108" name="Google Shape;108;p6"/>
            <p:cNvGrpSpPr/>
            <p:nvPr/>
          </p:nvGrpSpPr>
          <p:grpSpPr>
            <a:xfrm>
              <a:off x="7523353" y="392775"/>
              <a:ext cx="1374398" cy="2170885"/>
              <a:chOff x="7043896" y="441152"/>
              <a:chExt cx="925583" cy="1462072"/>
            </a:xfrm>
          </p:grpSpPr>
          <p:sp>
            <p:nvSpPr>
              <p:cNvPr id="109" name="Google Shape;109;p6"/>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rot="10800000">
              <a:off x="246248" y="4329470"/>
              <a:ext cx="4423609" cy="587287"/>
              <a:chOff x="246252" y="4076593"/>
              <a:chExt cx="4423609" cy="587287"/>
            </a:xfrm>
          </p:grpSpPr>
          <p:grpSp>
            <p:nvGrpSpPr>
              <p:cNvPr id="112" name="Google Shape;112;p6"/>
              <p:cNvGrpSpPr/>
              <p:nvPr/>
            </p:nvGrpSpPr>
            <p:grpSpPr>
              <a:xfrm rot="10800000">
                <a:off x="246252" y="4076593"/>
                <a:ext cx="1262796" cy="78273"/>
                <a:chOff x="7119050" y="842457"/>
                <a:chExt cx="850425" cy="52716"/>
              </a:xfrm>
            </p:grpSpPr>
            <p:sp>
              <p:nvSpPr>
                <p:cNvPr id="113" name="Google Shape;113;p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0" name="Google Shape;120;p7"/>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21" name="Google Shape;121;p7"/>
          <p:cNvGrpSpPr/>
          <p:nvPr/>
        </p:nvGrpSpPr>
        <p:grpSpPr>
          <a:xfrm>
            <a:off x="-1337877" y="-425824"/>
            <a:ext cx="11881199" cy="6327753"/>
            <a:chOff x="-1337877" y="-425824"/>
            <a:chExt cx="11881199" cy="6327753"/>
          </a:xfrm>
        </p:grpSpPr>
        <p:sp>
          <p:nvSpPr>
            <p:cNvPr id="122" name="Google Shape;122;p7"/>
            <p:cNvSpPr/>
            <p:nvPr/>
          </p:nvSpPr>
          <p:spPr>
            <a:xfrm>
              <a:off x="-1337877" y="-425824"/>
              <a:ext cx="2998183" cy="320457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7"/>
            <p:cNvGrpSpPr/>
            <p:nvPr/>
          </p:nvGrpSpPr>
          <p:grpSpPr>
            <a:xfrm>
              <a:off x="-185156" y="319434"/>
              <a:ext cx="2020461" cy="782362"/>
              <a:chOff x="1517450" y="2662050"/>
              <a:chExt cx="776175" cy="300550"/>
            </a:xfrm>
          </p:grpSpPr>
          <p:sp>
            <p:nvSpPr>
              <p:cNvPr id="124" name="Google Shape;124;p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273872" y="4363173"/>
              <a:ext cx="897000" cy="89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rot="10800000">
              <a:off x="5277100" y="417906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7"/>
          <p:cNvGrpSpPr/>
          <p:nvPr/>
        </p:nvGrpSpPr>
        <p:grpSpPr>
          <a:xfrm>
            <a:off x="269647" y="244133"/>
            <a:ext cx="8604706" cy="4655233"/>
            <a:chOff x="246252" y="238075"/>
            <a:chExt cx="8604706" cy="4655233"/>
          </a:xfrm>
        </p:grpSpPr>
        <p:grpSp>
          <p:nvGrpSpPr>
            <p:cNvPr id="135" name="Google Shape;135;p7"/>
            <p:cNvGrpSpPr/>
            <p:nvPr/>
          </p:nvGrpSpPr>
          <p:grpSpPr>
            <a:xfrm>
              <a:off x="246252" y="238075"/>
              <a:ext cx="8507009" cy="4655233"/>
              <a:chOff x="246252" y="238075"/>
              <a:chExt cx="8507009" cy="4655233"/>
            </a:xfrm>
          </p:grpSpPr>
          <p:sp>
            <p:nvSpPr>
              <p:cNvPr id="136" name="Google Shape;136;p7"/>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7"/>
              <p:cNvGrpSpPr/>
              <p:nvPr/>
            </p:nvGrpSpPr>
            <p:grpSpPr>
              <a:xfrm>
                <a:off x="246252" y="238075"/>
                <a:ext cx="8507009" cy="4655233"/>
                <a:chOff x="246252" y="238075"/>
                <a:chExt cx="8507009" cy="4655233"/>
              </a:xfrm>
            </p:grpSpPr>
            <p:sp>
              <p:nvSpPr>
                <p:cNvPr id="138" name="Google Shape;138;p7"/>
                <p:cNvSpPr/>
                <p:nvPr/>
              </p:nvSpPr>
              <p:spPr>
                <a:xfrm>
                  <a:off x="8034256" y="2380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7777072" y="842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246252" y="4076593"/>
                  <a:ext cx="8507009" cy="816716"/>
                  <a:chOff x="246252" y="4076593"/>
                  <a:chExt cx="8507009" cy="816716"/>
                </a:xfrm>
              </p:grpSpPr>
              <p:grpSp>
                <p:nvGrpSpPr>
                  <p:cNvPr id="141" name="Google Shape;141;p7"/>
                  <p:cNvGrpSpPr/>
                  <p:nvPr/>
                </p:nvGrpSpPr>
                <p:grpSpPr>
                  <a:xfrm rot="10800000">
                    <a:off x="246252" y="4076593"/>
                    <a:ext cx="2793396" cy="816716"/>
                    <a:chOff x="6088274" y="345122"/>
                    <a:chExt cx="1881201" cy="550051"/>
                  </a:xfrm>
                </p:grpSpPr>
                <p:sp>
                  <p:nvSpPr>
                    <p:cNvPr id="142" name="Google Shape;142;p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6088274" y="34512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7"/>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6" name="Google Shape;146;p7"/>
            <p:cNvSpPr/>
            <p:nvPr/>
          </p:nvSpPr>
          <p:spPr>
            <a:xfrm>
              <a:off x="7218698" y="38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8688533" y="1028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flipH="1">
              <a:off x="3652585" y="444798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9"/>
        <p:cNvGrpSpPr/>
        <p:nvPr/>
      </p:nvGrpSpPr>
      <p:grpSpPr>
        <a:xfrm>
          <a:off x="0" y="0"/>
          <a:ext cx="0" cy="0"/>
          <a:chOff x="0" y="0"/>
          <a:chExt cx="0" cy="0"/>
        </a:xfrm>
      </p:grpSpPr>
      <p:grpSp>
        <p:nvGrpSpPr>
          <p:cNvPr id="150" name="Google Shape;150;p8"/>
          <p:cNvGrpSpPr/>
          <p:nvPr/>
        </p:nvGrpSpPr>
        <p:grpSpPr>
          <a:xfrm>
            <a:off x="-198229" y="10"/>
            <a:ext cx="9415099" cy="5405814"/>
            <a:chOff x="-198229" y="228610"/>
            <a:chExt cx="9415099" cy="5405814"/>
          </a:xfrm>
        </p:grpSpPr>
        <p:sp>
          <p:nvSpPr>
            <p:cNvPr id="151" name="Google Shape;151;p8"/>
            <p:cNvSpPr/>
            <p:nvPr/>
          </p:nvSpPr>
          <p:spPr>
            <a:xfrm rot="10800000">
              <a:off x="3938287" y="228610"/>
              <a:ext cx="5278583" cy="4078669"/>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198229" y="3051058"/>
              <a:ext cx="1841224" cy="1084272"/>
              <a:chOff x="6449247" y="3296925"/>
              <a:chExt cx="1032713" cy="608151"/>
            </a:xfrm>
          </p:grpSpPr>
          <p:sp>
            <p:nvSpPr>
              <p:cNvPr id="153" name="Google Shape;153;p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8"/>
            <p:cNvSpPr/>
            <p:nvPr/>
          </p:nvSpPr>
          <p:spPr>
            <a:xfrm>
              <a:off x="350473" y="4684924"/>
              <a:ext cx="949200" cy="949500"/>
            </a:xfrm>
            <a:prstGeom prst="ellipse">
              <a:avLst/>
            </a:prstGeom>
            <a:gradFill>
              <a:gsLst>
                <a:gs pos="0">
                  <a:srgbClr val="44CAFF">
                    <a:alpha val="0"/>
                  </a:srgbClr>
                </a:gs>
                <a:gs pos="100000">
                  <a:srgbClr val="44CAFF">
                    <a:alpha val="56078"/>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500"/>
              <a:buNone/>
              <a:defRPr sz="8500"/>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a:endParaRPr/>
          </a:p>
        </p:txBody>
      </p:sp>
      <p:grpSp>
        <p:nvGrpSpPr>
          <p:cNvPr id="166" name="Google Shape;166;p8"/>
          <p:cNvGrpSpPr/>
          <p:nvPr/>
        </p:nvGrpSpPr>
        <p:grpSpPr>
          <a:xfrm>
            <a:off x="130728" y="387172"/>
            <a:ext cx="2290958" cy="887163"/>
            <a:chOff x="1517450" y="2662050"/>
            <a:chExt cx="776175" cy="300550"/>
          </a:xfrm>
        </p:grpSpPr>
        <p:sp>
          <p:nvSpPr>
            <p:cNvPr id="167" name="Google Shape;167;p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2220796" y="296909"/>
            <a:ext cx="6604709" cy="4549682"/>
            <a:chOff x="2148552" y="623748"/>
            <a:chExt cx="6604709" cy="4549682"/>
          </a:xfrm>
        </p:grpSpPr>
        <p:grpSp>
          <p:nvGrpSpPr>
            <p:cNvPr id="176" name="Google Shape;176;p8"/>
            <p:cNvGrpSpPr/>
            <p:nvPr/>
          </p:nvGrpSpPr>
          <p:grpSpPr>
            <a:xfrm>
              <a:off x="2148552" y="1104150"/>
              <a:ext cx="6604709" cy="4069280"/>
              <a:chOff x="2148552" y="1104150"/>
              <a:chExt cx="6604709" cy="4069280"/>
            </a:xfrm>
          </p:grpSpPr>
          <p:sp>
            <p:nvSpPr>
              <p:cNvPr id="177" name="Google Shape;177;p8"/>
              <p:cNvSpPr/>
              <p:nvPr/>
            </p:nvSpPr>
            <p:spPr>
              <a:xfrm>
                <a:off x="2148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8"/>
              <p:cNvGrpSpPr/>
              <p:nvPr/>
            </p:nvGrpSpPr>
            <p:grpSpPr>
              <a:xfrm>
                <a:off x="3648474" y="1104150"/>
                <a:ext cx="5104786" cy="4069280"/>
                <a:chOff x="3648474" y="1104150"/>
                <a:chExt cx="5104786" cy="4069280"/>
              </a:xfrm>
            </p:grpSpPr>
            <p:sp>
              <p:nvSpPr>
                <p:cNvPr id="179" name="Google Shape;179;p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5986872" y="5051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8"/>
                <p:cNvGrpSpPr/>
                <p:nvPr/>
              </p:nvGrpSpPr>
              <p:grpSpPr>
                <a:xfrm>
                  <a:off x="3648474" y="4608574"/>
                  <a:ext cx="5104786" cy="523151"/>
                  <a:chOff x="3648474" y="4608574"/>
                  <a:chExt cx="5104786" cy="523151"/>
                </a:xfrm>
              </p:grpSpPr>
              <p:sp>
                <p:nvSpPr>
                  <p:cNvPr id="182" name="Google Shape;182;p8"/>
                  <p:cNvSpPr/>
                  <p:nvPr/>
                </p:nvSpPr>
                <p:spPr>
                  <a:xfrm rot="10800000" flipH="1">
                    <a:off x="3648474" y="50547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4" name="Google Shape;184;p8"/>
            <p:cNvSpPr/>
            <p:nvPr/>
          </p:nvSpPr>
          <p:spPr>
            <a:xfrm>
              <a:off x="4116898" y="623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4338386"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p:nvPr/>
        </p:nvSpPr>
        <p:spPr>
          <a:xfrm>
            <a:off x="329855" y="-8086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
        <p:nvSpPr>
          <p:cNvPr id="191" name="Google Shape;191;p9"/>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192" name="Google Shape;192;p9"/>
          <p:cNvSpPr/>
          <p:nvPr/>
        </p:nvSpPr>
        <p:spPr>
          <a:xfrm>
            <a:off x="-404376" y="367174"/>
            <a:ext cx="998100" cy="998100"/>
          </a:xfrm>
          <a:prstGeom prst="ellipse">
            <a:avLst/>
          </a:pr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9"/>
          <p:cNvGrpSpPr/>
          <p:nvPr/>
        </p:nvGrpSpPr>
        <p:grpSpPr>
          <a:xfrm>
            <a:off x="7350202" y="4151069"/>
            <a:ext cx="1544297" cy="726914"/>
            <a:chOff x="4769825" y="756450"/>
            <a:chExt cx="1075041" cy="506031"/>
          </a:xfrm>
        </p:grpSpPr>
        <p:sp>
          <p:nvSpPr>
            <p:cNvPr id="194" name="Google Shape;194;p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9"/>
          <p:cNvGrpSpPr/>
          <p:nvPr/>
        </p:nvGrpSpPr>
        <p:grpSpPr>
          <a:xfrm>
            <a:off x="246251" y="226750"/>
            <a:ext cx="8651497" cy="4690001"/>
            <a:chOff x="246251" y="226748"/>
            <a:chExt cx="8651497" cy="4690001"/>
          </a:xfrm>
        </p:grpSpPr>
        <p:sp>
          <p:nvSpPr>
            <p:cNvPr id="200" name="Google Shape;200;p9"/>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53483" y="16342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9"/>
            <p:cNvGrpSpPr/>
            <p:nvPr/>
          </p:nvGrpSpPr>
          <p:grpSpPr>
            <a:xfrm>
              <a:off x="246251" y="240375"/>
              <a:ext cx="8651497" cy="4499705"/>
              <a:chOff x="246251" y="240375"/>
              <a:chExt cx="8651497" cy="4499705"/>
            </a:xfrm>
          </p:grpSpPr>
          <p:sp>
            <p:nvSpPr>
              <p:cNvPr id="204" name="Google Shape;204;p9"/>
              <p:cNvSpPr/>
              <p:nvPr/>
            </p:nvSpPr>
            <p:spPr>
              <a:xfrm>
                <a:off x="1234152" y="44938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9"/>
              <p:cNvGrpSpPr/>
              <p:nvPr/>
            </p:nvGrpSpPr>
            <p:grpSpPr>
              <a:xfrm>
                <a:off x="246251" y="240375"/>
                <a:ext cx="8651497" cy="4499705"/>
                <a:chOff x="246251" y="240375"/>
                <a:chExt cx="8651497" cy="4499705"/>
              </a:xfrm>
            </p:grpSpPr>
            <p:grpSp>
              <p:nvGrpSpPr>
                <p:cNvPr id="206" name="Google Shape;206;p9"/>
                <p:cNvGrpSpPr/>
                <p:nvPr/>
              </p:nvGrpSpPr>
              <p:grpSpPr>
                <a:xfrm>
                  <a:off x="7828156" y="240375"/>
                  <a:ext cx="1069592" cy="811484"/>
                  <a:chOff x="7249163" y="338511"/>
                  <a:chExt cx="720313" cy="546527"/>
                </a:xfrm>
              </p:grpSpPr>
              <p:sp>
                <p:nvSpPr>
                  <p:cNvPr id="207" name="Google Shape;207;p9"/>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a:off x="246251" y="4091641"/>
                  <a:ext cx="3433009" cy="648440"/>
                  <a:chOff x="246251" y="4091641"/>
                  <a:chExt cx="3433009" cy="648440"/>
                </a:xfrm>
              </p:grpSpPr>
              <p:sp>
                <p:nvSpPr>
                  <p:cNvPr id="210" name="Google Shape;210;p9"/>
                  <p:cNvSpPr/>
                  <p:nvPr/>
                </p:nvSpPr>
                <p:spPr>
                  <a:xfrm rot="10800000">
                    <a:off x="246251"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574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a:off x="908629" y="632099"/>
                  <a:ext cx="6647830" cy="146534"/>
                  <a:chOff x="3534978" y="2407638"/>
                  <a:chExt cx="2854739" cy="62925"/>
                </a:xfrm>
              </p:grpSpPr>
              <p:sp>
                <p:nvSpPr>
                  <p:cNvPr id="213" name="Google Shape;213;p9"/>
                  <p:cNvSpPr/>
                  <p:nvPr/>
                </p:nvSpPr>
                <p:spPr>
                  <a:xfrm>
                    <a:off x="6337419" y="2407638"/>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34978" y="244106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0" y="3228150"/>
            <a:ext cx="5214900" cy="1380300"/>
          </a:xfrm>
          <a:prstGeom prst="rect">
            <a:avLst/>
          </a:prstGeom>
          <a:solidFill>
            <a:schemeClr val="dk1"/>
          </a:solidFill>
        </p:spPr>
        <p:txBody>
          <a:bodyPr spcFirstLastPara="1" wrap="square" lIns="822950"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accen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Anek Devanagari ExtraBold"/>
              <a:buNone/>
              <a:defRPr sz="3200">
                <a:solidFill>
                  <a:schemeClr val="lt1"/>
                </a:solidFill>
                <a:latin typeface="Anek Devanagari ExtraBold"/>
                <a:ea typeface="Anek Devanagari ExtraBold"/>
                <a:cs typeface="Anek Devanagari ExtraBold"/>
                <a:sym typeface="Anek Devanagari ExtraBold"/>
              </a:defRPr>
            </a:lvl1pPr>
            <a:lvl2pPr lvl="1"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2pPr>
            <a:lvl3pPr lvl="2"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3pPr>
            <a:lvl4pPr lvl="3"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4pPr>
            <a:lvl5pPr lvl="4"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5pPr>
            <a:lvl6pPr lvl="5"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6pPr>
            <a:lvl7pPr lvl="6"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7pPr>
            <a:lvl8pPr lvl="7"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8pPr>
            <a:lvl9pPr lvl="8"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1pPr>
            <a:lvl2pPr marL="914400" lvl="1"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2pPr>
            <a:lvl3pPr marL="1371600" lvl="2"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3pPr>
            <a:lvl4pPr marL="1828800" lvl="3"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4pPr>
            <a:lvl5pPr marL="2286000" lvl="4"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5pPr>
            <a:lvl6pPr marL="2743200" lvl="5"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6pPr>
            <a:lvl7pPr marL="3200400" lvl="6"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7pPr>
            <a:lvl8pPr marL="3657600" lvl="7"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8pPr>
            <a:lvl9pPr marL="4114800" lvl="8"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13" Type="http://schemas.openxmlformats.org/officeDocument/2006/relationships/slide" Target="slide35.xm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12"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freepik.com/?utm_source=slidesgo_template&amp;utm_medium=referral-link&amp;utm_campaign=promo-slide&amp;utm_term=slidesgo&amp;utm_content=freepik" TargetMode="External"/><Relationship Id="rId11" Type="http://schemas.openxmlformats.org/officeDocument/2006/relationships/slide" Target="slide37.xml"/><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 Id="rId14"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8.xml"/><Relationship Id="rId1" Type="http://schemas.openxmlformats.org/officeDocument/2006/relationships/slideLayout" Target="../slideLayouts/slideLayout31.xml"/><Relationship Id="rId5" Type="http://schemas.openxmlformats.org/officeDocument/2006/relationships/image" Target="../media/image6.png"/><Relationship Id="rId4" Type="http://schemas.openxmlformats.org/officeDocument/2006/relationships/hyperlink" Target="https://docs.google.com/spreadsheets/d/1yeV-6oGwzFcTMmPhYAnsvsJT6uSPm8AULYwRZNZgcOE/copy"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8.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www.freepik.com/free-vector/gradient-galaxy-background_14455845.htm/?utm_source=slidesgo_template&amp;utm_medium=referral-link&amp;utm_campaign=sg_resources&amp;utm_content=freepik"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www.freepik.com/free-vector/gradient-galaxy-background_14308707.htm/?utm_source=slidesgo_template&amp;utm_medium=referral-link&amp;utm_campaign=sg_resources&amp;utm_content=freepik" TargetMode="External"/><Relationship Id="rId13" Type="http://schemas.openxmlformats.org/officeDocument/2006/relationships/hyperlink" Target="https://www.freepik.com/free-photo/young-woman-studying-library_12296610.htm/?utm_source=slidesgo_template&amp;utm_medium=referral-link&amp;utm_campaign=sg_resources&amp;utm_content=freepik" TargetMode="External"/><Relationship Id="rId3" Type="http://schemas.openxmlformats.org/officeDocument/2006/relationships/hyperlink" Target="https://www.freepik.com/free-vector/gradient-space-with-rocket_4475229.htm/?utm_source=slidesgo_template&amp;utm_medium=referral-link&amp;utm_campaign=sg_resources&amp;utm_content=freepik" TargetMode="External"/><Relationship Id="rId7"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12" Type="http://schemas.openxmlformats.org/officeDocument/2006/relationships/hyperlink" Target="https://www.freepik.com/free-photo/virgo-constellation-beautiful-starry-night_5449878.htm/?utm_source=slidesgo_template&amp;utm_medium=referral-link&amp;utm_campaign=sg_resources&amp;utm_content=freepik" TargetMode="External"/><Relationship Id="rId2" Type="http://schemas.openxmlformats.org/officeDocument/2006/relationships/notesSlide" Target="../notesSlides/notesSlide37.xml"/><Relationship Id="rId1" Type="http://schemas.openxmlformats.org/officeDocument/2006/relationships/slideLayout" Target="../slideLayouts/slideLayout16.xml"/><Relationship Id="rId6" Type="http://schemas.openxmlformats.org/officeDocument/2006/relationships/hyperlink" Target="https://www.freepik.com/free-vector/gradient-galaxy-background_14455845.htm/?utm_source=slidesgo_template&amp;utm_medium=referral-link&amp;utm_campaign=sg_resources&amp;utm_content=freepik" TargetMode="External"/><Relationship Id="rId11" Type="http://schemas.openxmlformats.org/officeDocument/2006/relationships/hyperlink" Target="https://www.freepik.com/free-photo/beautiful-constellations-blue-sky_35239933.htm/?utm_source=slidesgo_template&amp;utm_medium=referral-link&amp;utm_campaign=sg_resources&amp;utm_content=freepik" TargetMode="External"/><Relationship Id="rId5" Type="http://schemas.openxmlformats.org/officeDocument/2006/relationships/hyperlink" Target="https://www.freepik.com/free-vector/gradient-space-with-rocket_4475227.htm/?utm_source=slidesgo_template&amp;utm_medium=referral-link&amp;utm_campaign=sg_resources&amp;utm_content=freepik" TargetMode="External"/><Relationship Id="rId10" Type="http://schemas.openxmlformats.org/officeDocument/2006/relationships/hyperlink" Target="https://www.freepik.com/free-vector/star-background_3892567.htm/?utm_source=slidesgo_template&amp;utm_medium=referral-link&amp;utm_campaign=sg_resources&amp;utm_content=freepik" TargetMode="External"/><Relationship Id="rId4" Type="http://schemas.openxmlformats.org/officeDocument/2006/relationships/hyperlink" Target="https://www.freepik.com/free-vector/gradient-space-with-rocket_4475228.htm/?utm_source=slidesgo_template&amp;utm_medium=referral-link&amp;utm_campaign=sg_resources&amp;utm_content=freepik" TargetMode="External"/><Relationship Id="rId9" Type="http://schemas.openxmlformats.org/officeDocument/2006/relationships/hyperlink" Target="https://www.freepik.com/free-vector/gradient-galaxy-with-rocket-background_4309701.htm/?utm_source=slidesgo_template&amp;utm_medium=referral-link&amp;utm_campaign=sg_resources&amp;utm_content=freepik" TargetMode="External"/><Relationship Id="rId14" Type="http://schemas.openxmlformats.org/officeDocument/2006/relationships/hyperlink" Target="https://www.freepik.com/free-photo/man-with-book-bookshelves_1457555.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p:nvPr/>
        </p:nvSpPr>
        <p:spPr>
          <a:xfrm>
            <a:off x="692099" y="3286145"/>
            <a:ext cx="7957940" cy="4254575"/>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44CAFF">
                  <a:alpha val="0"/>
                  <a:alpha val="82160"/>
                </a:srgbClr>
              </a:gs>
              <a:gs pos="100000">
                <a:srgbClr val="44CAFF">
                  <a:alpha val="56078"/>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Title</a:t>
            </a:r>
            <a:endParaRPr dirty="0"/>
          </a:p>
        </p:txBody>
      </p:sp>
      <p:sp>
        <p:nvSpPr>
          <p:cNvPr id="1058" name="Google Shape;1058;p40"/>
          <p:cNvSpPr/>
          <p:nvPr/>
        </p:nvSpPr>
        <p:spPr>
          <a:xfrm>
            <a:off x="825075" y="31296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6325597" y="481232"/>
            <a:ext cx="1681101" cy="1393486"/>
            <a:chOff x="6501379" y="728549"/>
            <a:chExt cx="1664621" cy="1379826"/>
          </a:xfrm>
        </p:grpSpPr>
        <p:grpSp>
          <p:nvGrpSpPr>
            <p:cNvPr id="1060" name="Google Shape;1060;p40"/>
            <p:cNvGrpSpPr/>
            <p:nvPr/>
          </p:nvGrpSpPr>
          <p:grpSpPr>
            <a:xfrm>
              <a:off x="6501379" y="728549"/>
              <a:ext cx="1478050" cy="1242854"/>
              <a:chOff x="6129004" y="651641"/>
              <a:chExt cx="1722670" cy="1448548"/>
            </a:xfrm>
          </p:grpSpPr>
          <p:sp>
            <p:nvSpPr>
              <p:cNvPr id="1061" name="Google Shape;1061;p40"/>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0"/>
            <p:cNvSpPr/>
            <p:nvPr/>
          </p:nvSpPr>
          <p:spPr>
            <a:xfrm>
              <a:off x="7459200" y="1401575"/>
              <a:ext cx="706800" cy="706800"/>
            </a:xfrm>
            <a:prstGeom prst="ellipse">
              <a:avLst/>
            </a:pr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a:off x="6123601" y="2231339"/>
            <a:ext cx="1857866" cy="1572235"/>
            <a:chOff x="5341900" y="1228588"/>
            <a:chExt cx="717600" cy="607275"/>
          </a:xfrm>
        </p:grpSpPr>
        <p:sp>
          <p:nvSpPr>
            <p:cNvPr id="1070" name="Google Shape;1070;p40"/>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0"/>
          <p:cNvSpPr/>
          <p:nvPr/>
        </p:nvSpPr>
        <p:spPr>
          <a:xfrm>
            <a:off x="5492075" y="3803574"/>
            <a:ext cx="895800" cy="8958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2802" y="4276310"/>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0"/>
          <p:cNvGrpSpPr/>
          <p:nvPr/>
        </p:nvGrpSpPr>
        <p:grpSpPr>
          <a:xfrm>
            <a:off x="1573963" y="3998956"/>
            <a:ext cx="2005201" cy="1917401"/>
            <a:chOff x="7391913" y="153406"/>
            <a:chExt cx="2005201" cy="1917401"/>
          </a:xfrm>
        </p:grpSpPr>
        <p:grpSp>
          <p:nvGrpSpPr>
            <p:cNvPr id="1085" name="Google Shape;1085;p40"/>
            <p:cNvGrpSpPr/>
            <p:nvPr/>
          </p:nvGrpSpPr>
          <p:grpSpPr>
            <a:xfrm>
              <a:off x="7391913" y="153406"/>
              <a:ext cx="2005201" cy="1522402"/>
              <a:chOff x="5220333" y="1760050"/>
              <a:chExt cx="868353" cy="659277"/>
            </a:xfrm>
          </p:grpSpPr>
          <p:sp>
            <p:nvSpPr>
              <p:cNvPr id="1086" name="Google Shape;1086;p40"/>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0"/>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984829" y="405138"/>
            <a:ext cx="4514230" cy="784608"/>
            <a:chOff x="3567700" y="2310175"/>
            <a:chExt cx="1938520" cy="336930"/>
          </a:xfrm>
        </p:grpSpPr>
        <p:sp>
          <p:nvSpPr>
            <p:cNvPr id="1098" name="Google Shape;1098;p40"/>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0"/>
          <p:cNvSpPr/>
          <p:nvPr/>
        </p:nvSpPr>
        <p:spPr>
          <a:xfrm rot="10800000">
            <a:off x="6170934" y="335799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788357" y="1837625"/>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258" name="Google Shape;1258;p4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1259" name="Google Shape;1259;p4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very cold place</a:t>
            </a:r>
            <a:endParaRPr/>
          </a:p>
        </p:txBody>
      </p:sp>
      <p:sp>
        <p:nvSpPr>
          <p:cNvPr id="1260" name="Google Shape;1260;p49"/>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61" name="Google Shape;1261;p4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in the Solar System</a:t>
            </a:r>
            <a:endParaRPr/>
          </a:p>
        </p:txBody>
      </p:sp>
      <p:sp>
        <p:nvSpPr>
          <p:cNvPr id="1262" name="Google Shape;1262;p49"/>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263" name="Google Shape;126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COSMIC RADIO WAVE EMITTERS</a:t>
            </a:r>
            <a:endParaRPr/>
          </a:p>
        </p:txBody>
      </p:sp>
      <p:sp>
        <p:nvSpPr>
          <p:cNvPr id="1264" name="Google Shape;1264;p4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9"/>
          <p:cNvGrpSpPr/>
          <p:nvPr/>
        </p:nvGrpSpPr>
        <p:grpSpPr>
          <a:xfrm>
            <a:off x="4398736" y="2087383"/>
            <a:ext cx="349710" cy="307784"/>
            <a:chOff x="3278214" y="2500698"/>
            <a:chExt cx="348838" cy="306985"/>
          </a:xfrm>
        </p:grpSpPr>
        <p:sp>
          <p:nvSpPr>
            <p:cNvPr id="1266" name="Google Shape;1266;p49"/>
            <p:cNvSpPr/>
            <p:nvPr/>
          </p:nvSpPr>
          <p:spPr>
            <a:xfrm>
              <a:off x="3340223" y="2561926"/>
              <a:ext cx="225604" cy="120956"/>
            </a:xfrm>
            <a:custGeom>
              <a:avLst/>
              <a:gdLst/>
              <a:ahLst/>
              <a:cxnLst/>
              <a:rect l="l" t="t" r="r" b="b"/>
              <a:pathLst>
                <a:path w="6931" h="3716" extrusionOk="0">
                  <a:moveTo>
                    <a:pt x="5501" y="763"/>
                  </a:moveTo>
                  <a:lnTo>
                    <a:pt x="5501" y="1382"/>
                  </a:lnTo>
                  <a:lnTo>
                    <a:pt x="1405" y="1382"/>
                  </a:lnTo>
                  <a:lnTo>
                    <a:pt x="1405" y="763"/>
                  </a:lnTo>
                  <a:close/>
                  <a:moveTo>
                    <a:pt x="3501" y="2049"/>
                  </a:moveTo>
                  <a:lnTo>
                    <a:pt x="3501" y="2691"/>
                  </a:lnTo>
                  <a:lnTo>
                    <a:pt x="810" y="2691"/>
                  </a:lnTo>
                  <a:lnTo>
                    <a:pt x="810" y="2049"/>
                  </a:lnTo>
                  <a:close/>
                  <a:moveTo>
                    <a:pt x="834" y="0"/>
                  </a:moveTo>
                  <a:cubicBezTo>
                    <a:pt x="762" y="215"/>
                    <a:pt x="667" y="381"/>
                    <a:pt x="524" y="524"/>
                  </a:cubicBezTo>
                  <a:cubicBezTo>
                    <a:pt x="358" y="667"/>
                    <a:pt x="191" y="786"/>
                    <a:pt x="0" y="858"/>
                  </a:cubicBezTo>
                  <a:lnTo>
                    <a:pt x="0" y="2858"/>
                  </a:lnTo>
                  <a:cubicBezTo>
                    <a:pt x="381" y="2977"/>
                    <a:pt x="715" y="3311"/>
                    <a:pt x="834" y="3716"/>
                  </a:cubicBezTo>
                  <a:lnTo>
                    <a:pt x="3811" y="3716"/>
                  </a:lnTo>
                  <a:cubicBezTo>
                    <a:pt x="4000" y="2743"/>
                    <a:pt x="4852" y="2054"/>
                    <a:pt x="5823" y="2049"/>
                  </a:cubicBezTo>
                  <a:lnTo>
                    <a:pt x="5823" y="2049"/>
                  </a:lnTo>
                  <a:cubicBezTo>
                    <a:pt x="6223" y="2051"/>
                    <a:pt x="6600" y="2170"/>
                    <a:pt x="6930" y="2382"/>
                  </a:cubicBezTo>
                  <a:lnTo>
                    <a:pt x="6930" y="858"/>
                  </a:lnTo>
                  <a:cubicBezTo>
                    <a:pt x="6740" y="786"/>
                    <a:pt x="6549" y="667"/>
                    <a:pt x="6406" y="524"/>
                  </a:cubicBezTo>
                  <a:cubicBezTo>
                    <a:pt x="6264" y="381"/>
                    <a:pt x="6144" y="215"/>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3278214" y="2500698"/>
              <a:ext cx="348838" cy="243409"/>
            </a:xfrm>
            <a:custGeom>
              <a:avLst/>
              <a:gdLst/>
              <a:ahLst/>
              <a:cxnLst/>
              <a:rect l="l" t="t" r="r" b="b"/>
              <a:pathLst>
                <a:path w="10717" h="7478" extrusionOk="0">
                  <a:moveTo>
                    <a:pt x="0" y="0"/>
                  </a:moveTo>
                  <a:lnTo>
                    <a:pt x="0" y="7478"/>
                  </a:lnTo>
                  <a:lnTo>
                    <a:pt x="6311" y="7478"/>
                  </a:lnTo>
                  <a:cubicBezTo>
                    <a:pt x="5954" y="7144"/>
                    <a:pt x="5739" y="6692"/>
                    <a:pt x="5692" y="6216"/>
                  </a:cubicBezTo>
                  <a:lnTo>
                    <a:pt x="2191" y="6216"/>
                  </a:lnTo>
                  <a:lnTo>
                    <a:pt x="2167" y="5906"/>
                  </a:lnTo>
                  <a:cubicBezTo>
                    <a:pt x="2143" y="5597"/>
                    <a:pt x="1882" y="5335"/>
                    <a:pt x="1548" y="5311"/>
                  </a:cubicBezTo>
                  <a:lnTo>
                    <a:pt x="1262" y="5287"/>
                  </a:lnTo>
                  <a:lnTo>
                    <a:pt x="1262" y="2191"/>
                  </a:lnTo>
                  <a:lnTo>
                    <a:pt x="1548" y="2167"/>
                  </a:lnTo>
                  <a:cubicBezTo>
                    <a:pt x="1882" y="2120"/>
                    <a:pt x="2143" y="1881"/>
                    <a:pt x="2167" y="1548"/>
                  </a:cubicBezTo>
                  <a:lnTo>
                    <a:pt x="2191" y="1238"/>
                  </a:lnTo>
                  <a:lnTo>
                    <a:pt x="8526" y="1238"/>
                  </a:lnTo>
                  <a:lnTo>
                    <a:pt x="8550" y="1548"/>
                  </a:lnTo>
                  <a:cubicBezTo>
                    <a:pt x="8573" y="1881"/>
                    <a:pt x="8835" y="2120"/>
                    <a:pt x="9169" y="2167"/>
                  </a:cubicBezTo>
                  <a:lnTo>
                    <a:pt x="9478" y="2191"/>
                  </a:lnTo>
                  <a:lnTo>
                    <a:pt x="9478" y="4906"/>
                  </a:lnTo>
                  <a:cubicBezTo>
                    <a:pt x="9978" y="5716"/>
                    <a:pt x="9859" y="6811"/>
                    <a:pt x="9145" y="7478"/>
                  </a:cubicBezTo>
                  <a:lnTo>
                    <a:pt x="10717" y="7478"/>
                  </a:lnTo>
                  <a:lnTo>
                    <a:pt x="10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3483643" y="2648901"/>
              <a:ext cx="107773" cy="92898"/>
            </a:xfrm>
            <a:custGeom>
              <a:avLst/>
              <a:gdLst/>
              <a:ahLst/>
              <a:cxnLst/>
              <a:rect l="l" t="t" r="r" b="b"/>
              <a:pathLst>
                <a:path w="3311" h="2854" extrusionOk="0">
                  <a:moveTo>
                    <a:pt x="1428" y="1"/>
                  </a:moveTo>
                  <a:cubicBezTo>
                    <a:pt x="697" y="1"/>
                    <a:pt x="0" y="571"/>
                    <a:pt x="0" y="1425"/>
                  </a:cubicBezTo>
                  <a:cubicBezTo>
                    <a:pt x="0" y="2210"/>
                    <a:pt x="619" y="2853"/>
                    <a:pt x="1405" y="2853"/>
                  </a:cubicBezTo>
                  <a:cubicBezTo>
                    <a:pt x="2691" y="2853"/>
                    <a:pt x="3310" y="1329"/>
                    <a:pt x="2429" y="424"/>
                  </a:cubicBezTo>
                  <a:cubicBezTo>
                    <a:pt x="2136" y="131"/>
                    <a:pt x="1778" y="1"/>
                    <a:pt x="1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3499137" y="2754952"/>
              <a:ext cx="61259" cy="52731"/>
            </a:xfrm>
            <a:custGeom>
              <a:avLst/>
              <a:gdLst/>
              <a:ahLst/>
              <a:cxnLst/>
              <a:rect l="l" t="t" r="r" b="b"/>
              <a:pathLst>
                <a:path w="1882" h="1620" extrusionOk="0">
                  <a:moveTo>
                    <a:pt x="0" y="0"/>
                  </a:moveTo>
                  <a:lnTo>
                    <a:pt x="0" y="1620"/>
                  </a:lnTo>
                  <a:lnTo>
                    <a:pt x="953" y="1191"/>
                  </a:lnTo>
                  <a:lnTo>
                    <a:pt x="1882" y="1620"/>
                  </a:lnTo>
                  <a:lnTo>
                    <a:pt x="1882" y="0"/>
                  </a:lnTo>
                  <a:cubicBezTo>
                    <a:pt x="1596" y="143"/>
                    <a:pt x="1262" y="215"/>
                    <a:pt x="953" y="215"/>
                  </a:cubicBezTo>
                  <a:cubicBezTo>
                    <a:pt x="619" y="215"/>
                    <a:pt x="286" y="14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9"/>
          <p:cNvGrpSpPr/>
          <p:nvPr/>
        </p:nvGrpSpPr>
        <p:grpSpPr>
          <a:xfrm>
            <a:off x="1777203" y="2066010"/>
            <a:ext cx="355943" cy="350530"/>
            <a:chOff x="2513885" y="2479767"/>
            <a:chExt cx="355055" cy="349621"/>
          </a:xfrm>
        </p:grpSpPr>
        <p:sp>
          <p:nvSpPr>
            <p:cNvPr id="1271" name="Google Shape;1271;p49"/>
            <p:cNvSpPr/>
            <p:nvPr/>
          </p:nvSpPr>
          <p:spPr>
            <a:xfrm>
              <a:off x="2606134" y="2572765"/>
              <a:ext cx="52731" cy="66695"/>
            </a:xfrm>
            <a:custGeom>
              <a:avLst/>
              <a:gdLst/>
              <a:ahLst/>
              <a:cxnLst/>
              <a:rect l="l" t="t" r="r" b="b"/>
              <a:pathLst>
                <a:path w="1620" h="2049" extrusionOk="0">
                  <a:moveTo>
                    <a:pt x="0" y="1"/>
                  </a:moveTo>
                  <a:cubicBezTo>
                    <a:pt x="119" y="930"/>
                    <a:pt x="738" y="1716"/>
                    <a:pt x="1619" y="2049"/>
                  </a:cubicBezTo>
                  <a:cubicBezTo>
                    <a:pt x="1572" y="1977"/>
                    <a:pt x="1548" y="1882"/>
                    <a:pt x="1524" y="1787"/>
                  </a:cubicBezTo>
                  <a:cubicBezTo>
                    <a:pt x="1334" y="1215"/>
                    <a:pt x="1215" y="596"/>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2606134" y="2485171"/>
              <a:ext cx="52731" cy="67476"/>
            </a:xfrm>
            <a:custGeom>
              <a:avLst/>
              <a:gdLst/>
              <a:ahLst/>
              <a:cxnLst/>
              <a:rect l="l" t="t" r="r" b="b"/>
              <a:pathLst>
                <a:path w="1620" h="2073" extrusionOk="0">
                  <a:moveTo>
                    <a:pt x="1619" y="1"/>
                  </a:moveTo>
                  <a:lnTo>
                    <a:pt x="1619" y="1"/>
                  </a:lnTo>
                  <a:cubicBezTo>
                    <a:pt x="738" y="334"/>
                    <a:pt x="119" y="1120"/>
                    <a:pt x="0" y="2073"/>
                  </a:cubicBezTo>
                  <a:lnTo>
                    <a:pt x="1215" y="2073"/>
                  </a:lnTo>
                  <a:cubicBezTo>
                    <a:pt x="1215" y="1454"/>
                    <a:pt x="1334" y="834"/>
                    <a:pt x="1500" y="263"/>
                  </a:cubicBezTo>
                  <a:cubicBezTo>
                    <a:pt x="1548" y="168"/>
                    <a:pt x="1572" y="72"/>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2716970" y="2572765"/>
              <a:ext cx="52731" cy="66695"/>
            </a:xfrm>
            <a:custGeom>
              <a:avLst/>
              <a:gdLst/>
              <a:ahLst/>
              <a:cxnLst/>
              <a:rect l="l" t="t" r="r" b="b"/>
              <a:pathLst>
                <a:path w="1620" h="2049" extrusionOk="0">
                  <a:moveTo>
                    <a:pt x="405" y="1"/>
                  </a:moveTo>
                  <a:cubicBezTo>
                    <a:pt x="382" y="596"/>
                    <a:pt x="286" y="1215"/>
                    <a:pt x="96" y="1787"/>
                  </a:cubicBezTo>
                  <a:cubicBezTo>
                    <a:pt x="72" y="1882"/>
                    <a:pt x="24" y="1977"/>
                    <a:pt x="0" y="2049"/>
                  </a:cubicBezTo>
                  <a:cubicBezTo>
                    <a:pt x="882" y="1716"/>
                    <a:pt x="1501" y="930"/>
                    <a:pt x="1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2665800" y="2479767"/>
              <a:ext cx="43454" cy="72098"/>
            </a:xfrm>
            <a:custGeom>
              <a:avLst/>
              <a:gdLst/>
              <a:ahLst/>
              <a:cxnLst/>
              <a:rect l="l" t="t" r="r" b="b"/>
              <a:pathLst>
                <a:path w="1335" h="2215" extrusionOk="0">
                  <a:moveTo>
                    <a:pt x="668" y="0"/>
                  </a:moveTo>
                  <a:cubicBezTo>
                    <a:pt x="620" y="0"/>
                    <a:pt x="429" y="143"/>
                    <a:pt x="263" y="619"/>
                  </a:cubicBezTo>
                  <a:cubicBezTo>
                    <a:pt x="120" y="1143"/>
                    <a:pt x="25" y="1691"/>
                    <a:pt x="1" y="2215"/>
                  </a:cubicBezTo>
                  <a:lnTo>
                    <a:pt x="1334" y="2215"/>
                  </a:lnTo>
                  <a:cubicBezTo>
                    <a:pt x="1334" y="1691"/>
                    <a:pt x="1239" y="1143"/>
                    <a:pt x="1072" y="619"/>
                  </a:cubicBezTo>
                  <a:cubicBezTo>
                    <a:pt x="906" y="167"/>
                    <a:pt x="739" y="0"/>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2716970" y="2485171"/>
              <a:ext cx="52731" cy="66695"/>
            </a:xfrm>
            <a:custGeom>
              <a:avLst/>
              <a:gdLst/>
              <a:ahLst/>
              <a:cxnLst/>
              <a:rect l="l" t="t" r="r" b="b"/>
              <a:pathLst>
                <a:path w="1620" h="2049" extrusionOk="0">
                  <a:moveTo>
                    <a:pt x="0" y="1"/>
                  </a:moveTo>
                  <a:cubicBezTo>
                    <a:pt x="24" y="72"/>
                    <a:pt x="72" y="168"/>
                    <a:pt x="96" y="263"/>
                  </a:cubicBezTo>
                  <a:cubicBezTo>
                    <a:pt x="286" y="834"/>
                    <a:pt x="382" y="1454"/>
                    <a:pt x="405" y="2049"/>
                  </a:cubicBezTo>
                  <a:lnTo>
                    <a:pt x="1620" y="2049"/>
                  </a:lnTo>
                  <a:cubicBezTo>
                    <a:pt x="1501" y="1120"/>
                    <a:pt x="882" y="3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2665800" y="2572765"/>
              <a:ext cx="43454" cy="72131"/>
            </a:xfrm>
            <a:custGeom>
              <a:avLst/>
              <a:gdLst/>
              <a:ahLst/>
              <a:cxnLst/>
              <a:rect l="l" t="t" r="r" b="b"/>
              <a:pathLst>
                <a:path w="1335" h="2216" extrusionOk="0">
                  <a:moveTo>
                    <a:pt x="1" y="1"/>
                  </a:moveTo>
                  <a:cubicBezTo>
                    <a:pt x="25" y="525"/>
                    <a:pt x="120" y="1073"/>
                    <a:pt x="263" y="1596"/>
                  </a:cubicBezTo>
                  <a:cubicBezTo>
                    <a:pt x="429" y="2049"/>
                    <a:pt x="620" y="2216"/>
                    <a:pt x="668" y="2216"/>
                  </a:cubicBezTo>
                  <a:cubicBezTo>
                    <a:pt x="739" y="2216"/>
                    <a:pt x="906" y="2049"/>
                    <a:pt x="1072" y="1596"/>
                  </a:cubicBezTo>
                  <a:cubicBezTo>
                    <a:pt x="1239" y="1073"/>
                    <a:pt x="1334" y="525"/>
                    <a:pt x="1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2513885" y="2549524"/>
              <a:ext cx="355055" cy="279865"/>
            </a:xfrm>
            <a:custGeom>
              <a:avLst/>
              <a:gdLst/>
              <a:ahLst/>
              <a:cxnLst/>
              <a:rect l="l" t="t" r="r" b="b"/>
              <a:pathLst>
                <a:path w="10908" h="8598" extrusionOk="0">
                  <a:moveTo>
                    <a:pt x="2215" y="4835"/>
                  </a:moveTo>
                  <a:lnTo>
                    <a:pt x="2215" y="5454"/>
                  </a:lnTo>
                  <a:lnTo>
                    <a:pt x="1572" y="5454"/>
                  </a:lnTo>
                  <a:lnTo>
                    <a:pt x="1572" y="4835"/>
                  </a:lnTo>
                  <a:close/>
                  <a:moveTo>
                    <a:pt x="3358" y="4835"/>
                  </a:moveTo>
                  <a:lnTo>
                    <a:pt x="3358" y="5454"/>
                  </a:lnTo>
                  <a:lnTo>
                    <a:pt x="2739" y="5454"/>
                  </a:lnTo>
                  <a:lnTo>
                    <a:pt x="2739" y="4835"/>
                  </a:lnTo>
                  <a:close/>
                  <a:moveTo>
                    <a:pt x="4501" y="4835"/>
                  </a:moveTo>
                  <a:lnTo>
                    <a:pt x="4501" y="5454"/>
                  </a:lnTo>
                  <a:lnTo>
                    <a:pt x="3882" y="5454"/>
                  </a:lnTo>
                  <a:lnTo>
                    <a:pt x="3882" y="4835"/>
                  </a:lnTo>
                  <a:close/>
                  <a:moveTo>
                    <a:pt x="5668" y="4835"/>
                  </a:moveTo>
                  <a:lnTo>
                    <a:pt x="5668" y="5454"/>
                  </a:lnTo>
                  <a:lnTo>
                    <a:pt x="5025" y="5454"/>
                  </a:lnTo>
                  <a:lnTo>
                    <a:pt x="5025" y="4835"/>
                  </a:lnTo>
                  <a:close/>
                  <a:moveTo>
                    <a:pt x="6811" y="4835"/>
                  </a:moveTo>
                  <a:lnTo>
                    <a:pt x="6811" y="5454"/>
                  </a:lnTo>
                  <a:lnTo>
                    <a:pt x="6192" y="5454"/>
                  </a:lnTo>
                  <a:lnTo>
                    <a:pt x="6192" y="4835"/>
                  </a:lnTo>
                  <a:close/>
                  <a:moveTo>
                    <a:pt x="7954" y="4835"/>
                  </a:moveTo>
                  <a:lnTo>
                    <a:pt x="7954" y="5454"/>
                  </a:lnTo>
                  <a:lnTo>
                    <a:pt x="7335" y="5454"/>
                  </a:lnTo>
                  <a:lnTo>
                    <a:pt x="7335" y="4835"/>
                  </a:lnTo>
                  <a:close/>
                  <a:moveTo>
                    <a:pt x="9097" y="4835"/>
                  </a:moveTo>
                  <a:lnTo>
                    <a:pt x="9097" y="5454"/>
                  </a:lnTo>
                  <a:lnTo>
                    <a:pt x="8478" y="5454"/>
                  </a:lnTo>
                  <a:lnTo>
                    <a:pt x="8478" y="4835"/>
                  </a:lnTo>
                  <a:close/>
                  <a:moveTo>
                    <a:pt x="2215" y="5835"/>
                  </a:moveTo>
                  <a:lnTo>
                    <a:pt x="2215" y="6454"/>
                  </a:lnTo>
                  <a:lnTo>
                    <a:pt x="1572" y="6454"/>
                  </a:lnTo>
                  <a:lnTo>
                    <a:pt x="1572" y="5835"/>
                  </a:lnTo>
                  <a:close/>
                  <a:moveTo>
                    <a:pt x="3358" y="5835"/>
                  </a:moveTo>
                  <a:lnTo>
                    <a:pt x="3358" y="6454"/>
                  </a:lnTo>
                  <a:lnTo>
                    <a:pt x="2739" y="6454"/>
                  </a:lnTo>
                  <a:lnTo>
                    <a:pt x="2739" y="5835"/>
                  </a:lnTo>
                  <a:close/>
                  <a:moveTo>
                    <a:pt x="4501" y="5835"/>
                  </a:moveTo>
                  <a:lnTo>
                    <a:pt x="4501" y="6454"/>
                  </a:lnTo>
                  <a:lnTo>
                    <a:pt x="3882" y="6454"/>
                  </a:lnTo>
                  <a:lnTo>
                    <a:pt x="3882" y="5835"/>
                  </a:lnTo>
                  <a:close/>
                  <a:moveTo>
                    <a:pt x="5668" y="5835"/>
                  </a:moveTo>
                  <a:lnTo>
                    <a:pt x="5668" y="6454"/>
                  </a:lnTo>
                  <a:lnTo>
                    <a:pt x="5025" y="6454"/>
                  </a:lnTo>
                  <a:lnTo>
                    <a:pt x="5025" y="5835"/>
                  </a:lnTo>
                  <a:close/>
                  <a:moveTo>
                    <a:pt x="6811" y="5835"/>
                  </a:moveTo>
                  <a:lnTo>
                    <a:pt x="6811" y="6454"/>
                  </a:lnTo>
                  <a:lnTo>
                    <a:pt x="6192" y="6454"/>
                  </a:lnTo>
                  <a:lnTo>
                    <a:pt x="6192" y="5835"/>
                  </a:lnTo>
                  <a:close/>
                  <a:moveTo>
                    <a:pt x="7954" y="5835"/>
                  </a:moveTo>
                  <a:lnTo>
                    <a:pt x="7954" y="6454"/>
                  </a:lnTo>
                  <a:lnTo>
                    <a:pt x="7335" y="6454"/>
                  </a:lnTo>
                  <a:lnTo>
                    <a:pt x="7335" y="5835"/>
                  </a:lnTo>
                  <a:close/>
                  <a:moveTo>
                    <a:pt x="9097" y="5835"/>
                  </a:moveTo>
                  <a:lnTo>
                    <a:pt x="9097" y="6454"/>
                  </a:lnTo>
                  <a:lnTo>
                    <a:pt x="8478" y="6454"/>
                  </a:lnTo>
                  <a:lnTo>
                    <a:pt x="8478" y="5835"/>
                  </a:lnTo>
                  <a:close/>
                  <a:moveTo>
                    <a:pt x="3358" y="6930"/>
                  </a:moveTo>
                  <a:lnTo>
                    <a:pt x="3358" y="7573"/>
                  </a:lnTo>
                  <a:lnTo>
                    <a:pt x="2739" y="7573"/>
                  </a:lnTo>
                  <a:lnTo>
                    <a:pt x="2739" y="6930"/>
                  </a:lnTo>
                  <a:close/>
                  <a:moveTo>
                    <a:pt x="6835" y="6930"/>
                  </a:moveTo>
                  <a:lnTo>
                    <a:pt x="6835" y="7573"/>
                  </a:lnTo>
                  <a:lnTo>
                    <a:pt x="3882" y="7573"/>
                  </a:lnTo>
                  <a:lnTo>
                    <a:pt x="3882" y="6930"/>
                  </a:lnTo>
                  <a:close/>
                  <a:moveTo>
                    <a:pt x="7954" y="6930"/>
                  </a:moveTo>
                  <a:lnTo>
                    <a:pt x="7954" y="7573"/>
                  </a:lnTo>
                  <a:lnTo>
                    <a:pt x="7335" y="7573"/>
                  </a:lnTo>
                  <a:lnTo>
                    <a:pt x="7335" y="6930"/>
                  </a:lnTo>
                  <a:close/>
                  <a:moveTo>
                    <a:pt x="8478" y="0"/>
                  </a:moveTo>
                  <a:cubicBezTo>
                    <a:pt x="8502" y="143"/>
                    <a:pt x="8502" y="262"/>
                    <a:pt x="8502" y="405"/>
                  </a:cubicBezTo>
                  <a:lnTo>
                    <a:pt x="8502" y="620"/>
                  </a:lnTo>
                  <a:lnTo>
                    <a:pt x="9312" y="620"/>
                  </a:lnTo>
                  <a:cubicBezTo>
                    <a:pt x="9621" y="620"/>
                    <a:pt x="9859" y="858"/>
                    <a:pt x="9883" y="1144"/>
                  </a:cubicBezTo>
                  <a:cubicBezTo>
                    <a:pt x="9907" y="1477"/>
                    <a:pt x="9645" y="1763"/>
                    <a:pt x="9335" y="1763"/>
                  </a:cubicBezTo>
                  <a:lnTo>
                    <a:pt x="9264" y="1763"/>
                  </a:lnTo>
                  <a:cubicBezTo>
                    <a:pt x="8597" y="1763"/>
                    <a:pt x="8073" y="2287"/>
                    <a:pt x="8073" y="2953"/>
                  </a:cubicBezTo>
                  <a:lnTo>
                    <a:pt x="8073" y="3739"/>
                  </a:lnTo>
                  <a:lnTo>
                    <a:pt x="0" y="3739"/>
                  </a:lnTo>
                  <a:lnTo>
                    <a:pt x="0" y="8597"/>
                  </a:lnTo>
                  <a:lnTo>
                    <a:pt x="10717" y="8597"/>
                  </a:lnTo>
                  <a:lnTo>
                    <a:pt x="10717" y="3739"/>
                  </a:lnTo>
                  <a:lnTo>
                    <a:pt x="8692" y="3715"/>
                  </a:lnTo>
                  <a:lnTo>
                    <a:pt x="8692" y="2930"/>
                  </a:lnTo>
                  <a:cubicBezTo>
                    <a:pt x="8692" y="2620"/>
                    <a:pt x="8931" y="2382"/>
                    <a:pt x="9240" y="2382"/>
                  </a:cubicBezTo>
                  <a:lnTo>
                    <a:pt x="9312" y="2382"/>
                  </a:lnTo>
                  <a:cubicBezTo>
                    <a:pt x="10883" y="2382"/>
                    <a:pt x="10907" y="0"/>
                    <a:pt x="9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9"/>
          <p:cNvGrpSpPr/>
          <p:nvPr/>
        </p:nvGrpSpPr>
        <p:grpSpPr>
          <a:xfrm>
            <a:off x="7017152" y="2066383"/>
            <a:ext cx="349710" cy="349784"/>
            <a:chOff x="4020831" y="4151023"/>
            <a:chExt cx="348838" cy="348877"/>
          </a:xfrm>
        </p:grpSpPr>
        <p:sp>
          <p:nvSpPr>
            <p:cNvPr id="1279" name="Google Shape;1279;p49"/>
            <p:cNvSpPr/>
            <p:nvPr/>
          </p:nvSpPr>
          <p:spPr>
            <a:xfrm>
              <a:off x="4094462" y="4234712"/>
              <a:ext cx="82221" cy="69852"/>
            </a:xfrm>
            <a:custGeom>
              <a:avLst/>
              <a:gdLst/>
              <a:ahLst/>
              <a:cxnLst/>
              <a:rect l="l" t="t" r="r" b="b"/>
              <a:pathLst>
                <a:path w="2526" h="2146" extrusionOk="0">
                  <a:moveTo>
                    <a:pt x="1092" y="1"/>
                  </a:moveTo>
                  <a:cubicBezTo>
                    <a:pt x="540" y="1"/>
                    <a:pt x="8" y="428"/>
                    <a:pt x="25" y="1074"/>
                  </a:cubicBezTo>
                  <a:cubicBezTo>
                    <a:pt x="1" y="1669"/>
                    <a:pt x="501" y="2145"/>
                    <a:pt x="1096" y="2145"/>
                  </a:cubicBezTo>
                  <a:cubicBezTo>
                    <a:pt x="2049" y="2145"/>
                    <a:pt x="2525" y="978"/>
                    <a:pt x="1835" y="311"/>
                  </a:cubicBezTo>
                  <a:cubicBezTo>
                    <a:pt x="1620" y="97"/>
                    <a:pt x="135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4225479" y="4234712"/>
              <a:ext cx="82189" cy="69852"/>
            </a:xfrm>
            <a:custGeom>
              <a:avLst/>
              <a:gdLst/>
              <a:ahLst/>
              <a:cxnLst/>
              <a:rect l="l" t="t" r="r" b="b"/>
              <a:pathLst>
                <a:path w="2525" h="2146" extrusionOk="0">
                  <a:moveTo>
                    <a:pt x="1090" y="1"/>
                  </a:moveTo>
                  <a:cubicBezTo>
                    <a:pt x="537" y="1"/>
                    <a:pt x="0" y="428"/>
                    <a:pt x="0" y="1074"/>
                  </a:cubicBezTo>
                  <a:cubicBezTo>
                    <a:pt x="0" y="1669"/>
                    <a:pt x="501" y="2145"/>
                    <a:pt x="1072" y="2145"/>
                  </a:cubicBezTo>
                  <a:cubicBezTo>
                    <a:pt x="2025" y="2145"/>
                    <a:pt x="2525" y="978"/>
                    <a:pt x="1834" y="311"/>
                  </a:cubicBezTo>
                  <a:cubicBezTo>
                    <a:pt x="1620" y="97"/>
                    <a:pt x="1353"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4020831" y="4151023"/>
              <a:ext cx="348838" cy="218638"/>
            </a:xfrm>
            <a:custGeom>
              <a:avLst/>
              <a:gdLst/>
              <a:ahLst/>
              <a:cxnLst/>
              <a:rect l="l" t="t" r="r" b="b"/>
              <a:pathLst>
                <a:path w="10717" h="6717" extrusionOk="0">
                  <a:moveTo>
                    <a:pt x="7362" y="1951"/>
                  </a:moveTo>
                  <a:cubicBezTo>
                    <a:pt x="7955" y="1951"/>
                    <a:pt x="8545" y="2254"/>
                    <a:pt x="8859" y="2859"/>
                  </a:cubicBezTo>
                  <a:lnTo>
                    <a:pt x="9526" y="2859"/>
                  </a:lnTo>
                  <a:lnTo>
                    <a:pt x="9526" y="3478"/>
                  </a:lnTo>
                  <a:lnTo>
                    <a:pt x="9074" y="3478"/>
                  </a:lnTo>
                  <a:cubicBezTo>
                    <a:pt x="9098" y="3978"/>
                    <a:pt x="8955" y="4454"/>
                    <a:pt x="8645" y="4835"/>
                  </a:cubicBezTo>
                  <a:cubicBezTo>
                    <a:pt x="8597" y="4883"/>
                    <a:pt x="8574" y="4930"/>
                    <a:pt x="8526" y="4954"/>
                  </a:cubicBezTo>
                  <a:cubicBezTo>
                    <a:pt x="8136" y="5223"/>
                    <a:pt x="7738" y="5340"/>
                    <a:pt x="7368" y="5340"/>
                  </a:cubicBezTo>
                  <a:cubicBezTo>
                    <a:pt x="6429" y="5340"/>
                    <a:pt x="5668" y="4584"/>
                    <a:pt x="5668" y="3645"/>
                  </a:cubicBezTo>
                  <a:lnTo>
                    <a:pt x="5668" y="3478"/>
                  </a:lnTo>
                  <a:cubicBezTo>
                    <a:pt x="5668" y="3454"/>
                    <a:pt x="5668" y="3430"/>
                    <a:pt x="5644" y="3406"/>
                  </a:cubicBezTo>
                  <a:cubicBezTo>
                    <a:pt x="5572" y="3307"/>
                    <a:pt x="5472" y="3262"/>
                    <a:pt x="5375" y="3262"/>
                  </a:cubicBezTo>
                  <a:cubicBezTo>
                    <a:pt x="5216" y="3262"/>
                    <a:pt x="5064" y="3381"/>
                    <a:pt x="5049" y="3573"/>
                  </a:cubicBezTo>
                  <a:lnTo>
                    <a:pt x="5049" y="4264"/>
                  </a:lnTo>
                  <a:cubicBezTo>
                    <a:pt x="5049" y="4383"/>
                    <a:pt x="5001" y="4502"/>
                    <a:pt x="4906" y="4597"/>
                  </a:cubicBezTo>
                  <a:cubicBezTo>
                    <a:pt x="4401" y="5119"/>
                    <a:pt x="3852" y="5336"/>
                    <a:pt x="3351" y="5336"/>
                  </a:cubicBezTo>
                  <a:cubicBezTo>
                    <a:pt x="2413" y="5336"/>
                    <a:pt x="1644" y="4576"/>
                    <a:pt x="1644" y="3645"/>
                  </a:cubicBezTo>
                  <a:cubicBezTo>
                    <a:pt x="1644" y="3597"/>
                    <a:pt x="1644" y="3525"/>
                    <a:pt x="1644" y="3478"/>
                  </a:cubicBezTo>
                  <a:lnTo>
                    <a:pt x="1191" y="3478"/>
                  </a:lnTo>
                  <a:lnTo>
                    <a:pt x="1191" y="2859"/>
                  </a:lnTo>
                  <a:lnTo>
                    <a:pt x="1834" y="2859"/>
                  </a:lnTo>
                  <a:cubicBezTo>
                    <a:pt x="2161" y="2254"/>
                    <a:pt x="2757" y="1951"/>
                    <a:pt x="3349" y="1951"/>
                  </a:cubicBezTo>
                  <a:cubicBezTo>
                    <a:pt x="3924" y="1951"/>
                    <a:pt x="4494" y="2236"/>
                    <a:pt x="4811" y="2811"/>
                  </a:cubicBezTo>
                  <a:cubicBezTo>
                    <a:pt x="4978" y="2692"/>
                    <a:pt x="5168" y="2632"/>
                    <a:pt x="5356" y="2632"/>
                  </a:cubicBezTo>
                  <a:cubicBezTo>
                    <a:pt x="5543" y="2632"/>
                    <a:pt x="5728" y="2692"/>
                    <a:pt x="5883" y="2811"/>
                  </a:cubicBezTo>
                  <a:cubicBezTo>
                    <a:pt x="6211" y="2236"/>
                    <a:pt x="6788" y="1951"/>
                    <a:pt x="7362" y="1951"/>
                  </a:cubicBezTo>
                  <a:close/>
                  <a:moveTo>
                    <a:pt x="0" y="1"/>
                  </a:moveTo>
                  <a:lnTo>
                    <a:pt x="0" y="6717"/>
                  </a:lnTo>
                  <a:lnTo>
                    <a:pt x="10717" y="6717"/>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020831" y="4389784"/>
              <a:ext cx="348838" cy="110117"/>
            </a:xfrm>
            <a:custGeom>
              <a:avLst/>
              <a:gdLst/>
              <a:ahLst/>
              <a:cxnLst/>
              <a:rect l="l" t="t" r="r" b="b"/>
              <a:pathLst>
                <a:path w="10717" h="3383" extrusionOk="0">
                  <a:moveTo>
                    <a:pt x="0" y="1"/>
                  </a:moveTo>
                  <a:lnTo>
                    <a:pt x="0" y="1596"/>
                  </a:lnTo>
                  <a:lnTo>
                    <a:pt x="4001" y="1596"/>
                  </a:lnTo>
                  <a:lnTo>
                    <a:pt x="4001" y="1977"/>
                  </a:lnTo>
                  <a:cubicBezTo>
                    <a:pt x="4001" y="2406"/>
                    <a:pt x="3644" y="2739"/>
                    <a:pt x="3215" y="2739"/>
                  </a:cubicBezTo>
                  <a:lnTo>
                    <a:pt x="2263" y="2739"/>
                  </a:lnTo>
                  <a:lnTo>
                    <a:pt x="2263" y="3382"/>
                  </a:lnTo>
                  <a:lnTo>
                    <a:pt x="8455" y="3382"/>
                  </a:lnTo>
                  <a:lnTo>
                    <a:pt x="8455" y="2763"/>
                  </a:lnTo>
                  <a:lnTo>
                    <a:pt x="7478" y="2763"/>
                  </a:lnTo>
                  <a:cubicBezTo>
                    <a:pt x="7050" y="2763"/>
                    <a:pt x="6716" y="2406"/>
                    <a:pt x="6716" y="1977"/>
                  </a:cubicBezTo>
                  <a:lnTo>
                    <a:pt x="6716" y="1596"/>
                  </a:lnTo>
                  <a:lnTo>
                    <a:pt x="10717" y="1596"/>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0"/>
          <p:cNvSpPr/>
          <p:nvPr/>
        </p:nvSpPr>
        <p:spPr>
          <a:xfrm>
            <a:off x="4833063" y="3292081"/>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4833063" y="1765259"/>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826913" y="1765259"/>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826913" y="3292081"/>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txBox="1">
            <a:spLocks noGrp="1"/>
          </p:cNvSpPr>
          <p:nvPr>
            <p:ph type="title"/>
          </p:nvPr>
        </p:nvSpPr>
        <p:spPr>
          <a:xfrm>
            <a:off x="720000" y="387600"/>
            <a:ext cx="77016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EARTH SATELLITES</a:t>
            </a:r>
            <a:endParaRPr/>
          </a:p>
        </p:txBody>
      </p:sp>
      <p:sp>
        <p:nvSpPr>
          <p:cNvPr id="1292" name="Google Shape;1292;p50"/>
          <p:cNvSpPr txBox="1">
            <a:spLocks noGrp="1"/>
          </p:cNvSpPr>
          <p:nvPr>
            <p:ph type="subTitle" idx="5"/>
          </p:nvPr>
        </p:nvSpPr>
        <p:spPr>
          <a:xfrm>
            <a:off x="573768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293" name="Google Shape;1293;p50"/>
          <p:cNvSpPr txBox="1">
            <a:spLocks noGrp="1"/>
          </p:cNvSpPr>
          <p:nvPr>
            <p:ph type="subTitle" idx="6"/>
          </p:nvPr>
        </p:nvSpPr>
        <p:spPr>
          <a:xfrm>
            <a:off x="573768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t>
            </a:r>
            <a:endParaRPr/>
          </a:p>
        </p:txBody>
      </p:sp>
      <p:sp>
        <p:nvSpPr>
          <p:cNvPr id="1294" name="Google Shape;1294;p50"/>
          <p:cNvSpPr txBox="1">
            <a:spLocks noGrp="1"/>
          </p:cNvSpPr>
          <p:nvPr>
            <p:ph type="subTitle" idx="7"/>
          </p:nvPr>
        </p:nvSpPr>
        <p:spPr>
          <a:xfrm>
            <a:off x="573768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295" name="Google Shape;1295;p50"/>
          <p:cNvSpPr txBox="1">
            <a:spLocks noGrp="1"/>
          </p:cNvSpPr>
          <p:nvPr>
            <p:ph type="subTitle" idx="8"/>
          </p:nvPr>
        </p:nvSpPr>
        <p:spPr>
          <a:xfrm>
            <a:off x="573768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in the Solar System</a:t>
            </a:r>
            <a:endParaRPr/>
          </a:p>
        </p:txBody>
      </p:sp>
      <p:sp>
        <p:nvSpPr>
          <p:cNvPr id="1296" name="Google Shape;1296;p50"/>
          <p:cNvSpPr txBox="1">
            <a:spLocks noGrp="1"/>
          </p:cNvSpPr>
          <p:nvPr>
            <p:ph type="subTitle" idx="1"/>
          </p:nvPr>
        </p:nvSpPr>
        <p:spPr>
          <a:xfrm>
            <a:off x="173153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297" name="Google Shape;1297;p50"/>
          <p:cNvSpPr txBox="1">
            <a:spLocks noGrp="1"/>
          </p:cNvSpPr>
          <p:nvPr>
            <p:ph type="subTitle" idx="2"/>
          </p:nvPr>
        </p:nvSpPr>
        <p:spPr>
          <a:xfrm>
            <a:off x="173153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298" name="Google Shape;1298;p50"/>
          <p:cNvSpPr txBox="1">
            <a:spLocks noGrp="1"/>
          </p:cNvSpPr>
          <p:nvPr>
            <p:ph type="subTitle" idx="3"/>
          </p:nvPr>
        </p:nvSpPr>
        <p:spPr>
          <a:xfrm>
            <a:off x="173153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299" name="Google Shape;1299;p50"/>
          <p:cNvSpPr txBox="1">
            <a:spLocks noGrp="1"/>
          </p:cNvSpPr>
          <p:nvPr>
            <p:ph type="subTitle" idx="4"/>
          </p:nvPr>
        </p:nvSpPr>
        <p:spPr>
          <a:xfrm>
            <a:off x="173153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1300" name="Google Shape;1300;p5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50"/>
          <p:cNvGrpSpPr/>
          <p:nvPr/>
        </p:nvGrpSpPr>
        <p:grpSpPr>
          <a:xfrm>
            <a:off x="1052934" y="3517628"/>
            <a:ext cx="355258" cy="356205"/>
            <a:chOff x="-48630025" y="3199700"/>
            <a:chExt cx="300100" cy="300900"/>
          </a:xfrm>
        </p:grpSpPr>
        <p:sp>
          <p:nvSpPr>
            <p:cNvPr id="1302" name="Google Shape;1302;p50"/>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0"/>
          <p:cNvGrpSpPr/>
          <p:nvPr/>
        </p:nvGrpSpPr>
        <p:grpSpPr>
          <a:xfrm>
            <a:off x="5059558" y="3519034"/>
            <a:ext cx="354311" cy="353394"/>
            <a:chOff x="-48629225" y="3938500"/>
            <a:chExt cx="299300" cy="298525"/>
          </a:xfrm>
        </p:grpSpPr>
        <p:sp>
          <p:nvSpPr>
            <p:cNvPr id="1306" name="Google Shape;1306;p50"/>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0"/>
          <p:cNvGrpSpPr/>
          <p:nvPr/>
        </p:nvGrpSpPr>
        <p:grpSpPr>
          <a:xfrm>
            <a:off x="1081375" y="1991650"/>
            <a:ext cx="298377" cy="354519"/>
            <a:chOff x="-48233050" y="3569725"/>
            <a:chExt cx="252050" cy="299475"/>
          </a:xfrm>
        </p:grpSpPr>
        <p:sp>
          <p:nvSpPr>
            <p:cNvPr id="1311" name="Google Shape;1311;p5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50"/>
          <p:cNvGrpSpPr/>
          <p:nvPr/>
        </p:nvGrpSpPr>
        <p:grpSpPr>
          <a:xfrm>
            <a:off x="5059084" y="1990807"/>
            <a:ext cx="355258" cy="356205"/>
            <a:chOff x="-47892800" y="3937700"/>
            <a:chExt cx="300100" cy="300900"/>
          </a:xfrm>
        </p:grpSpPr>
        <p:sp>
          <p:nvSpPr>
            <p:cNvPr id="1315" name="Google Shape;1315;p50"/>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51"/>
          <p:cNvSpPr/>
          <p:nvPr/>
        </p:nvSpPr>
        <p:spPr>
          <a:xfrm>
            <a:off x="4765322" y="1401564"/>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4765322" y="2525376"/>
            <a:ext cx="807300" cy="807300"/>
          </a:xfrm>
          <a:prstGeom prst="rect">
            <a:avLst/>
          </a:prstGeom>
          <a:gradFill>
            <a:gsLst>
              <a:gs pos="0">
                <a:srgbClr val="9663D4">
                  <a:alpha val="5725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825072" y="3649188"/>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825072" y="1401564"/>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825072" y="2525376"/>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4765322" y="3649188"/>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composed mostly of hydrogen and helium</a:t>
            </a:r>
            <a:endParaRPr/>
          </a:p>
        </p:txBody>
      </p:sp>
      <p:sp>
        <p:nvSpPr>
          <p:cNvPr id="1334" name="Google Shape;1334;p51"/>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a:t>
            </a:r>
            <a:endParaRPr/>
          </a:p>
        </p:txBody>
      </p:sp>
      <p:sp>
        <p:nvSpPr>
          <p:cNvPr id="1335" name="Google Shape;1335;p51"/>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1336" name="Google Shape;1336;p51"/>
          <p:cNvSpPr txBox="1">
            <a:spLocks noGrp="1"/>
          </p:cNvSpPr>
          <p:nvPr>
            <p:ph type="subTitle" idx="5"/>
          </p:nvPr>
        </p:nvSpPr>
        <p:spPr>
          <a:xfrm>
            <a:off x="566875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337" name="Google Shape;1337;p51"/>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sp>
        <p:nvSpPr>
          <p:cNvPr id="1338" name="Google Shape;1338;p51"/>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1339" name="Google Shape;1339;p51"/>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340" name="Google Shape;1340;p51"/>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341" name="Google Shape;1341;p51"/>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342" name="Google Shape;1342;p51"/>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sp>
        <p:nvSpPr>
          <p:cNvPr id="1343" name="Google Shape;1343;p5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CELESTIAL SOURCES</a:t>
            </a:r>
            <a:endParaRPr/>
          </a:p>
        </p:txBody>
      </p:sp>
      <p:sp>
        <p:nvSpPr>
          <p:cNvPr id="1344" name="Google Shape;1344;p51"/>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345" name="Google Shape;1345;p51"/>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sp>
        <p:nvSpPr>
          <p:cNvPr id="1346" name="Google Shape;1346;p5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51"/>
          <p:cNvGrpSpPr/>
          <p:nvPr/>
        </p:nvGrpSpPr>
        <p:grpSpPr>
          <a:xfrm>
            <a:off x="1052752" y="1629717"/>
            <a:ext cx="351940" cy="350995"/>
            <a:chOff x="944600" y="3981825"/>
            <a:chExt cx="297750" cy="296950"/>
          </a:xfrm>
        </p:grpSpPr>
        <p:sp>
          <p:nvSpPr>
            <p:cNvPr id="1348" name="Google Shape;1348;p51"/>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1"/>
          <p:cNvGrpSpPr/>
          <p:nvPr/>
        </p:nvGrpSpPr>
        <p:grpSpPr>
          <a:xfrm>
            <a:off x="1053225" y="3877813"/>
            <a:ext cx="350995" cy="350049"/>
            <a:chOff x="1310075" y="3253275"/>
            <a:chExt cx="296950" cy="296150"/>
          </a:xfrm>
        </p:grpSpPr>
        <p:sp>
          <p:nvSpPr>
            <p:cNvPr id="1353" name="Google Shape;1353;p51"/>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1"/>
          <p:cNvSpPr/>
          <p:nvPr/>
        </p:nvSpPr>
        <p:spPr>
          <a:xfrm>
            <a:off x="4994863" y="2755390"/>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51"/>
          <p:cNvGrpSpPr/>
          <p:nvPr/>
        </p:nvGrpSpPr>
        <p:grpSpPr>
          <a:xfrm>
            <a:off x="4993475" y="1630648"/>
            <a:ext cx="350995" cy="349133"/>
            <a:chOff x="6168925" y="3936925"/>
            <a:chExt cx="296950" cy="295375"/>
          </a:xfrm>
        </p:grpSpPr>
        <p:sp>
          <p:nvSpPr>
            <p:cNvPr id="1358" name="Google Shape;1358;p51"/>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51"/>
          <p:cNvGrpSpPr/>
          <p:nvPr/>
        </p:nvGrpSpPr>
        <p:grpSpPr>
          <a:xfrm>
            <a:off x="1054155" y="2755390"/>
            <a:ext cx="349133" cy="347272"/>
            <a:chOff x="3497300" y="3591950"/>
            <a:chExt cx="295375" cy="293800"/>
          </a:xfrm>
        </p:grpSpPr>
        <p:sp>
          <p:nvSpPr>
            <p:cNvPr id="1365" name="Google Shape;1365;p51"/>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51"/>
          <p:cNvGrpSpPr/>
          <p:nvPr/>
        </p:nvGrpSpPr>
        <p:grpSpPr>
          <a:xfrm>
            <a:off x="5015356" y="3878272"/>
            <a:ext cx="307231" cy="349133"/>
            <a:chOff x="5736525" y="3963700"/>
            <a:chExt cx="259925" cy="295375"/>
          </a:xfrm>
        </p:grpSpPr>
        <p:sp>
          <p:nvSpPr>
            <p:cNvPr id="1374" name="Google Shape;1374;p51"/>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52"/>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1386" name="Google Shape;1386;p52"/>
          <p:cNvGrpSpPr/>
          <p:nvPr/>
        </p:nvGrpSpPr>
        <p:grpSpPr>
          <a:xfrm rot="10800000">
            <a:off x="6525732" y="3430118"/>
            <a:ext cx="1900507" cy="996651"/>
            <a:chOff x="3366500" y="959125"/>
            <a:chExt cx="347150" cy="182050"/>
          </a:xfrm>
        </p:grpSpPr>
        <p:sp>
          <p:nvSpPr>
            <p:cNvPr id="1387" name="Google Shape;1387;p52"/>
            <p:cNvSpPr/>
            <p:nvPr/>
          </p:nvSpPr>
          <p:spPr>
            <a:xfrm>
              <a:off x="3366500" y="1029750"/>
              <a:ext cx="137150" cy="111425"/>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DD9D">
                    <a:alpha val="82352"/>
                  </a:srgbClr>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53"/>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—SOMEONE FAMOUS</a:t>
            </a:r>
            <a:endParaRPr/>
          </a:p>
        </p:txBody>
      </p:sp>
      <p:sp>
        <p:nvSpPr>
          <p:cNvPr id="1400" name="Google Shape;1400;p53"/>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
        <p:nvSpPr>
          <p:cNvPr id="1401" name="Google Shape;1401;p53"/>
          <p:cNvSpPr/>
          <p:nvPr/>
        </p:nvSpPr>
        <p:spPr>
          <a:xfrm>
            <a:off x="825075" y="30657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53"/>
          <p:cNvGrpSpPr/>
          <p:nvPr/>
        </p:nvGrpSpPr>
        <p:grpSpPr>
          <a:xfrm>
            <a:off x="5980133" y="1585192"/>
            <a:ext cx="2018060" cy="1973115"/>
            <a:chOff x="5864272" y="2218632"/>
            <a:chExt cx="1591153" cy="1555594"/>
          </a:xfrm>
        </p:grpSpPr>
        <p:sp>
          <p:nvSpPr>
            <p:cNvPr id="1403" name="Google Shape;1403;p53"/>
            <p:cNvSpPr/>
            <p:nvPr/>
          </p:nvSpPr>
          <p:spPr>
            <a:xfrm>
              <a:off x="6630125" y="2948926"/>
              <a:ext cx="825300" cy="8253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53"/>
            <p:cNvGrpSpPr/>
            <p:nvPr/>
          </p:nvGrpSpPr>
          <p:grpSpPr>
            <a:xfrm>
              <a:off x="5864272" y="2218632"/>
              <a:ext cx="1492683" cy="1255158"/>
              <a:chOff x="6129004" y="651641"/>
              <a:chExt cx="1722670" cy="1448548"/>
            </a:xfrm>
          </p:grpSpPr>
          <p:sp>
            <p:nvSpPr>
              <p:cNvPr id="1405" name="Google Shape;1405;p53"/>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5"/>
        <p:cNvGrpSpPr/>
        <p:nvPr/>
      </p:nvGrpSpPr>
      <p:grpSpPr>
        <a:xfrm>
          <a:off x="0" y="0"/>
          <a:ext cx="0" cy="0"/>
          <a:chOff x="0" y="0"/>
          <a:chExt cx="0" cy="0"/>
        </a:xfrm>
      </p:grpSpPr>
      <p:sp>
        <p:nvSpPr>
          <p:cNvPr id="1416" name="Google Shape;1416;p54"/>
          <p:cNvSpPr txBox="1">
            <a:spLocks noGrp="1"/>
          </p:cNvSpPr>
          <p:nvPr>
            <p:ph type="title"/>
          </p:nvPr>
        </p:nvSpPr>
        <p:spPr>
          <a:xfrm>
            <a:off x="0" y="3228150"/>
            <a:ext cx="5214900" cy="1380300"/>
          </a:xfrm>
          <a:prstGeom prst="rect">
            <a:avLst/>
          </a:prstGeom>
        </p:spPr>
        <p:txBody>
          <a:bodyPr spcFirstLastPara="1" wrap="square" lIns="822950" tIns="91425" rIns="91425" bIns="91425" anchor="t" anchorCtr="0">
            <a:noAutofit/>
          </a:bodyPr>
          <a:lstStyle/>
          <a:p>
            <a:pPr marL="0" lvl="0" indent="0" algn="l" rtl="0">
              <a:spcBef>
                <a:spcPts val="0"/>
              </a:spcBef>
              <a:spcAft>
                <a:spcPts val="0"/>
              </a:spcAft>
              <a:buNone/>
            </a:pPr>
            <a:r>
              <a:rPr lang="en"/>
              <a:t>A PICTURE IS WORTH A THOUSANDS WORDS</a:t>
            </a:r>
            <a:endParaRPr/>
          </a:p>
        </p:txBody>
      </p:sp>
      <p:sp>
        <p:nvSpPr>
          <p:cNvPr id="1417" name="Google Shape;1417;p54"/>
          <p:cNvSpPr/>
          <p:nvPr/>
        </p:nvSpPr>
        <p:spPr>
          <a:xfrm>
            <a:off x="-151449" y="4212801"/>
            <a:ext cx="1351800" cy="1351800"/>
          </a:xfrm>
          <a:prstGeom prst="ellipse">
            <a:avLst/>
          </a:prstGeom>
          <a:gradFill>
            <a:gsLst>
              <a:gs pos="0">
                <a:srgbClr val="FFAB0C">
                  <a:alpha val="54117"/>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4"/>
          <p:cNvGrpSpPr/>
          <p:nvPr/>
        </p:nvGrpSpPr>
        <p:grpSpPr>
          <a:xfrm>
            <a:off x="365653" y="4155119"/>
            <a:ext cx="930560" cy="761631"/>
            <a:chOff x="385284" y="4155119"/>
            <a:chExt cx="930560" cy="761631"/>
          </a:xfrm>
        </p:grpSpPr>
        <p:grpSp>
          <p:nvGrpSpPr>
            <p:cNvPr id="1419" name="Google Shape;1419;p54"/>
            <p:cNvGrpSpPr/>
            <p:nvPr/>
          </p:nvGrpSpPr>
          <p:grpSpPr>
            <a:xfrm>
              <a:off x="463508" y="4762600"/>
              <a:ext cx="852336" cy="154151"/>
              <a:chOff x="463508" y="4762598"/>
              <a:chExt cx="852336" cy="154151"/>
            </a:xfrm>
          </p:grpSpPr>
          <p:sp>
            <p:nvSpPr>
              <p:cNvPr id="1420" name="Google Shape;1420;p54"/>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54"/>
            <p:cNvSpPr/>
            <p:nvPr/>
          </p:nvSpPr>
          <p:spPr>
            <a:xfrm rot="10800000">
              <a:off x="385284" y="4155119"/>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54"/>
          <p:cNvSpPr/>
          <p:nvPr/>
        </p:nvSpPr>
        <p:spPr>
          <a:xfrm>
            <a:off x="825075" y="43599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55"/>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REINFORCES THE CONCEPT</a:t>
            </a:r>
            <a:endParaRPr/>
          </a:p>
        </p:txBody>
      </p:sp>
      <p:sp>
        <p:nvSpPr>
          <p:cNvPr id="1429" name="Google Shape;1429;p55"/>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that</a:t>
            </a:r>
            <a:endParaRPr/>
          </a:p>
        </p:txBody>
      </p:sp>
      <p:sp>
        <p:nvSpPr>
          <p:cNvPr id="1430" name="Google Shape;1430;p55"/>
          <p:cNvSpPr/>
          <p:nvPr/>
        </p:nvSpPr>
        <p:spPr>
          <a:xfrm>
            <a:off x="1019907" y="271727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55"/>
          <p:cNvPicPr preferRelativeResize="0">
            <a:picLocks noGrp="1"/>
          </p:cNvPicPr>
          <p:nvPr>
            <p:ph type="pic" idx="2"/>
          </p:nvPr>
        </p:nvPicPr>
        <p:blipFill rotWithShape="1">
          <a:blip r:embed="rId3">
            <a:alphaModFix/>
          </a:blip>
          <a:srcRect/>
          <a:stretch/>
        </p:blipFill>
        <p:spPr>
          <a:xfrm>
            <a:off x="5165052" y="993275"/>
            <a:ext cx="3156900" cy="3156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56"/>
          <p:cNvSpPr txBox="1">
            <a:spLocks noGrp="1"/>
          </p:cNvSpPr>
          <p:nvPr>
            <p:ph type="title"/>
          </p:nvPr>
        </p:nvSpPr>
        <p:spPr>
          <a:xfrm>
            <a:off x="1146563" y="1481200"/>
            <a:ext cx="6850800" cy="13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489,300.00</a:t>
            </a:r>
            <a:endParaRPr/>
          </a:p>
        </p:txBody>
      </p:sp>
      <p:sp>
        <p:nvSpPr>
          <p:cNvPr id="1437" name="Google Shape;1437;p56"/>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1438" name="Google Shape;1438;p56"/>
          <p:cNvGrpSpPr/>
          <p:nvPr/>
        </p:nvGrpSpPr>
        <p:grpSpPr>
          <a:xfrm>
            <a:off x="7287793" y="3934654"/>
            <a:ext cx="1703873" cy="1003449"/>
            <a:chOff x="6449247" y="3296925"/>
            <a:chExt cx="1032713" cy="608151"/>
          </a:xfrm>
        </p:grpSpPr>
        <p:sp>
          <p:nvSpPr>
            <p:cNvPr id="1439" name="Google Shape;1439;p56"/>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56"/>
          <p:cNvSpPr/>
          <p:nvPr/>
        </p:nvSpPr>
        <p:spPr>
          <a:xfrm>
            <a:off x="2981850" y="28303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1" name="Google Shape;1451;p56"/>
          <p:cNvGrpSpPr/>
          <p:nvPr/>
        </p:nvGrpSpPr>
        <p:grpSpPr>
          <a:xfrm>
            <a:off x="496716" y="506728"/>
            <a:ext cx="1703833" cy="802009"/>
            <a:chOff x="4769825" y="756450"/>
            <a:chExt cx="1075041" cy="506031"/>
          </a:xfrm>
        </p:grpSpPr>
        <p:sp>
          <p:nvSpPr>
            <p:cNvPr id="1452" name="Google Shape;1452;p56"/>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56"/>
          <p:cNvGrpSpPr/>
          <p:nvPr/>
        </p:nvGrpSpPr>
        <p:grpSpPr>
          <a:xfrm>
            <a:off x="496716" y="3714864"/>
            <a:ext cx="1291752" cy="1093095"/>
            <a:chOff x="575162" y="3714864"/>
            <a:chExt cx="1291752" cy="1093095"/>
          </a:xfrm>
        </p:grpSpPr>
        <p:sp>
          <p:nvSpPr>
            <p:cNvPr id="1458" name="Google Shape;1458;p56"/>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9" name="Google Shape;1459;p56"/>
            <p:cNvGrpSpPr/>
            <p:nvPr/>
          </p:nvGrpSpPr>
          <p:grpSpPr>
            <a:xfrm flipH="1">
              <a:off x="575162" y="3714864"/>
              <a:ext cx="1291752" cy="1093095"/>
              <a:chOff x="5341900" y="1228588"/>
              <a:chExt cx="717600" cy="607275"/>
            </a:xfrm>
          </p:grpSpPr>
          <p:sp>
            <p:nvSpPr>
              <p:cNvPr id="1460" name="Google Shape;1460;p56"/>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7"/>
          <p:cNvSpPr txBox="1">
            <a:spLocks noGrp="1"/>
          </p:cNvSpPr>
          <p:nvPr>
            <p:ph type="title"/>
          </p:nvPr>
        </p:nvSpPr>
        <p:spPr>
          <a:xfrm>
            <a:off x="1162850" y="1740828"/>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a:t>
            </a:r>
            <a:endParaRPr/>
          </a:p>
        </p:txBody>
      </p:sp>
      <p:sp>
        <p:nvSpPr>
          <p:cNvPr id="1477" name="Google Shape;1477;p57"/>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a:p>
        </p:txBody>
      </p:sp>
      <p:sp>
        <p:nvSpPr>
          <p:cNvPr id="1478" name="Google Shape;1478;p57"/>
          <p:cNvSpPr txBox="1">
            <a:spLocks noGrp="1"/>
          </p:cNvSpPr>
          <p:nvPr>
            <p:ph type="title" idx="2"/>
          </p:nvPr>
        </p:nvSpPr>
        <p:spPr>
          <a:xfrm>
            <a:off x="5127850" y="794273"/>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24.000</a:t>
            </a:r>
            <a:endParaRPr/>
          </a:p>
        </p:txBody>
      </p:sp>
      <p:sp>
        <p:nvSpPr>
          <p:cNvPr id="1479" name="Google Shape;1479;p57"/>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a:t>
            </a:r>
            <a:endParaRPr/>
          </a:p>
        </p:txBody>
      </p:sp>
      <p:sp>
        <p:nvSpPr>
          <p:cNvPr id="1480" name="Google Shape;1480;p57"/>
          <p:cNvSpPr txBox="1">
            <a:spLocks noGrp="1"/>
          </p:cNvSpPr>
          <p:nvPr>
            <p:ph type="title" idx="4"/>
          </p:nvPr>
        </p:nvSpPr>
        <p:spPr>
          <a:xfrm>
            <a:off x="5127850" y="2687384"/>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a:t>
            </a:r>
            <a:endParaRPr/>
          </a:p>
        </p:txBody>
      </p:sp>
      <p:sp>
        <p:nvSpPr>
          <p:cNvPr id="1481" name="Google Shape;1481;p57"/>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grpSp>
        <p:nvGrpSpPr>
          <p:cNvPr id="1482" name="Google Shape;1482;p57"/>
          <p:cNvGrpSpPr/>
          <p:nvPr/>
        </p:nvGrpSpPr>
        <p:grpSpPr>
          <a:xfrm flipH="1">
            <a:off x="1449436" y="380812"/>
            <a:ext cx="1114164" cy="1020775"/>
            <a:chOff x="2972050" y="2772000"/>
            <a:chExt cx="907300" cy="831250"/>
          </a:xfrm>
        </p:grpSpPr>
        <p:sp>
          <p:nvSpPr>
            <p:cNvPr id="1483" name="Google Shape;1483;p5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57"/>
          <p:cNvSpPr/>
          <p:nvPr/>
        </p:nvSpPr>
        <p:spPr>
          <a:xfrm>
            <a:off x="4958800" y="25245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58"/>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OUR TELESCOPES</a:t>
            </a:r>
            <a:endParaRPr/>
          </a:p>
        </p:txBody>
      </p:sp>
      <p:sp>
        <p:nvSpPr>
          <p:cNvPr id="1500" name="Google Shape;1500;p58"/>
          <p:cNvSpPr txBox="1">
            <a:spLocks noGrp="1"/>
          </p:cNvSpPr>
          <p:nvPr>
            <p:ph type="title" idx="2"/>
          </p:nvPr>
        </p:nvSpPr>
        <p:spPr>
          <a:xfrm>
            <a:off x="7005825" y="615688"/>
            <a:ext cx="1313100" cy="13167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501" name="Google Shape;1501;p58"/>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could enter a subtitle here if you need it</a:t>
            </a:r>
            <a:endParaRPr/>
          </a:p>
        </p:txBody>
      </p:sp>
      <p:sp>
        <p:nvSpPr>
          <p:cNvPr id="1502" name="Google Shape;1502;p58"/>
          <p:cNvSpPr/>
          <p:nvPr/>
        </p:nvSpPr>
        <p:spPr>
          <a:xfrm>
            <a:off x="524122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58"/>
          <p:cNvGrpSpPr/>
          <p:nvPr/>
        </p:nvGrpSpPr>
        <p:grpSpPr>
          <a:xfrm>
            <a:off x="2390946" y="538991"/>
            <a:ext cx="2426711" cy="939640"/>
            <a:chOff x="1517450" y="2662050"/>
            <a:chExt cx="776175" cy="300550"/>
          </a:xfrm>
        </p:grpSpPr>
        <p:sp>
          <p:nvSpPr>
            <p:cNvPr id="1504" name="Google Shape;1504;p5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58"/>
          <p:cNvGrpSpPr/>
          <p:nvPr/>
        </p:nvGrpSpPr>
        <p:grpSpPr>
          <a:xfrm>
            <a:off x="-488333" y="320089"/>
            <a:ext cx="1836370" cy="1081414"/>
            <a:chOff x="6449247" y="3296925"/>
            <a:chExt cx="1032713" cy="608151"/>
          </a:xfrm>
        </p:grpSpPr>
        <p:sp>
          <p:nvSpPr>
            <p:cNvPr id="1513" name="Google Shape;1513;p5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58"/>
          <p:cNvGrpSpPr/>
          <p:nvPr/>
        </p:nvGrpSpPr>
        <p:grpSpPr>
          <a:xfrm flipH="1">
            <a:off x="986763" y="2085168"/>
            <a:ext cx="2133069" cy="2999567"/>
            <a:chOff x="232300" y="2577931"/>
            <a:chExt cx="1045468" cy="1470160"/>
          </a:xfrm>
        </p:grpSpPr>
        <p:sp>
          <p:nvSpPr>
            <p:cNvPr id="1525" name="Google Shape;1525;p58"/>
            <p:cNvSpPr/>
            <p:nvPr/>
          </p:nvSpPr>
          <p:spPr>
            <a:xfrm>
              <a:off x="678723" y="3251462"/>
              <a:ext cx="599045" cy="796629"/>
            </a:xfrm>
            <a:custGeom>
              <a:avLst/>
              <a:gdLst/>
              <a:ahLst/>
              <a:cxnLst/>
              <a:rect l="l" t="t" r="r" b="b"/>
              <a:pathLst>
                <a:path w="7995" h="10632" extrusionOk="0">
                  <a:moveTo>
                    <a:pt x="1864" y="0"/>
                  </a:moveTo>
                  <a:lnTo>
                    <a:pt x="0" y="1210"/>
                  </a:lnTo>
                  <a:lnTo>
                    <a:pt x="6131" y="10632"/>
                  </a:lnTo>
                  <a:lnTo>
                    <a:pt x="7994" y="9422"/>
                  </a:lnTo>
                  <a:lnTo>
                    <a:pt x="1864" y="0"/>
                  </a:lnTo>
                  <a:close/>
                </a:path>
              </a:pathLst>
            </a:custGeom>
            <a:gradFill>
              <a:gsLst>
                <a:gs pos="0">
                  <a:srgbClr val="FFAB0C">
                    <a:alpha val="31372"/>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8"/>
            <p:cNvSpPr/>
            <p:nvPr/>
          </p:nvSpPr>
          <p:spPr>
            <a:xfrm>
              <a:off x="660665" y="3212050"/>
              <a:ext cx="166714" cy="141913"/>
            </a:xfrm>
            <a:custGeom>
              <a:avLst/>
              <a:gdLst/>
              <a:ahLst/>
              <a:cxnLst/>
              <a:rect l="l" t="t" r="r" b="b"/>
              <a:pathLst>
                <a:path w="2225" h="1894" extrusionOk="0">
                  <a:moveTo>
                    <a:pt x="1466" y="0"/>
                  </a:moveTo>
                  <a:lnTo>
                    <a:pt x="1" y="954"/>
                  </a:lnTo>
                  <a:lnTo>
                    <a:pt x="241" y="1894"/>
                  </a:lnTo>
                  <a:lnTo>
                    <a:pt x="2225" y="601"/>
                  </a:lnTo>
                  <a:lnTo>
                    <a:pt x="14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8"/>
            <p:cNvSpPr/>
            <p:nvPr/>
          </p:nvSpPr>
          <p:spPr>
            <a:xfrm>
              <a:off x="663513" y="3218194"/>
              <a:ext cx="148656" cy="116662"/>
            </a:xfrm>
            <a:custGeom>
              <a:avLst/>
              <a:gdLst/>
              <a:ahLst/>
              <a:cxnLst/>
              <a:rect l="l" t="t" r="r" b="b"/>
              <a:pathLst>
                <a:path w="1984" h="1557" extrusionOk="0">
                  <a:moveTo>
                    <a:pt x="1541" y="1"/>
                  </a:moveTo>
                  <a:lnTo>
                    <a:pt x="0" y="1008"/>
                  </a:lnTo>
                  <a:lnTo>
                    <a:pt x="143" y="1556"/>
                  </a:lnTo>
                  <a:lnTo>
                    <a:pt x="1984" y="354"/>
                  </a:lnTo>
                  <a:lnTo>
                    <a:pt x="1541" y="1"/>
                  </a:ln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8"/>
            <p:cNvSpPr/>
            <p:nvPr/>
          </p:nvSpPr>
          <p:spPr>
            <a:xfrm>
              <a:off x="257026" y="2640047"/>
              <a:ext cx="509582" cy="622123"/>
            </a:xfrm>
            <a:custGeom>
              <a:avLst/>
              <a:gdLst/>
              <a:ahLst/>
              <a:cxnLst/>
              <a:rect l="l" t="t" r="r" b="b"/>
              <a:pathLst>
                <a:path w="6801" h="8303" extrusionOk="0">
                  <a:moveTo>
                    <a:pt x="2878" y="1"/>
                  </a:moveTo>
                  <a:lnTo>
                    <a:pt x="1" y="1879"/>
                  </a:lnTo>
                  <a:cubicBezTo>
                    <a:pt x="309" y="3487"/>
                    <a:pt x="1481" y="5718"/>
                    <a:pt x="4862" y="8303"/>
                  </a:cubicBezTo>
                  <a:lnTo>
                    <a:pt x="6800" y="7041"/>
                  </a:lnTo>
                  <a:cubicBezTo>
                    <a:pt x="5794" y="2901"/>
                    <a:pt x="4223" y="932"/>
                    <a:pt x="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8"/>
            <p:cNvSpPr/>
            <p:nvPr/>
          </p:nvSpPr>
          <p:spPr>
            <a:xfrm>
              <a:off x="232300" y="2577931"/>
              <a:ext cx="240442" cy="202904"/>
            </a:xfrm>
            <a:custGeom>
              <a:avLst/>
              <a:gdLst/>
              <a:ahLst/>
              <a:cxnLst/>
              <a:rect l="l" t="t" r="r" b="b"/>
              <a:pathLst>
                <a:path w="3209" h="2708" extrusionOk="0">
                  <a:moveTo>
                    <a:pt x="831" y="0"/>
                  </a:moveTo>
                  <a:cubicBezTo>
                    <a:pt x="698" y="0"/>
                    <a:pt x="624" y="11"/>
                    <a:pt x="624" y="11"/>
                  </a:cubicBezTo>
                  <a:cubicBezTo>
                    <a:pt x="624" y="11"/>
                    <a:pt x="0" y="1010"/>
                    <a:pt x="331" y="2708"/>
                  </a:cubicBezTo>
                  <a:lnTo>
                    <a:pt x="3208" y="830"/>
                  </a:lnTo>
                  <a:cubicBezTo>
                    <a:pt x="2151" y="93"/>
                    <a:pt x="1228" y="0"/>
                    <a:pt x="831"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8"/>
            <p:cNvSpPr/>
            <p:nvPr/>
          </p:nvSpPr>
          <p:spPr>
            <a:xfrm>
              <a:off x="463679" y="2676912"/>
              <a:ext cx="261797" cy="450614"/>
            </a:xfrm>
            <a:custGeom>
              <a:avLst/>
              <a:gdLst/>
              <a:ahLst/>
              <a:cxnLst/>
              <a:rect l="l" t="t" r="r" b="b"/>
              <a:pathLst>
                <a:path w="3494" h="6014" extrusionOk="0">
                  <a:moveTo>
                    <a:pt x="155" y="1"/>
                  </a:moveTo>
                  <a:cubicBezTo>
                    <a:pt x="114" y="1"/>
                    <a:pt x="72" y="21"/>
                    <a:pt x="45" y="57"/>
                  </a:cubicBezTo>
                  <a:cubicBezTo>
                    <a:pt x="0" y="125"/>
                    <a:pt x="15" y="207"/>
                    <a:pt x="75" y="252"/>
                  </a:cubicBezTo>
                  <a:cubicBezTo>
                    <a:pt x="1465" y="1214"/>
                    <a:pt x="2547" y="3175"/>
                    <a:pt x="3216" y="5910"/>
                  </a:cubicBezTo>
                  <a:cubicBezTo>
                    <a:pt x="3234" y="5972"/>
                    <a:pt x="3289" y="6014"/>
                    <a:pt x="3349" y="6014"/>
                  </a:cubicBezTo>
                  <a:cubicBezTo>
                    <a:pt x="3362" y="6014"/>
                    <a:pt x="3375" y="6012"/>
                    <a:pt x="3389" y="6008"/>
                  </a:cubicBezTo>
                  <a:cubicBezTo>
                    <a:pt x="3419" y="6000"/>
                    <a:pt x="3449" y="5978"/>
                    <a:pt x="3471" y="5948"/>
                  </a:cubicBezTo>
                  <a:cubicBezTo>
                    <a:pt x="3486" y="5918"/>
                    <a:pt x="3494" y="5880"/>
                    <a:pt x="3486" y="5842"/>
                  </a:cubicBezTo>
                  <a:cubicBezTo>
                    <a:pt x="2795" y="3002"/>
                    <a:pt x="1706" y="1041"/>
                    <a:pt x="233" y="27"/>
                  </a:cubicBezTo>
                  <a:cubicBezTo>
                    <a:pt x="209" y="9"/>
                    <a:pt x="182" y="1"/>
                    <a:pt x="155" y="1"/>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8"/>
            <p:cNvSpPr/>
            <p:nvPr/>
          </p:nvSpPr>
          <p:spPr>
            <a:xfrm>
              <a:off x="232300" y="2577931"/>
              <a:ext cx="439150" cy="684238"/>
            </a:xfrm>
            <a:custGeom>
              <a:avLst/>
              <a:gdLst/>
              <a:ahLst/>
              <a:cxnLst/>
              <a:rect l="l" t="t" r="r" b="b"/>
              <a:pathLst>
                <a:path w="5861" h="9132" extrusionOk="0">
                  <a:moveTo>
                    <a:pt x="844" y="1"/>
                  </a:moveTo>
                  <a:cubicBezTo>
                    <a:pt x="704" y="1"/>
                    <a:pt x="624" y="11"/>
                    <a:pt x="624" y="11"/>
                  </a:cubicBezTo>
                  <a:cubicBezTo>
                    <a:pt x="624" y="11"/>
                    <a:pt x="0" y="1010"/>
                    <a:pt x="331" y="2708"/>
                  </a:cubicBezTo>
                  <a:cubicBezTo>
                    <a:pt x="639" y="4316"/>
                    <a:pt x="1811" y="6547"/>
                    <a:pt x="5192" y="9132"/>
                  </a:cubicBezTo>
                  <a:lnTo>
                    <a:pt x="5861" y="8696"/>
                  </a:lnTo>
                  <a:cubicBezTo>
                    <a:pt x="2480" y="6112"/>
                    <a:pt x="1307" y="3880"/>
                    <a:pt x="992" y="2272"/>
                  </a:cubicBezTo>
                  <a:cubicBezTo>
                    <a:pt x="797" y="1235"/>
                    <a:pt x="947" y="462"/>
                    <a:pt x="1097" y="11"/>
                  </a:cubicBezTo>
                  <a:cubicBezTo>
                    <a:pt x="999" y="3"/>
                    <a:pt x="914" y="1"/>
                    <a:pt x="84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8"/>
            <p:cNvSpPr/>
            <p:nvPr/>
          </p:nvSpPr>
          <p:spPr>
            <a:xfrm>
              <a:off x="418647" y="2818976"/>
              <a:ext cx="157647" cy="152253"/>
            </a:xfrm>
            <a:custGeom>
              <a:avLst/>
              <a:gdLst/>
              <a:ahLst/>
              <a:cxnLst/>
              <a:rect l="l" t="t" r="r" b="b"/>
              <a:pathLst>
                <a:path w="2104" h="2032" extrusionOk="0">
                  <a:moveTo>
                    <a:pt x="907" y="0"/>
                  </a:moveTo>
                  <a:cubicBezTo>
                    <a:pt x="758" y="0"/>
                    <a:pt x="607" y="42"/>
                    <a:pt x="473" y="130"/>
                  </a:cubicBezTo>
                  <a:cubicBezTo>
                    <a:pt x="105" y="370"/>
                    <a:pt x="0" y="866"/>
                    <a:pt x="240" y="1234"/>
                  </a:cubicBezTo>
                  <a:lnTo>
                    <a:pt x="526" y="1670"/>
                  </a:lnTo>
                  <a:cubicBezTo>
                    <a:pt x="679" y="1904"/>
                    <a:pt x="935" y="2032"/>
                    <a:pt x="1197" y="2032"/>
                  </a:cubicBezTo>
                  <a:cubicBezTo>
                    <a:pt x="1346" y="2032"/>
                    <a:pt x="1497" y="1990"/>
                    <a:pt x="1630" y="1903"/>
                  </a:cubicBezTo>
                  <a:cubicBezTo>
                    <a:pt x="1999" y="1662"/>
                    <a:pt x="2104" y="1167"/>
                    <a:pt x="1863" y="798"/>
                  </a:cubicBezTo>
                  <a:lnTo>
                    <a:pt x="1578" y="363"/>
                  </a:lnTo>
                  <a:cubicBezTo>
                    <a:pt x="1425" y="128"/>
                    <a:pt x="1168" y="0"/>
                    <a:pt x="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8"/>
            <p:cNvSpPr/>
            <p:nvPr/>
          </p:nvSpPr>
          <p:spPr>
            <a:xfrm>
              <a:off x="401188" y="2810359"/>
              <a:ext cx="157123" cy="151878"/>
            </a:xfrm>
            <a:custGeom>
              <a:avLst/>
              <a:gdLst/>
              <a:ahLst/>
              <a:cxnLst/>
              <a:rect l="l" t="t" r="r" b="b"/>
              <a:pathLst>
                <a:path w="2097" h="2027" extrusionOk="0">
                  <a:moveTo>
                    <a:pt x="912" y="1"/>
                  </a:moveTo>
                  <a:cubicBezTo>
                    <a:pt x="762" y="1"/>
                    <a:pt x="609" y="43"/>
                    <a:pt x="473" y="132"/>
                  </a:cubicBezTo>
                  <a:cubicBezTo>
                    <a:pt x="105" y="365"/>
                    <a:pt x="0" y="861"/>
                    <a:pt x="241" y="1229"/>
                  </a:cubicBezTo>
                  <a:lnTo>
                    <a:pt x="526" y="1665"/>
                  </a:lnTo>
                  <a:cubicBezTo>
                    <a:pt x="679" y="1899"/>
                    <a:pt x="935" y="2027"/>
                    <a:pt x="1197" y="2027"/>
                  </a:cubicBezTo>
                  <a:cubicBezTo>
                    <a:pt x="1346" y="2027"/>
                    <a:pt x="1497" y="1985"/>
                    <a:pt x="1631" y="1898"/>
                  </a:cubicBezTo>
                  <a:cubicBezTo>
                    <a:pt x="1999" y="1657"/>
                    <a:pt x="2096" y="1169"/>
                    <a:pt x="1856" y="801"/>
                  </a:cubicBezTo>
                  <a:lnTo>
                    <a:pt x="1570" y="357"/>
                  </a:lnTo>
                  <a:cubicBezTo>
                    <a:pt x="1419" y="125"/>
                    <a:pt x="1168" y="1"/>
                    <a:pt x="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8"/>
            <p:cNvSpPr/>
            <p:nvPr/>
          </p:nvSpPr>
          <p:spPr>
            <a:xfrm>
              <a:off x="408457" y="2817102"/>
              <a:ext cx="142512" cy="138316"/>
            </a:xfrm>
            <a:custGeom>
              <a:avLst/>
              <a:gdLst/>
              <a:ahLst/>
              <a:cxnLst/>
              <a:rect l="l" t="t" r="r" b="b"/>
              <a:pathLst>
                <a:path w="1902" h="1846" extrusionOk="0">
                  <a:moveTo>
                    <a:pt x="811" y="0"/>
                  </a:moveTo>
                  <a:cubicBezTo>
                    <a:pt x="677" y="0"/>
                    <a:pt x="542" y="38"/>
                    <a:pt x="422" y="117"/>
                  </a:cubicBezTo>
                  <a:cubicBezTo>
                    <a:pt x="98" y="327"/>
                    <a:pt x="1" y="771"/>
                    <a:pt x="219" y="1101"/>
                  </a:cubicBezTo>
                  <a:lnTo>
                    <a:pt x="497" y="1522"/>
                  </a:lnTo>
                  <a:cubicBezTo>
                    <a:pt x="631" y="1733"/>
                    <a:pt x="859" y="1846"/>
                    <a:pt x="1093" y="1846"/>
                  </a:cubicBezTo>
                  <a:cubicBezTo>
                    <a:pt x="1226" y="1846"/>
                    <a:pt x="1361" y="1809"/>
                    <a:pt x="1481" y="1732"/>
                  </a:cubicBezTo>
                  <a:cubicBezTo>
                    <a:pt x="1812" y="1515"/>
                    <a:pt x="1902" y="1079"/>
                    <a:pt x="1684" y="748"/>
                  </a:cubicBezTo>
                  <a:lnTo>
                    <a:pt x="1406" y="320"/>
                  </a:lnTo>
                  <a:cubicBezTo>
                    <a:pt x="1272" y="115"/>
                    <a:pt x="1044" y="0"/>
                    <a:pt x="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8"/>
            <p:cNvSpPr/>
            <p:nvPr/>
          </p:nvSpPr>
          <p:spPr>
            <a:xfrm>
              <a:off x="443373" y="2824745"/>
              <a:ext cx="31020" cy="12663"/>
            </a:xfrm>
            <a:custGeom>
              <a:avLst/>
              <a:gdLst/>
              <a:ahLst/>
              <a:cxnLst/>
              <a:rect l="l" t="t" r="r" b="b"/>
              <a:pathLst>
                <a:path w="414" h="169" extrusionOk="0">
                  <a:moveTo>
                    <a:pt x="384" y="0"/>
                  </a:moveTo>
                  <a:cubicBezTo>
                    <a:pt x="249" y="0"/>
                    <a:pt x="128" y="30"/>
                    <a:pt x="16" y="105"/>
                  </a:cubicBezTo>
                  <a:cubicBezTo>
                    <a:pt x="1" y="113"/>
                    <a:pt x="1" y="135"/>
                    <a:pt x="8" y="150"/>
                  </a:cubicBezTo>
                  <a:cubicBezTo>
                    <a:pt x="14" y="161"/>
                    <a:pt x="27" y="168"/>
                    <a:pt x="40" y="168"/>
                  </a:cubicBezTo>
                  <a:cubicBezTo>
                    <a:pt x="45" y="168"/>
                    <a:pt x="49" y="167"/>
                    <a:pt x="53" y="165"/>
                  </a:cubicBezTo>
                  <a:cubicBezTo>
                    <a:pt x="151" y="98"/>
                    <a:pt x="264" y="68"/>
                    <a:pt x="376" y="68"/>
                  </a:cubicBezTo>
                  <a:cubicBezTo>
                    <a:pt x="391" y="68"/>
                    <a:pt x="399" y="60"/>
                    <a:pt x="406" y="53"/>
                  </a:cubicBezTo>
                  <a:cubicBezTo>
                    <a:pt x="414" y="45"/>
                    <a:pt x="414" y="45"/>
                    <a:pt x="414" y="38"/>
                  </a:cubicBezTo>
                  <a:cubicBezTo>
                    <a:pt x="414" y="15"/>
                    <a:pt x="39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8"/>
            <p:cNvSpPr/>
            <p:nvPr/>
          </p:nvSpPr>
          <p:spPr>
            <a:xfrm>
              <a:off x="485633" y="2828417"/>
              <a:ext cx="53498" cy="112092"/>
            </a:xfrm>
            <a:custGeom>
              <a:avLst/>
              <a:gdLst/>
              <a:ahLst/>
              <a:cxnLst/>
              <a:rect l="l" t="t" r="r" b="b"/>
              <a:pathLst>
                <a:path w="714" h="1496" extrusionOk="0">
                  <a:moveTo>
                    <a:pt x="44" y="1"/>
                  </a:moveTo>
                  <a:cubicBezTo>
                    <a:pt x="30" y="1"/>
                    <a:pt x="19" y="8"/>
                    <a:pt x="8" y="19"/>
                  </a:cubicBezTo>
                  <a:cubicBezTo>
                    <a:pt x="0" y="41"/>
                    <a:pt x="8" y="56"/>
                    <a:pt x="30" y="71"/>
                  </a:cubicBezTo>
                  <a:cubicBezTo>
                    <a:pt x="135" y="109"/>
                    <a:pt x="218" y="184"/>
                    <a:pt x="278" y="282"/>
                  </a:cubicBezTo>
                  <a:lnTo>
                    <a:pt x="519" y="642"/>
                  </a:lnTo>
                  <a:cubicBezTo>
                    <a:pt x="646" y="845"/>
                    <a:pt x="639" y="1108"/>
                    <a:pt x="496" y="1296"/>
                  </a:cubicBezTo>
                  <a:cubicBezTo>
                    <a:pt x="458" y="1349"/>
                    <a:pt x="406" y="1394"/>
                    <a:pt x="353" y="1431"/>
                  </a:cubicBezTo>
                  <a:cubicBezTo>
                    <a:pt x="338" y="1439"/>
                    <a:pt x="331" y="1461"/>
                    <a:pt x="338" y="1476"/>
                  </a:cubicBezTo>
                  <a:cubicBezTo>
                    <a:pt x="348" y="1491"/>
                    <a:pt x="360" y="1496"/>
                    <a:pt x="372" y="1496"/>
                  </a:cubicBezTo>
                  <a:cubicBezTo>
                    <a:pt x="379" y="1496"/>
                    <a:pt x="385" y="1494"/>
                    <a:pt x="391" y="1491"/>
                  </a:cubicBezTo>
                  <a:cubicBezTo>
                    <a:pt x="451" y="1446"/>
                    <a:pt x="504" y="1401"/>
                    <a:pt x="549" y="1341"/>
                  </a:cubicBezTo>
                  <a:cubicBezTo>
                    <a:pt x="564" y="1326"/>
                    <a:pt x="571" y="1311"/>
                    <a:pt x="579" y="1296"/>
                  </a:cubicBezTo>
                  <a:cubicBezTo>
                    <a:pt x="714" y="1086"/>
                    <a:pt x="714" y="815"/>
                    <a:pt x="579" y="605"/>
                  </a:cubicBezTo>
                  <a:lnTo>
                    <a:pt x="338" y="244"/>
                  </a:lnTo>
                  <a:cubicBezTo>
                    <a:pt x="271" y="139"/>
                    <a:pt x="173" y="56"/>
                    <a:pt x="60" y="4"/>
                  </a:cubicBezTo>
                  <a:cubicBezTo>
                    <a:pt x="54" y="2"/>
                    <a:pt x="4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8"/>
            <p:cNvSpPr/>
            <p:nvPr/>
          </p:nvSpPr>
          <p:spPr>
            <a:xfrm>
              <a:off x="621253" y="3167542"/>
              <a:ext cx="214592" cy="177953"/>
            </a:xfrm>
            <a:custGeom>
              <a:avLst/>
              <a:gdLst/>
              <a:ahLst/>
              <a:cxnLst/>
              <a:rect l="l" t="t" r="r" b="b"/>
              <a:pathLst>
                <a:path w="2864" h="2375" extrusionOk="0">
                  <a:moveTo>
                    <a:pt x="1939" y="1"/>
                  </a:moveTo>
                  <a:lnTo>
                    <a:pt x="1" y="1263"/>
                  </a:lnTo>
                  <a:lnTo>
                    <a:pt x="234" y="2375"/>
                  </a:lnTo>
                  <a:lnTo>
                    <a:pt x="2863" y="662"/>
                  </a:lnTo>
                  <a:lnTo>
                    <a:pt x="1939" y="1"/>
                  </a:ln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8"/>
            <p:cNvSpPr/>
            <p:nvPr/>
          </p:nvSpPr>
          <p:spPr>
            <a:xfrm>
              <a:off x="584688" y="3122510"/>
              <a:ext cx="181924" cy="139665"/>
            </a:xfrm>
            <a:custGeom>
              <a:avLst/>
              <a:gdLst/>
              <a:ahLst/>
              <a:cxnLst/>
              <a:rect l="l" t="t" r="r" b="b"/>
              <a:pathLst>
                <a:path w="2428" h="1864" extrusionOk="0">
                  <a:moveTo>
                    <a:pt x="2277" y="1"/>
                  </a:moveTo>
                  <a:lnTo>
                    <a:pt x="0" y="1481"/>
                  </a:lnTo>
                  <a:cubicBezTo>
                    <a:pt x="158" y="1609"/>
                    <a:pt x="324" y="1736"/>
                    <a:pt x="489" y="1864"/>
                  </a:cubicBezTo>
                  <a:lnTo>
                    <a:pt x="2427" y="602"/>
                  </a:lnTo>
                  <a:cubicBezTo>
                    <a:pt x="2382" y="391"/>
                    <a:pt x="2330" y="196"/>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8"/>
            <p:cNvSpPr/>
            <p:nvPr/>
          </p:nvSpPr>
          <p:spPr>
            <a:xfrm>
              <a:off x="557114" y="3088193"/>
              <a:ext cx="191440" cy="129550"/>
            </a:xfrm>
            <a:custGeom>
              <a:avLst/>
              <a:gdLst/>
              <a:ahLst/>
              <a:cxnLst/>
              <a:rect l="l" t="t" r="r" b="b"/>
              <a:pathLst>
                <a:path w="2555" h="1729" extrusionOk="0">
                  <a:moveTo>
                    <a:pt x="2517" y="0"/>
                  </a:moveTo>
                  <a:lnTo>
                    <a:pt x="0" y="1638"/>
                  </a:lnTo>
                  <a:cubicBezTo>
                    <a:pt x="38" y="1668"/>
                    <a:pt x="75" y="1698"/>
                    <a:pt x="113" y="1728"/>
                  </a:cubicBezTo>
                  <a:lnTo>
                    <a:pt x="2555" y="136"/>
                  </a:lnTo>
                  <a:cubicBezTo>
                    <a:pt x="2540" y="90"/>
                    <a:pt x="2525" y="45"/>
                    <a:pt x="2517"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8"/>
            <p:cNvSpPr/>
            <p:nvPr/>
          </p:nvSpPr>
          <p:spPr>
            <a:xfrm>
              <a:off x="327983" y="2606629"/>
              <a:ext cx="126178" cy="63763"/>
            </a:xfrm>
            <a:custGeom>
              <a:avLst/>
              <a:gdLst/>
              <a:ahLst/>
              <a:cxnLst/>
              <a:rect l="l" t="t" r="r" b="b"/>
              <a:pathLst>
                <a:path w="1684" h="851" extrusionOk="0">
                  <a:moveTo>
                    <a:pt x="152" y="0"/>
                  </a:moveTo>
                  <a:cubicBezTo>
                    <a:pt x="87" y="0"/>
                    <a:pt x="28" y="43"/>
                    <a:pt x="15" y="109"/>
                  </a:cubicBezTo>
                  <a:cubicBezTo>
                    <a:pt x="0" y="184"/>
                    <a:pt x="53" y="259"/>
                    <a:pt x="128" y="274"/>
                  </a:cubicBezTo>
                  <a:cubicBezTo>
                    <a:pt x="549" y="357"/>
                    <a:pt x="1450" y="830"/>
                    <a:pt x="1458" y="837"/>
                  </a:cubicBezTo>
                  <a:cubicBezTo>
                    <a:pt x="1478" y="846"/>
                    <a:pt x="1499" y="851"/>
                    <a:pt x="1520" y="851"/>
                  </a:cubicBezTo>
                  <a:cubicBezTo>
                    <a:pt x="1568" y="851"/>
                    <a:pt x="1614" y="827"/>
                    <a:pt x="1646" y="785"/>
                  </a:cubicBezTo>
                  <a:lnTo>
                    <a:pt x="1638" y="785"/>
                  </a:lnTo>
                  <a:cubicBezTo>
                    <a:pt x="1638" y="785"/>
                    <a:pt x="1646" y="777"/>
                    <a:pt x="1646" y="777"/>
                  </a:cubicBezTo>
                  <a:cubicBezTo>
                    <a:pt x="1683" y="710"/>
                    <a:pt x="1653" y="627"/>
                    <a:pt x="1586" y="589"/>
                  </a:cubicBezTo>
                  <a:cubicBezTo>
                    <a:pt x="1548" y="567"/>
                    <a:pt x="639" y="94"/>
                    <a:pt x="181" y="3"/>
                  </a:cubicBezTo>
                  <a:cubicBezTo>
                    <a:pt x="171" y="1"/>
                    <a:pt x="161" y="0"/>
                    <a:pt x="152"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solidFill>
                <a:schemeClr val="dk1"/>
              </a:solidFill>
            </a:endParaRPr>
          </a:p>
        </p:txBody>
      </p:sp>
      <p:sp>
        <p:nvSpPr>
          <p:cNvPr id="1108" name="Google Shape;1108;p41"/>
          <p:cNvSpPr txBox="1"/>
          <p:nvPr/>
        </p:nvSpPr>
        <p:spPr>
          <a:xfrm>
            <a:off x="720000" y="1245049"/>
            <a:ext cx="7704000" cy="3504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You can delete this slide when you’re done editing the presentation</a:t>
            </a:r>
            <a:endParaRPr sz="1200" b="1">
              <a:solidFill>
                <a:schemeClr val="lt1"/>
              </a:solidFill>
              <a:latin typeface="Chivo"/>
              <a:ea typeface="Chivo"/>
              <a:cs typeface="Chivo"/>
              <a:sym typeface="Chivo"/>
            </a:endParaRPr>
          </a:p>
        </p:txBody>
      </p:sp>
      <p:sp>
        <p:nvSpPr>
          <p:cNvPr id="1109" name="Google Shape;1109;p41"/>
          <p:cNvSpPr txBox="1"/>
          <p:nvPr/>
        </p:nvSpPr>
        <p:spPr>
          <a:xfrm>
            <a:off x="820800"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For more info:</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SLIDESGO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BLOG</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5">
                  <a:extLst>
                    <a:ext uri="{A12FA001-AC4F-418D-AE19-62706E023703}">
                      <ahyp:hlinkClr xmlns:ahyp="http://schemas.microsoft.com/office/drawing/2018/hyperlinkcolor" val="tx"/>
                    </a:ext>
                  </a:extLst>
                </a:hlinkClick>
              </a:rPr>
              <a:t>FAQS</a:t>
            </a:r>
            <a:endParaRPr sz="800" b="1">
              <a:solidFill>
                <a:schemeClr val="lt1"/>
              </a:solidFill>
              <a:latin typeface="Chivo"/>
              <a:ea typeface="Chivo"/>
              <a:cs typeface="Chivo"/>
              <a:sym typeface="Chivo"/>
            </a:endParaRPr>
          </a:p>
        </p:txBody>
      </p:sp>
      <p:sp>
        <p:nvSpPr>
          <p:cNvPr id="1110" name="Google Shape;1110;p41"/>
          <p:cNvSpPr txBox="1"/>
          <p:nvPr/>
        </p:nvSpPr>
        <p:spPr>
          <a:xfrm>
            <a:off x="4846662"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You can visit our sister projects:</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6">
                  <a:extLst>
                    <a:ext uri="{A12FA001-AC4F-418D-AE19-62706E023703}">
                      <ahyp:hlinkClr xmlns:ahyp="http://schemas.microsoft.com/office/drawing/2018/hyperlinkcolor" val="tx"/>
                    </a:ext>
                  </a:extLst>
                </a:hlinkClick>
              </a:rPr>
              <a:t>FREEPIK</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7">
                  <a:extLst>
                    <a:ext uri="{A12FA001-AC4F-418D-AE19-62706E023703}">
                      <ahyp:hlinkClr xmlns:ahyp="http://schemas.microsoft.com/office/drawing/2018/hyperlinkcolor" val="tx"/>
                    </a:ext>
                  </a:extLst>
                </a:hlinkClick>
              </a:rPr>
              <a:t>FLATICON</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8">
                  <a:extLst>
                    <a:ext uri="{A12FA001-AC4F-418D-AE19-62706E023703}">
                      <ahyp:hlinkClr xmlns:ahyp="http://schemas.microsoft.com/office/drawing/2018/hyperlinkcolor" val="tx"/>
                    </a:ext>
                  </a:extLst>
                </a:hlinkClick>
              </a:rPr>
              <a:t>STORYSET</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9">
                  <a:extLst>
                    <a:ext uri="{A12FA001-AC4F-418D-AE19-62706E023703}">
                      <ahyp:hlinkClr xmlns:ahyp="http://schemas.microsoft.com/office/drawing/2018/hyperlinkcolor" val="tx"/>
                    </a:ext>
                  </a:extLst>
                </a:hlinkClick>
              </a:rPr>
              <a:t>WEPIK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10">
                  <a:extLst>
                    <a:ext uri="{A12FA001-AC4F-418D-AE19-62706E023703}">
                      <ahyp:hlinkClr xmlns:ahyp="http://schemas.microsoft.com/office/drawing/2018/hyperlinkcolor" val="tx"/>
                    </a:ext>
                  </a:extLst>
                </a:hlinkClick>
              </a:rPr>
              <a:t>VIDEVO</a:t>
            </a:r>
            <a:endParaRPr sz="800" b="1">
              <a:solidFill>
                <a:schemeClr val="lt1"/>
              </a:solidFill>
              <a:latin typeface="Chivo"/>
              <a:ea typeface="Chivo"/>
              <a:cs typeface="Chivo"/>
              <a:sym typeface="Chivo"/>
            </a:endParaRPr>
          </a:p>
        </p:txBody>
      </p:sp>
      <p:graphicFrame>
        <p:nvGraphicFramePr>
          <p:cNvPr id="1111" name="Google Shape;1111;p41"/>
          <p:cNvGraphicFramePr/>
          <p:nvPr/>
        </p:nvGraphicFramePr>
        <p:xfrm>
          <a:off x="820800" y="1806400"/>
          <a:ext cx="7489450" cy="2103000"/>
        </p:xfrm>
        <a:graphic>
          <a:graphicData uri="http://schemas.openxmlformats.org/drawingml/2006/table">
            <a:tbl>
              <a:tblPr>
                <a:noFill/>
                <a:tableStyleId>{1FC8A825-2F9E-4793-9A7C-394699BC621E}</a:tableStyleId>
              </a:tblPr>
              <a:tblGrid>
                <a:gridCol w="2202750">
                  <a:extLst>
                    <a:ext uri="{9D8B030D-6E8A-4147-A177-3AD203B41FA5}">
                      <a16:colId xmlns:a16="http://schemas.microsoft.com/office/drawing/2014/main" val="20000"/>
                    </a:ext>
                  </a:extLst>
                </a:gridCol>
                <a:gridCol w="52867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Fonts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To view this template correctly in PowerPoint, download and install the fonts we used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rId11" action="ppaction://hlinksldjump"/>
                        </a:rPr>
                        <a:t>Used</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rId12" action="ppaction://hlinksldjump"/>
                        </a:rPr>
                        <a:t>alternative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1600"/>
                        </a:spcAft>
                        <a:buNone/>
                      </a:pPr>
                      <a:r>
                        <a:rPr lang="en" sz="900">
                          <a:solidFill>
                            <a:schemeClr val="lt1"/>
                          </a:solidFill>
                          <a:latin typeface="Chivo"/>
                          <a:ea typeface="Chivo"/>
                          <a:cs typeface="Chivo"/>
                          <a:sym typeface="Chivo"/>
                        </a:rPr>
                        <a:t>An assortment of graphic resources that are suitable for use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rId13" action="ppaction://hlinksldjump"/>
                        </a:rPr>
                        <a:t>Thanks slide</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must keep it so that proper credits for our design are given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Colors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All the colors used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Icons</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 action="ppaction://noaction"/>
                        </a:rPr>
                        <a:t>infographic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900">
                          <a:solidFill>
                            <a:schemeClr val="lt1"/>
                          </a:solidFill>
                          <a:latin typeface="Chivo"/>
                          <a:ea typeface="Chivo"/>
                          <a:cs typeface="Chivo"/>
                          <a:sym typeface="Chivo"/>
                        </a:rPr>
                        <a:t>These can be used in the template, and their size and color can be edited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900" b="1">
                          <a:solidFill>
                            <a:schemeClr val="lt1"/>
                          </a:solidFill>
                          <a:latin typeface="Chivo"/>
                          <a:ea typeface="Chivo"/>
                          <a:cs typeface="Chivo"/>
                          <a:sym typeface="Chivo"/>
                        </a:rPr>
                        <a:t>Editable presentation theme </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can edit the master slides easily. For more info, click </a:t>
                      </a:r>
                      <a:r>
                        <a:rPr lang="en" sz="900" b="1">
                          <a:solidFill>
                            <a:schemeClr val="lt1"/>
                          </a:solidFill>
                          <a:uFill>
                            <a:noFill/>
                          </a:uFill>
                          <a:latin typeface="Chivo"/>
                          <a:ea typeface="Chivo"/>
                          <a:cs typeface="Chivo"/>
                          <a:sym typeface="Chivo"/>
                          <a:hlinkClick r:id="rId14">
                            <a:extLst>
                              <a:ext uri="{A12FA001-AC4F-418D-AE19-62706E023703}">
                                <ahyp:hlinkClr xmlns:ahyp="http://schemas.microsoft.com/office/drawing/2018/hyperlinkcolor" val="tx"/>
                              </a:ext>
                            </a:extLst>
                          </a:hlinkClick>
                        </a:rPr>
                        <a:t>here</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5"/>
                  </a:ext>
                </a:extLst>
              </a:tr>
            </a:tbl>
          </a:graphicData>
        </a:graphic>
      </p:graphicFrame>
      <p:sp>
        <p:nvSpPr>
          <p:cNvPr id="1112" name="Google Shape;1112;p4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59"/>
          <p:cNvSpPr txBox="1">
            <a:spLocks noGrp="1"/>
          </p:cNvSpPr>
          <p:nvPr>
            <p:ph type="title"/>
          </p:nvPr>
        </p:nvSpPr>
        <p:spPr>
          <a:xfrm>
            <a:off x="1496363"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546" name="Google Shape;1546;p59"/>
          <p:cNvSpPr txBox="1">
            <a:spLocks noGrp="1"/>
          </p:cNvSpPr>
          <p:nvPr>
            <p:ph type="title" idx="2"/>
          </p:nvPr>
        </p:nvSpPr>
        <p:spPr>
          <a:xfrm>
            <a:off x="5353522"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80%</a:t>
            </a:r>
            <a:endParaRPr/>
          </a:p>
        </p:txBody>
      </p:sp>
      <p:sp>
        <p:nvSpPr>
          <p:cNvPr id="1547" name="Google Shape;1547;p59"/>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OPTICAL TELESCOPE</a:t>
            </a:r>
            <a:endParaRPr/>
          </a:p>
        </p:txBody>
      </p:sp>
      <p:sp>
        <p:nvSpPr>
          <p:cNvPr id="1548" name="Google Shape;1548;p59"/>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549" name="Google Shape;1549;p59"/>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550" name="Google Shape;1550;p59"/>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551" name="Google Shape;1551;p59"/>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grpSp>
        <p:nvGrpSpPr>
          <p:cNvPr id="1552" name="Google Shape;1552;p59"/>
          <p:cNvGrpSpPr/>
          <p:nvPr/>
        </p:nvGrpSpPr>
        <p:grpSpPr>
          <a:xfrm>
            <a:off x="1597613" y="2338115"/>
            <a:ext cx="2091600" cy="1390800"/>
            <a:chOff x="1570325" y="2433862"/>
            <a:chExt cx="2091600" cy="1390800"/>
          </a:xfrm>
        </p:grpSpPr>
        <p:grpSp>
          <p:nvGrpSpPr>
            <p:cNvPr id="1553" name="Google Shape;1553;p59"/>
            <p:cNvGrpSpPr/>
            <p:nvPr/>
          </p:nvGrpSpPr>
          <p:grpSpPr>
            <a:xfrm>
              <a:off x="1920725" y="2433862"/>
              <a:ext cx="1390800" cy="1390800"/>
              <a:chOff x="1920725" y="2433862"/>
              <a:chExt cx="1390800" cy="1390800"/>
            </a:xfrm>
          </p:grpSpPr>
          <p:sp>
            <p:nvSpPr>
              <p:cNvPr id="1554" name="Google Shape;1554;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9"/>
              <p:cNvSpPr/>
              <p:nvPr/>
            </p:nvSpPr>
            <p:spPr>
              <a:xfrm flipH="1">
                <a:off x="1920725" y="2433862"/>
                <a:ext cx="1390800" cy="1390800"/>
              </a:xfrm>
              <a:prstGeom prst="blockArc">
                <a:avLst>
                  <a:gd name="adj1" fmla="val 17231474"/>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6" name="Google Shape;1556;p59"/>
            <p:cNvCxnSpPr/>
            <p:nvPr/>
          </p:nvCxnSpPr>
          <p:spPr>
            <a:xfrm>
              <a:off x="1570325" y="3129250"/>
              <a:ext cx="20916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557" name="Google Shape;1557;p59"/>
          <p:cNvGrpSpPr/>
          <p:nvPr/>
        </p:nvGrpSpPr>
        <p:grpSpPr>
          <a:xfrm>
            <a:off x="5454772" y="2338115"/>
            <a:ext cx="2091600" cy="1390800"/>
            <a:chOff x="5482075" y="2433862"/>
            <a:chExt cx="2091600" cy="1390800"/>
          </a:xfrm>
        </p:grpSpPr>
        <p:grpSp>
          <p:nvGrpSpPr>
            <p:cNvPr id="1558" name="Google Shape;1558;p59"/>
            <p:cNvGrpSpPr/>
            <p:nvPr/>
          </p:nvGrpSpPr>
          <p:grpSpPr>
            <a:xfrm>
              <a:off x="5832475" y="2433862"/>
              <a:ext cx="1390800" cy="1390800"/>
              <a:chOff x="1920725" y="2433862"/>
              <a:chExt cx="1390800" cy="1390800"/>
            </a:xfrm>
          </p:grpSpPr>
          <p:sp>
            <p:nvSpPr>
              <p:cNvPr id="1559" name="Google Shape;1559;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9"/>
              <p:cNvSpPr/>
              <p:nvPr/>
            </p:nvSpPr>
            <p:spPr>
              <a:xfrm flipH="1">
                <a:off x="1920725" y="2433862"/>
                <a:ext cx="1390800" cy="1390800"/>
              </a:xfrm>
              <a:prstGeom prst="blockArc">
                <a:avLst>
                  <a:gd name="adj1" fmla="val 12915315"/>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61" name="Google Shape;1561;p59"/>
            <p:cNvCxnSpPr/>
            <p:nvPr/>
          </p:nvCxnSpPr>
          <p:spPr>
            <a:xfrm>
              <a:off x="5482075" y="3129250"/>
              <a:ext cx="2091600" cy="0"/>
            </a:xfrm>
            <a:prstGeom prst="straightConnector1">
              <a:avLst/>
            </a:prstGeom>
            <a:noFill/>
            <a:ln w="19050" cap="flat" cmpd="sng">
              <a:solidFill>
                <a:schemeClr val="accent1"/>
              </a:solidFill>
              <a:prstDash val="solid"/>
              <a:round/>
              <a:headEnd type="none" w="med" len="med"/>
              <a:tailEnd type="none" w="med" len="med"/>
            </a:ln>
          </p:spPr>
        </p:cxnSp>
      </p:grpSp>
      <p:sp>
        <p:nvSpPr>
          <p:cNvPr id="1562" name="Google Shape;1562;p5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grpSp>
        <p:nvGrpSpPr>
          <p:cNvPr id="1567" name="Google Shape;1567;p60"/>
          <p:cNvGrpSpPr/>
          <p:nvPr/>
        </p:nvGrpSpPr>
        <p:grpSpPr>
          <a:xfrm>
            <a:off x="5098542" y="1519129"/>
            <a:ext cx="2901543" cy="2105175"/>
            <a:chOff x="5090863" y="1719877"/>
            <a:chExt cx="2814300" cy="2041877"/>
          </a:xfrm>
        </p:grpSpPr>
        <p:sp>
          <p:nvSpPr>
            <p:cNvPr id="1568" name="Google Shape;1568;p60"/>
            <p:cNvSpPr/>
            <p:nvPr/>
          </p:nvSpPr>
          <p:spPr>
            <a:xfrm>
              <a:off x="5983950" y="3355103"/>
              <a:ext cx="1028100" cy="364800"/>
            </a:xfrm>
            <a:prstGeom prst="trapezoid">
              <a:avLst>
                <a:gd name="adj" fmla="val 184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0"/>
            <p:cNvSpPr/>
            <p:nvPr/>
          </p:nvSpPr>
          <p:spPr>
            <a:xfrm>
              <a:off x="5090863" y="1719877"/>
              <a:ext cx="2814300" cy="1683000"/>
            </a:xfrm>
            <a:prstGeom prst="roundRect">
              <a:avLst>
                <a:gd name="adj" fmla="val 581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5929800" y="3694853"/>
              <a:ext cx="1136400" cy="6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0"/>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72" name="Google Shape;1572;p60"/>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 SOFTWARE</a:t>
            </a:r>
            <a:endParaRPr/>
          </a:p>
        </p:txBody>
      </p:sp>
      <p:sp>
        <p:nvSpPr>
          <p:cNvPr id="1573" name="Google Shape;1573;p60"/>
          <p:cNvSpPr/>
          <p:nvPr/>
        </p:nvSpPr>
        <p:spPr>
          <a:xfrm>
            <a:off x="1143915"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4" name="Google Shape;1574;p60"/>
          <p:cNvPicPr preferRelativeResize="0"/>
          <p:nvPr/>
        </p:nvPicPr>
        <p:blipFill rotWithShape="1">
          <a:blip r:embed="rId3">
            <a:alphaModFix/>
          </a:blip>
          <a:srcRect/>
          <a:stretch/>
        </p:blipFill>
        <p:spPr>
          <a:xfrm>
            <a:off x="5187023" y="1621613"/>
            <a:ext cx="2724581" cy="15325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61"/>
          <p:cNvGrpSpPr/>
          <p:nvPr/>
        </p:nvGrpSpPr>
        <p:grpSpPr>
          <a:xfrm>
            <a:off x="1654153" y="1163998"/>
            <a:ext cx="1747800" cy="2815471"/>
            <a:chOff x="1772117" y="1163998"/>
            <a:chExt cx="1747800" cy="2815471"/>
          </a:xfrm>
        </p:grpSpPr>
        <p:sp>
          <p:nvSpPr>
            <p:cNvPr id="1580" name="Google Shape;1580;p61"/>
            <p:cNvSpPr/>
            <p:nvPr/>
          </p:nvSpPr>
          <p:spPr>
            <a:xfrm>
              <a:off x="1772117" y="1164869"/>
              <a:ext cx="1747800" cy="2814600"/>
            </a:xfrm>
            <a:prstGeom prst="roundRect">
              <a:avLst>
                <a:gd name="adj" fmla="val 659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1" name="Google Shape;1581;p61"/>
            <p:cNvGrpSpPr/>
            <p:nvPr/>
          </p:nvGrpSpPr>
          <p:grpSpPr>
            <a:xfrm>
              <a:off x="2121134" y="1163998"/>
              <a:ext cx="1049700" cy="193800"/>
              <a:chOff x="2121134" y="1164071"/>
              <a:chExt cx="1049700" cy="193800"/>
            </a:xfrm>
          </p:grpSpPr>
          <p:sp>
            <p:nvSpPr>
              <p:cNvPr id="1582" name="Google Shape;1582;p61"/>
              <p:cNvSpPr/>
              <p:nvPr/>
            </p:nvSpPr>
            <p:spPr>
              <a:xfrm rot="10800000">
                <a:off x="2121134" y="1164071"/>
                <a:ext cx="1049700" cy="193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2605778" y="1220764"/>
                <a:ext cx="80400" cy="80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4" name="Google Shape;1584;p61"/>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85" name="Google Shape;1585;p61"/>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ASTRONOMIC WEBSITE</a:t>
            </a:r>
            <a:endParaRPr/>
          </a:p>
        </p:txBody>
      </p:sp>
      <p:sp>
        <p:nvSpPr>
          <p:cNvPr id="1586" name="Google Shape;1586;p61"/>
          <p:cNvSpPr/>
          <p:nvPr/>
        </p:nvSpPr>
        <p:spPr>
          <a:xfrm>
            <a:off x="4309547"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7" name="Google Shape;1587;p61"/>
          <p:cNvPicPr preferRelativeResize="0"/>
          <p:nvPr/>
        </p:nvPicPr>
        <p:blipFill rotWithShape="1">
          <a:blip r:embed="rId3">
            <a:alphaModFix/>
          </a:blip>
          <a:srcRect l="59785" r="3761"/>
          <a:stretch/>
        </p:blipFill>
        <p:spPr>
          <a:xfrm>
            <a:off x="1742411" y="1431023"/>
            <a:ext cx="1571299" cy="2424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2"/>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593" name="Google Shape;1593;p62"/>
          <p:cNvGrpSpPr/>
          <p:nvPr/>
        </p:nvGrpSpPr>
        <p:grpSpPr>
          <a:xfrm>
            <a:off x="5526925" y="1164462"/>
            <a:ext cx="2034929" cy="2814576"/>
            <a:chOff x="2392475" y="2383050"/>
            <a:chExt cx="1664700" cy="2302500"/>
          </a:xfrm>
        </p:grpSpPr>
        <p:sp>
          <p:nvSpPr>
            <p:cNvPr id="1594" name="Google Shape;1594;p62"/>
            <p:cNvSpPr/>
            <p:nvPr/>
          </p:nvSpPr>
          <p:spPr>
            <a:xfrm>
              <a:off x="2392475" y="2383050"/>
              <a:ext cx="1664700" cy="2302500"/>
            </a:xfrm>
            <a:prstGeom prst="roundRect">
              <a:avLst>
                <a:gd name="adj" fmla="val 65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3101225" y="4511721"/>
              <a:ext cx="247200" cy="118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62"/>
          <p:cNvSpPr/>
          <p:nvPr/>
        </p:nvSpPr>
        <p:spPr>
          <a:xfrm>
            <a:off x="1582146"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TABLET APP ABOUT STARS</a:t>
            </a:r>
            <a:endParaRPr/>
          </a:p>
        </p:txBody>
      </p:sp>
      <p:pic>
        <p:nvPicPr>
          <p:cNvPr id="1598" name="Google Shape;1598;p62"/>
          <p:cNvPicPr preferRelativeResize="0"/>
          <p:nvPr/>
        </p:nvPicPr>
        <p:blipFill rotWithShape="1">
          <a:blip r:embed="rId3">
            <a:alphaModFix/>
          </a:blip>
          <a:srcRect l="6678" r="50915"/>
          <a:stretch/>
        </p:blipFill>
        <p:spPr>
          <a:xfrm>
            <a:off x="5630439" y="1288525"/>
            <a:ext cx="1827900" cy="2424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6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TELESCOPE MAP</a:t>
            </a:r>
            <a:endParaRPr/>
          </a:p>
        </p:txBody>
      </p:sp>
      <p:grpSp>
        <p:nvGrpSpPr>
          <p:cNvPr id="1604" name="Google Shape;1604;p63"/>
          <p:cNvGrpSpPr/>
          <p:nvPr/>
        </p:nvGrpSpPr>
        <p:grpSpPr>
          <a:xfrm>
            <a:off x="722372" y="1401562"/>
            <a:ext cx="5135386" cy="3054674"/>
            <a:chOff x="238125" y="732525"/>
            <a:chExt cx="7130500" cy="4241425"/>
          </a:xfrm>
        </p:grpSpPr>
        <p:sp>
          <p:nvSpPr>
            <p:cNvPr id="1605" name="Google Shape;1605;p63"/>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3"/>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3"/>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3"/>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3"/>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3"/>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3"/>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3"/>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3"/>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3"/>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3"/>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3"/>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3"/>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3"/>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3"/>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3"/>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3"/>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3"/>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3"/>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3"/>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3"/>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3"/>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3"/>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3"/>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3"/>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3"/>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3"/>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3"/>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3"/>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3"/>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3"/>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3"/>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3"/>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3"/>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63"/>
          <p:cNvSpPr txBox="1"/>
          <p:nvPr/>
        </p:nvSpPr>
        <p:spPr>
          <a:xfrm flipH="1">
            <a:off x="6358774" y="3503127"/>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NEPTUNE</a:t>
            </a:r>
            <a:endParaRPr sz="2200">
              <a:solidFill>
                <a:schemeClr val="lt1"/>
              </a:solidFill>
              <a:latin typeface="Anek Devanagari ExtraBold"/>
              <a:ea typeface="Anek Devanagari ExtraBold"/>
              <a:cs typeface="Anek Devanagari ExtraBold"/>
              <a:sym typeface="Anek Devanagari ExtraBold"/>
            </a:endParaRPr>
          </a:p>
        </p:txBody>
      </p:sp>
      <p:sp>
        <p:nvSpPr>
          <p:cNvPr id="1720" name="Google Shape;1720;p63"/>
          <p:cNvSpPr txBox="1"/>
          <p:nvPr/>
        </p:nvSpPr>
        <p:spPr>
          <a:xfrm flipH="1">
            <a:off x="6060268" y="3953275"/>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Neptune is the farthest planet from the Sun</a:t>
            </a:r>
            <a:endParaRPr sz="1500">
              <a:solidFill>
                <a:schemeClr val="lt1"/>
              </a:solidFill>
              <a:latin typeface="Chivo"/>
              <a:ea typeface="Chivo"/>
              <a:cs typeface="Chivo"/>
              <a:sym typeface="Chivo"/>
            </a:endParaRPr>
          </a:p>
        </p:txBody>
      </p:sp>
      <p:sp>
        <p:nvSpPr>
          <p:cNvPr id="1721" name="Google Shape;1721;p63"/>
          <p:cNvSpPr txBox="1"/>
          <p:nvPr/>
        </p:nvSpPr>
        <p:spPr>
          <a:xfrm flipH="1">
            <a:off x="6358774" y="2355026"/>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p:txBody>
      </p:sp>
      <p:sp>
        <p:nvSpPr>
          <p:cNvPr id="1722" name="Google Shape;1722;p63"/>
          <p:cNvSpPr txBox="1"/>
          <p:nvPr/>
        </p:nvSpPr>
        <p:spPr>
          <a:xfrm flipH="1">
            <a:off x="6060268" y="2805171"/>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Venus is the second planet from the Sun</a:t>
            </a:r>
            <a:endParaRPr sz="1500">
              <a:solidFill>
                <a:schemeClr val="lt1"/>
              </a:solidFill>
              <a:latin typeface="Chivo"/>
              <a:ea typeface="Chivo"/>
              <a:cs typeface="Chivo"/>
              <a:sym typeface="Chivo"/>
            </a:endParaRPr>
          </a:p>
        </p:txBody>
      </p:sp>
      <p:sp>
        <p:nvSpPr>
          <p:cNvPr id="1723" name="Google Shape;1723;p63"/>
          <p:cNvSpPr txBox="1"/>
          <p:nvPr/>
        </p:nvSpPr>
        <p:spPr>
          <a:xfrm flipH="1">
            <a:off x="6358774" y="1206925"/>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JUPITER</a:t>
            </a:r>
            <a:endParaRPr sz="2200">
              <a:solidFill>
                <a:schemeClr val="lt1"/>
              </a:solidFill>
              <a:latin typeface="Anek Devanagari ExtraBold"/>
              <a:ea typeface="Anek Devanagari ExtraBold"/>
              <a:cs typeface="Anek Devanagari ExtraBold"/>
              <a:sym typeface="Anek Devanagari ExtraBold"/>
            </a:endParaRPr>
          </a:p>
        </p:txBody>
      </p:sp>
      <p:sp>
        <p:nvSpPr>
          <p:cNvPr id="1724" name="Google Shape;1724;p63"/>
          <p:cNvSpPr txBox="1"/>
          <p:nvPr/>
        </p:nvSpPr>
        <p:spPr>
          <a:xfrm flipH="1">
            <a:off x="6060268" y="1657067"/>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Jupiter is a gas giant and the biggest planet</a:t>
            </a:r>
            <a:endParaRPr sz="1500">
              <a:solidFill>
                <a:schemeClr val="lt1"/>
              </a:solidFill>
              <a:latin typeface="Chivo"/>
              <a:ea typeface="Chivo"/>
              <a:cs typeface="Chivo"/>
              <a:sym typeface="Chivo"/>
            </a:endParaRPr>
          </a:p>
        </p:txBody>
      </p:sp>
      <p:sp>
        <p:nvSpPr>
          <p:cNvPr id="1725" name="Google Shape;1725;p63"/>
          <p:cNvSpPr/>
          <p:nvPr/>
        </p:nvSpPr>
        <p:spPr>
          <a:xfrm>
            <a:off x="6166033" y="1393001"/>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6166033"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3"/>
          <p:cNvSpPr/>
          <p:nvPr/>
        </p:nvSpPr>
        <p:spPr>
          <a:xfrm>
            <a:off x="6166033"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3"/>
          <p:cNvSpPr/>
          <p:nvPr/>
        </p:nvSpPr>
        <p:spPr>
          <a:xfrm>
            <a:off x="2704276" y="1393001"/>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4879967"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1814686"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63"/>
          <p:cNvCxnSpPr>
            <a:stCxn id="1730" idx="6"/>
            <a:endCxn id="1726" idx="2"/>
          </p:cNvCxnSpPr>
          <p:nvPr/>
        </p:nvCxnSpPr>
        <p:spPr>
          <a:xfrm>
            <a:off x="2007286" y="2637405"/>
            <a:ext cx="4158600" cy="0"/>
          </a:xfrm>
          <a:prstGeom prst="straightConnector1">
            <a:avLst/>
          </a:prstGeom>
          <a:noFill/>
          <a:ln w="19050" cap="flat" cmpd="sng">
            <a:solidFill>
              <a:schemeClr val="lt1"/>
            </a:solidFill>
            <a:prstDash val="solid"/>
            <a:round/>
            <a:headEnd type="none" w="med" len="med"/>
            <a:tailEnd type="none" w="med" len="med"/>
          </a:ln>
        </p:spPr>
      </p:cxnSp>
      <p:cxnSp>
        <p:nvCxnSpPr>
          <p:cNvPr id="1732" name="Google Shape;1732;p63"/>
          <p:cNvCxnSpPr>
            <a:stCxn id="1729" idx="6"/>
            <a:endCxn id="1727" idx="2"/>
          </p:cNvCxnSpPr>
          <p:nvPr/>
        </p:nvCxnSpPr>
        <p:spPr>
          <a:xfrm>
            <a:off x="5072567" y="3785509"/>
            <a:ext cx="1093500" cy="0"/>
          </a:xfrm>
          <a:prstGeom prst="straightConnector1">
            <a:avLst/>
          </a:prstGeom>
          <a:noFill/>
          <a:ln w="19050" cap="flat" cmpd="sng">
            <a:solidFill>
              <a:schemeClr val="lt1"/>
            </a:solidFill>
            <a:prstDash val="solid"/>
            <a:round/>
            <a:headEnd type="none" w="med" len="med"/>
            <a:tailEnd type="none" w="med" len="med"/>
          </a:ln>
        </p:spPr>
      </p:cxnSp>
      <p:cxnSp>
        <p:nvCxnSpPr>
          <p:cNvPr id="1733" name="Google Shape;1733;p63"/>
          <p:cNvCxnSpPr>
            <a:stCxn id="1728" idx="6"/>
            <a:endCxn id="1725" idx="2"/>
          </p:cNvCxnSpPr>
          <p:nvPr/>
        </p:nvCxnSpPr>
        <p:spPr>
          <a:xfrm>
            <a:off x="2887576" y="1484651"/>
            <a:ext cx="3278400" cy="4800"/>
          </a:xfrm>
          <a:prstGeom prst="straightConnector1">
            <a:avLst/>
          </a:prstGeom>
          <a:noFill/>
          <a:ln w="19050" cap="flat" cmpd="sng">
            <a:solidFill>
              <a:schemeClr val="lt1"/>
            </a:solidFill>
            <a:prstDash val="solid"/>
            <a:round/>
            <a:headEnd type="none" w="med" len="med"/>
            <a:tailEnd type="none" w="med" len="med"/>
          </a:ln>
        </p:spPr>
      </p:cxnSp>
      <p:sp>
        <p:nvSpPr>
          <p:cNvPr id="1734" name="Google Shape;1734;p6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6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HISTORY OF OBSERVATION</a:t>
            </a:r>
            <a:endParaRPr/>
          </a:p>
        </p:txBody>
      </p:sp>
      <p:sp>
        <p:nvSpPr>
          <p:cNvPr id="1740" name="Google Shape;1740;p64"/>
          <p:cNvSpPr txBox="1">
            <a:spLocks noGrp="1"/>
          </p:cNvSpPr>
          <p:nvPr>
            <p:ph type="subTitle" idx="4294967295"/>
          </p:nvPr>
        </p:nvSpPr>
        <p:spPr>
          <a:xfrm flipH="1">
            <a:off x="824880"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VENUS</a:t>
            </a:r>
            <a:endParaRPr sz="2200">
              <a:latin typeface="Anek Devanagari ExtraBold"/>
              <a:ea typeface="Anek Devanagari ExtraBold"/>
              <a:cs typeface="Anek Devanagari ExtraBold"/>
              <a:sym typeface="Anek Devanagari ExtraBold"/>
            </a:endParaRPr>
          </a:p>
        </p:txBody>
      </p:sp>
      <p:sp>
        <p:nvSpPr>
          <p:cNvPr id="1741" name="Google Shape;1741;p64"/>
          <p:cNvSpPr txBox="1">
            <a:spLocks noGrp="1"/>
          </p:cNvSpPr>
          <p:nvPr>
            <p:ph type="subTitle" idx="4294967295"/>
          </p:nvPr>
        </p:nvSpPr>
        <p:spPr>
          <a:xfrm flipH="1">
            <a:off x="824880"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a:t>
            </a:r>
            <a:endParaRPr/>
          </a:p>
        </p:txBody>
      </p:sp>
      <p:sp>
        <p:nvSpPr>
          <p:cNvPr id="1742" name="Google Shape;1742;p64"/>
          <p:cNvSpPr txBox="1">
            <a:spLocks noGrp="1"/>
          </p:cNvSpPr>
          <p:nvPr>
            <p:ph type="subTitle" idx="4294967295"/>
          </p:nvPr>
        </p:nvSpPr>
        <p:spPr>
          <a:xfrm flipH="1">
            <a:off x="4702577"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743" name="Google Shape;1743;p64"/>
          <p:cNvSpPr txBox="1">
            <a:spLocks noGrp="1"/>
          </p:cNvSpPr>
          <p:nvPr>
            <p:ph type="subTitle" idx="4294967295"/>
          </p:nvPr>
        </p:nvSpPr>
        <p:spPr>
          <a:xfrm flipH="1">
            <a:off x="4702577"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from the Sun</a:t>
            </a:r>
            <a:endParaRPr/>
          </a:p>
        </p:txBody>
      </p:sp>
      <p:sp>
        <p:nvSpPr>
          <p:cNvPr id="1744" name="Google Shape;1744;p64"/>
          <p:cNvSpPr txBox="1">
            <a:spLocks noGrp="1"/>
          </p:cNvSpPr>
          <p:nvPr>
            <p:ph type="subTitle" idx="4294967295"/>
          </p:nvPr>
        </p:nvSpPr>
        <p:spPr>
          <a:xfrm flipH="1">
            <a:off x="2763728"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745" name="Google Shape;1745;p64"/>
          <p:cNvSpPr txBox="1">
            <a:spLocks noGrp="1"/>
          </p:cNvSpPr>
          <p:nvPr>
            <p:ph type="subTitle" idx="4294967295"/>
          </p:nvPr>
        </p:nvSpPr>
        <p:spPr>
          <a:xfrm flipH="1">
            <a:off x="2763728"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 very cold place</a:t>
            </a:r>
            <a:endParaRPr/>
          </a:p>
        </p:txBody>
      </p:sp>
      <p:sp>
        <p:nvSpPr>
          <p:cNvPr id="1746" name="Google Shape;1746;p64"/>
          <p:cNvSpPr txBox="1">
            <a:spLocks noGrp="1"/>
          </p:cNvSpPr>
          <p:nvPr>
            <p:ph type="subTitle" idx="4294967295"/>
          </p:nvPr>
        </p:nvSpPr>
        <p:spPr>
          <a:xfrm flipH="1">
            <a:off x="6641425"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747" name="Google Shape;1747;p64"/>
          <p:cNvSpPr txBox="1">
            <a:spLocks noGrp="1"/>
          </p:cNvSpPr>
          <p:nvPr>
            <p:ph type="subTitle" idx="4294967295"/>
          </p:nvPr>
        </p:nvSpPr>
        <p:spPr>
          <a:xfrm flipH="1">
            <a:off x="6641425"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from the Sun</a:t>
            </a:r>
            <a:endParaRPr/>
          </a:p>
        </p:txBody>
      </p:sp>
      <p:cxnSp>
        <p:nvCxnSpPr>
          <p:cNvPr id="1748" name="Google Shape;1748;p64"/>
          <p:cNvCxnSpPr>
            <a:stCxn id="1749" idx="3"/>
            <a:endCxn id="1750" idx="1"/>
          </p:cNvCxnSpPr>
          <p:nvPr/>
        </p:nvCxnSpPr>
        <p:spPr>
          <a:xfrm>
            <a:off x="2074230" y="2608698"/>
            <a:ext cx="1120800" cy="0"/>
          </a:xfrm>
          <a:prstGeom prst="straightConnector1">
            <a:avLst/>
          </a:prstGeom>
          <a:noFill/>
          <a:ln w="19050" cap="rnd" cmpd="sng">
            <a:solidFill>
              <a:schemeClr val="lt1"/>
            </a:solidFill>
            <a:prstDash val="solid"/>
            <a:round/>
            <a:headEnd type="none" w="med" len="med"/>
            <a:tailEnd type="none" w="med" len="med"/>
          </a:ln>
        </p:spPr>
      </p:cxnSp>
      <p:sp>
        <p:nvSpPr>
          <p:cNvPr id="1749" name="Google Shape;1749;p64"/>
          <p:cNvSpPr/>
          <p:nvPr/>
        </p:nvSpPr>
        <p:spPr>
          <a:xfrm>
            <a:off x="1256130" y="2199648"/>
            <a:ext cx="818100" cy="8181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4"/>
          <p:cNvSpPr/>
          <p:nvPr/>
        </p:nvSpPr>
        <p:spPr>
          <a:xfrm>
            <a:off x="3194978" y="2199648"/>
            <a:ext cx="818100" cy="8181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4"/>
          <p:cNvSpPr/>
          <p:nvPr/>
        </p:nvSpPr>
        <p:spPr>
          <a:xfrm>
            <a:off x="5133827" y="2199648"/>
            <a:ext cx="818100" cy="8181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4"/>
          <p:cNvSpPr/>
          <p:nvPr/>
        </p:nvSpPr>
        <p:spPr>
          <a:xfrm>
            <a:off x="7072675" y="2199648"/>
            <a:ext cx="818100" cy="8181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4"/>
          <p:cNvSpPr txBox="1">
            <a:spLocks noGrp="1"/>
          </p:cNvSpPr>
          <p:nvPr>
            <p:ph type="subTitle" idx="4294967295"/>
          </p:nvPr>
        </p:nvSpPr>
        <p:spPr>
          <a:xfrm flipH="1">
            <a:off x="824880"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1609</a:t>
            </a:r>
            <a:endParaRPr sz="2200">
              <a:latin typeface="Anek Devanagari ExtraBold"/>
              <a:ea typeface="Anek Devanagari ExtraBold"/>
              <a:cs typeface="Anek Devanagari ExtraBold"/>
              <a:sym typeface="Anek Devanagari ExtraBold"/>
            </a:endParaRPr>
          </a:p>
        </p:txBody>
      </p:sp>
      <p:sp>
        <p:nvSpPr>
          <p:cNvPr id="1754" name="Google Shape;1754;p64"/>
          <p:cNvSpPr txBox="1">
            <a:spLocks noGrp="1"/>
          </p:cNvSpPr>
          <p:nvPr>
            <p:ph type="subTitle" idx="4294967295"/>
          </p:nvPr>
        </p:nvSpPr>
        <p:spPr>
          <a:xfrm flipH="1">
            <a:off x="4702577"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1930</a:t>
            </a:r>
            <a:endParaRPr sz="2200">
              <a:latin typeface="Anek Devanagari ExtraBold"/>
              <a:ea typeface="Anek Devanagari ExtraBold"/>
              <a:cs typeface="Anek Devanagari ExtraBold"/>
              <a:sym typeface="Anek Devanagari ExtraBold"/>
            </a:endParaRPr>
          </a:p>
        </p:txBody>
      </p:sp>
      <p:sp>
        <p:nvSpPr>
          <p:cNvPr id="1755" name="Google Shape;1755;p64"/>
          <p:cNvSpPr txBox="1">
            <a:spLocks noGrp="1"/>
          </p:cNvSpPr>
          <p:nvPr>
            <p:ph type="subTitle" idx="4294967295"/>
          </p:nvPr>
        </p:nvSpPr>
        <p:spPr>
          <a:xfrm flipH="1">
            <a:off x="2763728"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1789</a:t>
            </a:r>
            <a:endParaRPr sz="2200">
              <a:latin typeface="Anek Devanagari ExtraBold"/>
              <a:ea typeface="Anek Devanagari ExtraBold"/>
              <a:cs typeface="Anek Devanagari ExtraBold"/>
              <a:sym typeface="Anek Devanagari ExtraBold"/>
            </a:endParaRPr>
          </a:p>
        </p:txBody>
      </p:sp>
      <p:sp>
        <p:nvSpPr>
          <p:cNvPr id="1756" name="Google Shape;1756;p64"/>
          <p:cNvSpPr txBox="1">
            <a:spLocks noGrp="1"/>
          </p:cNvSpPr>
          <p:nvPr>
            <p:ph type="subTitle" idx="4294967295"/>
          </p:nvPr>
        </p:nvSpPr>
        <p:spPr>
          <a:xfrm flipH="1">
            <a:off x="6641425"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TODAY!</a:t>
            </a:r>
            <a:endParaRPr sz="2200">
              <a:latin typeface="Anek Devanagari ExtraBold"/>
              <a:ea typeface="Anek Devanagari ExtraBold"/>
              <a:cs typeface="Anek Devanagari ExtraBold"/>
              <a:sym typeface="Anek Devanagari ExtraBold"/>
            </a:endParaRPr>
          </a:p>
        </p:txBody>
      </p:sp>
      <p:sp>
        <p:nvSpPr>
          <p:cNvPr id="1757" name="Google Shape;1757;p64"/>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8" name="Google Shape;1758;p64"/>
          <p:cNvCxnSpPr>
            <a:stCxn id="1750" idx="3"/>
            <a:endCxn id="1751" idx="1"/>
          </p:cNvCxnSpPr>
          <p:nvPr/>
        </p:nvCxnSpPr>
        <p:spPr>
          <a:xfrm>
            <a:off x="4013078" y="2608698"/>
            <a:ext cx="1120800" cy="0"/>
          </a:xfrm>
          <a:prstGeom prst="straightConnector1">
            <a:avLst/>
          </a:prstGeom>
          <a:noFill/>
          <a:ln w="19050" cap="rnd" cmpd="sng">
            <a:solidFill>
              <a:schemeClr val="lt1"/>
            </a:solidFill>
            <a:prstDash val="solid"/>
            <a:round/>
            <a:headEnd type="none" w="med" len="med"/>
            <a:tailEnd type="none" w="med" len="med"/>
          </a:ln>
        </p:spPr>
      </p:cxnSp>
      <p:cxnSp>
        <p:nvCxnSpPr>
          <p:cNvPr id="1759" name="Google Shape;1759;p64"/>
          <p:cNvCxnSpPr>
            <a:stCxn id="1751" idx="3"/>
            <a:endCxn id="1752" idx="1"/>
          </p:cNvCxnSpPr>
          <p:nvPr/>
        </p:nvCxnSpPr>
        <p:spPr>
          <a:xfrm>
            <a:off x="5951927" y="2608698"/>
            <a:ext cx="1120800" cy="0"/>
          </a:xfrm>
          <a:prstGeom prst="straightConnector1">
            <a:avLst/>
          </a:prstGeom>
          <a:noFill/>
          <a:ln w="19050" cap="rnd" cmpd="sng">
            <a:solidFill>
              <a:schemeClr val="lt1"/>
            </a:solidFill>
            <a:prstDash val="solid"/>
            <a:round/>
            <a:headEnd type="none" w="med" len="med"/>
            <a:tailEnd type="none" w="med" len="med"/>
          </a:ln>
        </p:spPr>
      </p:cxnSp>
      <p:grpSp>
        <p:nvGrpSpPr>
          <p:cNvPr id="1760" name="Google Shape;1760;p64"/>
          <p:cNvGrpSpPr/>
          <p:nvPr/>
        </p:nvGrpSpPr>
        <p:grpSpPr>
          <a:xfrm>
            <a:off x="3432738" y="2439063"/>
            <a:ext cx="342580" cy="339271"/>
            <a:chOff x="5049725" y="1435050"/>
            <a:chExt cx="486550" cy="481850"/>
          </a:xfrm>
        </p:grpSpPr>
        <p:sp>
          <p:nvSpPr>
            <p:cNvPr id="1761" name="Google Shape;1761;p6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2" name="Google Shape;1762;p6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3" name="Google Shape;1763;p6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4" name="Google Shape;1764;p6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5" name="Google Shape;1765;p64"/>
          <p:cNvGrpSpPr/>
          <p:nvPr/>
        </p:nvGrpSpPr>
        <p:grpSpPr>
          <a:xfrm>
            <a:off x="7312046" y="2439071"/>
            <a:ext cx="339359" cy="339253"/>
            <a:chOff x="5642475" y="1435075"/>
            <a:chExt cx="481975" cy="481825"/>
          </a:xfrm>
        </p:grpSpPr>
        <p:sp>
          <p:nvSpPr>
            <p:cNvPr id="1766" name="Google Shape;1766;p6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7" name="Google Shape;1767;p6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8" name="Google Shape;1768;p6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9" name="Google Shape;1769;p64"/>
          <p:cNvGrpSpPr/>
          <p:nvPr/>
        </p:nvGrpSpPr>
        <p:grpSpPr>
          <a:xfrm>
            <a:off x="5373224" y="2459605"/>
            <a:ext cx="339306" cy="298186"/>
            <a:chOff x="2085450" y="2057100"/>
            <a:chExt cx="481900" cy="423500"/>
          </a:xfrm>
        </p:grpSpPr>
        <p:sp>
          <p:nvSpPr>
            <p:cNvPr id="1770" name="Google Shape;1770;p64"/>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1" name="Google Shape;1771;p64"/>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2" name="Google Shape;1772;p64"/>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3" name="Google Shape;1773;p64"/>
          <p:cNvGrpSpPr/>
          <p:nvPr/>
        </p:nvGrpSpPr>
        <p:grpSpPr>
          <a:xfrm>
            <a:off x="1495580" y="2439063"/>
            <a:ext cx="339200" cy="339271"/>
            <a:chOff x="5049725" y="2027900"/>
            <a:chExt cx="481750" cy="481850"/>
          </a:xfrm>
        </p:grpSpPr>
        <p:sp>
          <p:nvSpPr>
            <p:cNvPr id="1774" name="Google Shape;1774;p64"/>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5" name="Google Shape;1775;p64"/>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6" name="Google Shape;1776;p64"/>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7" name="Google Shape;1777;p64"/>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8" name="Google Shape;1778;p64"/>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64"/>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0" name="Google Shape;1780;p64"/>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1" name="Google Shape;1781;p64"/>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82" name="Google Shape;1782;p64"/>
          <p:cNvGrpSpPr/>
          <p:nvPr/>
        </p:nvGrpSpPr>
        <p:grpSpPr>
          <a:xfrm>
            <a:off x="7460898" y="1403007"/>
            <a:ext cx="1436853" cy="3566150"/>
            <a:chOff x="7460898" y="1383375"/>
            <a:chExt cx="1436853" cy="3566150"/>
          </a:xfrm>
        </p:grpSpPr>
        <p:grpSp>
          <p:nvGrpSpPr>
            <p:cNvPr id="1783" name="Google Shape;1783;p64"/>
            <p:cNvGrpSpPr/>
            <p:nvPr/>
          </p:nvGrpSpPr>
          <p:grpSpPr>
            <a:xfrm>
              <a:off x="8590153" y="1383375"/>
              <a:ext cx="307598" cy="799285"/>
              <a:chOff x="7762329" y="1108312"/>
              <a:chExt cx="207150" cy="538312"/>
            </a:xfrm>
          </p:grpSpPr>
          <p:sp>
            <p:nvSpPr>
              <p:cNvPr id="1784" name="Google Shape;1784;p64"/>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4"/>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4"/>
            <p:cNvGrpSpPr/>
            <p:nvPr/>
          </p:nvGrpSpPr>
          <p:grpSpPr>
            <a:xfrm rot="10800000">
              <a:off x="7460898" y="3847884"/>
              <a:ext cx="1434576" cy="1101641"/>
              <a:chOff x="-3979366" y="4043825"/>
              <a:chExt cx="1434576" cy="1101641"/>
            </a:xfrm>
          </p:grpSpPr>
          <p:sp>
            <p:nvSpPr>
              <p:cNvPr id="1787" name="Google Shape;1787;p64"/>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4"/>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4"/>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3"/>
        <p:cNvGrpSpPr/>
        <p:nvPr/>
      </p:nvGrpSpPr>
      <p:grpSpPr>
        <a:xfrm>
          <a:off x="0" y="0"/>
          <a:ext cx="0" cy="0"/>
          <a:chOff x="0" y="0"/>
          <a:chExt cx="0" cy="0"/>
        </a:xfrm>
      </p:grpSpPr>
      <p:grpSp>
        <p:nvGrpSpPr>
          <p:cNvPr id="1794" name="Google Shape;1794;p65"/>
          <p:cNvGrpSpPr/>
          <p:nvPr/>
        </p:nvGrpSpPr>
        <p:grpSpPr>
          <a:xfrm>
            <a:off x="3044581" y="1401603"/>
            <a:ext cx="3054891" cy="3054891"/>
            <a:chOff x="3044581" y="1401603"/>
            <a:chExt cx="3054891" cy="3054891"/>
          </a:xfrm>
        </p:grpSpPr>
        <p:sp>
          <p:nvSpPr>
            <p:cNvPr id="1795" name="Google Shape;1795;p65"/>
            <p:cNvSpPr/>
            <p:nvPr/>
          </p:nvSpPr>
          <p:spPr>
            <a:xfrm>
              <a:off x="3044581" y="1401603"/>
              <a:ext cx="3054891" cy="3054891"/>
            </a:xfrm>
            <a:custGeom>
              <a:avLst/>
              <a:gdLst/>
              <a:ahLst/>
              <a:cxnLst/>
              <a:rect l="l" t="t" r="r" b="b"/>
              <a:pathLst>
                <a:path w="46404" h="46404" extrusionOk="0">
                  <a:moveTo>
                    <a:pt x="23202" y="1"/>
                  </a:moveTo>
                  <a:cubicBezTo>
                    <a:pt x="10384" y="1"/>
                    <a:pt x="0" y="10384"/>
                    <a:pt x="0" y="23202"/>
                  </a:cubicBezTo>
                  <a:cubicBezTo>
                    <a:pt x="0" y="36020"/>
                    <a:pt x="10384" y="46403"/>
                    <a:pt x="23202" y="46403"/>
                  </a:cubicBezTo>
                  <a:cubicBezTo>
                    <a:pt x="36020" y="46403"/>
                    <a:pt x="46403" y="36020"/>
                    <a:pt x="46403" y="23202"/>
                  </a:cubicBezTo>
                  <a:cubicBezTo>
                    <a:pt x="46403" y="10384"/>
                    <a:pt x="36020" y="1"/>
                    <a:pt x="2320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3346818" y="1703840"/>
              <a:ext cx="2450417" cy="2450417"/>
            </a:xfrm>
            <a:custGeom>
              <a:avLst/>
              <a:gdLst/>
              <a:ahLst/>
              <a:cxnLst/>
              <a:rect l="l" t="t" r="r" b="b"/>
              <a:pathLst>
                <a:path w="37222" h="37222" extrusionOk="0">
                  <a:moveTo>
                    <a:pt x="18611" y="0"/>
                  </a:moveTo>
                  <a:cubicBezTo>
                    <a:pt x="8333" y="0"/>
                    <a:pt x="0" y="8333"/>
                    <a:pt x="0" y="18611"/>
                  </a:cubicBezTo>
                  <a:cubicBezTo>
                    <a:pt x="0" y="28889"/>
                    <a:pt x="8333" y="37222"/>
                    <a:pt x="18611" y="37222"/>
                  </a:cubicBezTo>
                  <a:cubicBezTo>
                    <a:pt x="28889" y="37222"/>
                    <a:pt x="37222" y="28889"/>
                    <a:pt x="37222" y="18611"/>
                  </a:cubicBezTo>
                  <a:cubicBezTo>
                    <a:pt x="37222" y="8333"/>
                    <a:pt x="28889" y="0"/>
                    <a:pt x="1861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p:cNvSpPr/>
            <p:nvPr/>
          </p:nvSpPr>
          <p:spPr>
            <a:xfrm>
              <a:off x="3503104" y="1955222"/>
              <a:ext cx="2137845" cy="1947655"/>
            </a:xfrm>
            <a:custGeom>
              <a:avLst/>
              <a:gdLst/>
              <a:ahLst/>
              <a:cxnLst/>
              <a:rect l="l" t="t" r="r" b="b"/>
              <a:pathLst>
                <a:path w="32474" h="29585" extrusionOk="0">
                  <a:moveTo>
                    <a:pt x="16237" y="1"/>
                  </a:moveTo>
                  <a:cubicBezTo>
                    <a:pt x="12452" y="1"/>
                    <a:pt x="8667" y="1445"/>
                    <a:pt x="5778" y="4334"/>
                  </a:cubicBezTo>
                  <a:cubicBezTo>
                    <a:pt x="0" y="10112"/>
                    <a:pt x="0" y="19474"/>
                    <a:pt x="5778" y="25252"/>
                  </a:cubicBezTo>
                  <a:cubicBezTo>
                    <a:pt x="8667" y="28140"/>
                    <a:pt x="12452" y="29585"/>
                    <a:pt x="16237" y="29585"/>
                  </a:cubicBezTo>
                  <a:cubicBezTo>
                    <a:pt x="20022" y="29585"/>
                    <a:pt x="23807" y="28140"/>
                    <a:pt x="26696" y="25252"/>
                  </a:cubicBezTo>
                  <a:cubicBezTo>
                    <a:pt x="32473" y="19474"/>
                    <a:pt x="32473" y="10112"/>
                    <a:pt x="26696" y="4334"/>
                  </a:cubicBezTo>
                  <a:cubicBezTo>
                    <a:pt x="23807" y="1445"/>
                    <a:pt x="20022" y="1"/>
                    <a:pt x="16237"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p:cNvSpPr/>
            <p:nvPr/>
          </p:nvSpPr>
          <p:spPr>
            <a:xfrm>
              <a:off x="3734126" y="2091149"/>
              <a:ext cx="1675800" cy="167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5"/>
            <p:cNvSpPr/>
            <p:nvPr/>
          </p:nvSpPr>
          <p:spPr>
            <a:xfrm>
              <a:off x="3866576" y="2223599"/>
              <a:ext cx="1410900" cy="141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5"/>
            <p:cNvSpPr/>
            <p:nvPr/>
          </p:nvSpPr>
          <p:spPr>
            <a:xfrm>
              <a:off x="3954176" y="2311199"/>
              <a:ext cx="1235700" cy="123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p:cNvSpPr/>
            <p:nvPr/>
          </p:nvSpPr>
          <p:spPr>
            <a:xfrm>
              <a:off x="4015226" y="2372249"/>
              <a:ext cx="1113600" cy="111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p:cNvSpPr/>
            <p:nvPr/>
          </p:nvSpPr>
          <p:spPr>
            <a:xfrm>
              <a:off x="4035267" y="2392290"/>
              <a:ext cx="1073380" cy="1073380"/>
            </a:xfrm>
            <a:custGeom>
              <a:avLst/>
              <a:gdLst/>
              <a:ahLst/>
              <a:cxnLst/>
              <a:rect l="l" t="t" r="r" b="b"/>
              <a:pathLst>
                <a:path w="16305" h="16305" extrusionOk="0">
                  <a:moveTo>
                    <a:pt x="8153" y="1"/>
                  </a:moveTo>
                  <a:cubicBezTo>
                    <a:pt x="3652" y="1"/>
                    <a:pt x="1" y="3652"/>
                    <a:pt x="1" y="8153"/>
                  </a:cubicBezTo>
                  <a:cubicBezTo>
                    <a:pt x="1" y="12653"/>
                    <a:pt x="3652" y="16305"/>
                    <a:pt x="8153" y="16305"/>
                  </a:cubicBezTo>
                  <a:cubicBezTo>
                    <a:pt x="12653" y="16305"/>
                    <a:pt x="16305" y="12653"/>
                    <a:pt x="16305" y="8153"/>
                  </a:cubicBezTo>
                  <a:cubicBezTo>
                    <a:pt x="16305" y="3652"/>
                    <a:pt x="12653" y="1"/>
                    <a:pt x="8153" y="1"/>
                  </a:cubicBezTo>
                  <a:close/>
                </a:path>
              </a:pathLst>
            </a:custGeom>
            <a:solidFill>
              <a:srgbClr val="FFAB0C">
                <a:alpha val="5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p:cNvSpPr/>
            <p:nvPr/>
          </p:nvSpPr>
          <p:spPr>
            <a:xfrm>
              <a:off x="4032832" y="2394397"/>
              <a:ext cx="1039214" cy="1029866"/>
            </a:xfrm>
            <a:custGeom>
              <a:avLst/>
              <a:gdLst/>
              <a:ahLst/>
              <a:cxnLst/>
              <a:rect l="l" t="t" r="r" b="b"/>
              <a:pathLst>
                <a:path w="15786" h="15644" extrusionOk="0">
                  <a:moveTo>
                    <a:pt x="8013" y="0"/>
                  </a:moveTo>
                  <a:cubicBezTo>
                    <a:pt x="6960" y="0"/>
                    <a:pt x="5909" y="196"/>
                    <a:pt x="4982" y="698"/>
                  </a:cubicBezTo>
                  <a:cubicBezTo>
                    <a:pt x="4381" y="1021"/>
                    <a:pt x="3847" y="1457"/>
                    <a:pt x="3321" y="1900"/>
                  </a:cubicBezTo>
                  <a:cubicBezTo>
                    <a:pt x="2991" y="2170"/>
                    <a:pt x="2660" y="2448"/>
                    <a:pt x="2390" y="2786"/>
                  </a:cubicBezTo>
                  <a:cubicBezTo>
                    <a:pt x="2142" y="3102"/>
                    <a:pt x="1961" y="3470"/>
                    <a:pt x="1773" y="3838"/>
                  </a:cubicBezTo>
                  <a:cubicBezTo>
                    <a:pt x="1533" y="4319"/>
                    <a:pt x="1293" y="4808"/>
                    <a:pt x="1052" y="5288"/>
                  </a:cubicBezTo>
                  <a:cubicBezTo>
                    <a:pt x="752" y="5889"/>
                    <a:pt x="451" y="6498"/>
                    <a:pt x="271" y="7144"/>
                  </a:cubicBezTo>
                  <a:cubicBezTo>
                    <a:pt x="0" y="8128"/>
                    <a:pt x="15" y="9195"/>
                    <a:pt x="316" y="10172"/>
                  </a:cubicBezTo>
                  <a:cubicBezTo>
                    <a:pt x="316" y="10172"/>
                    <a:pt x="481" y="11224"/>
                    <a:pt x="1022" y="11367"/>
                  </a:cubicBezTo>
                  <a:lnTo>
                    <a:pt x="1022" y="11374"/>
                  </a:lnTo>
                  <a:cubicBezTo>
                    <a:pt x="1879" y="11607"/>
                    <a:pt x="2683" y="12118"/>
                    <a:pt x="3043" y="12945"/>
                  </a:cubicBezTo>
                  <a:cubicBezTo>
                    <a:pt x="3246" y="13418"/>
                    <a:pt x="3359" y="13996"/>
                    <a:pt x="3802" y="14229"/>
                  </a:cubicBezTo>
                  <a:cubicBezTo>
                    <a:pt x="3948" y="14303"/>
                    <a:pt x="4104" y="14327"/>
                    <a:pt x="4267" y="14327"/>
                  </a:cubicBezTo>
                  <a:cubicBezTo>
                    <a:pt x="4536" y="14327"/>
                    <a:pt x="4820" y="14263"/>
                    <a:pt x="5097" y="14263"/>
                  </a:cubicBezTo>
                  <a:cubicBezTo>
                    <a:pt x="5177" y="14263"/>
                    <a:pt x="5257" y="14268"/>
                    <a:pt x="5335" y="14282"/>
                  </a:cubicBezTo>
                  <a:cubicBezTo>
                    <a:pt x="5928" y="14387"/>
                    <a:pt x="6327" y="14958"/>
                    <a:pt x="6845" y="15274"/>
                  </a:cubicBezTo>
                  <a:cubicBezTo>
                    <a:pt x="7350" y="15585"/>
                    <a:pt x="7948" y="15644"/>
                    <a:pt x="8547" y="15644"/>
                  </a:cubicBezTo>
                  <a:cubicBezTo>
                    <a:pt x="8714" y="15644"/>
                    <a:pt x="8881" y="15639"/>
                    <a:pt x="9046" y="15634"/>
                  </a:cubicBezTo>
                  <a:cubicBezTo>
                    <a:pt x="9873" y="15612"/>
                    <a:pt x="10714" y="15582"/>
                    <a:pt x="11503" y="15311"/>
                  </a:cubicBezTo>
                  <a:cubicBezTo>
                    <a:pt x="12029" y="15131"/>
                    <a:pt x="12525" y="14845"/>
                    <a:pt x="13006" y="14560"/>
                  </a:cubicBezTo>
                  <a:cubicBezTo>
                    <a:pt x="13532" y="14252"/>
                    <a:pt x="14073" y="13929"/>
                    <a:pt x="14426" y="13433"/>
                  </a:cubicBezTo>
                  <a:cubicBezTo>
                    <a:pt x="14659" y="13095"/>
                    <a:pt x="14802" y="12704"/>
                    <a:pt x="14922" y="12313"/>
                  </a:cubicBezTo>
                  <a:cubicBezTo>
                    <a:pt x="15230" y="11307"/>
                    <a:pt x="15425" y="10262"/>
                    <a:pt x="15613" y="9218"/>
                  </a:cubicBezTo>
                  <a:cubicBezTo>
                    <a:pt x="15703" y="8760"/>
                    <a:pt x="15786" y="8279"/>
                    <a:pt x="15651" y="7828"/>
                  </a:cubicBezTo>
                  <a:cubicBezTo>
                    <a:pt x="15493" y="7309"/>
                    <a:pt x="15057" y="6911"/>
                    <a:pt x="14922" y="6385"/>
                  </a:cubicBezTo>
                  <a:cubicBezTo>
                    <a:pt x="14712" y="5581"/>
                    <a:pt x="15245" y="4657"/>
                    <a:pt x="14862" y="3913"/>
                  </a:cubicBezTo>
                  <a:cubicBezTo>
                    <a:pt x="14486" y="3192"/>
                    <a:pt x="13449" y="3094"/>
                    <a:pt x="13029" y="2403"/>
                  </a:cubicBezTo>
                  <a:cubicBezTo>
                    <a:pt x="12811" y="2058"/>
                    <a:pt x="12788" y="1622"/>
                    <a:pt x="12578" y="1269"/>
                  </a:cubicBezTo>
                  <a:cubicBezTo>
                    <a:pt x="12247" y="713"/>
                    <a:pt x="11556" y="532"/>
                    <a:pt x="10925" y="397"/>
                  </a:cubicBezTo>
                  <a:cubicBezTo>
                    <a:pt x="10279" y="262"/>
                    <a:pt x="9625" y="127"/>
                    <a:pt x="8971" y="52"/>
                  </a:cubicBezTo>
                  <a:cubicBezTo>
                    <a:pt x="8654" y="18"/>
                    <a:pt x="8334" y="0"/>
                    <a:pt x="80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p:cNvSpPr/>
            <p:nvPr/>
          </p:nvSpPr>
          <p:spPr>
            <a:xfrm>
              <a:off x="4070882" y="2439228"/>
              <a:ext cx="952712" cy="938755"/>
            </a:xfrm>
            <a:custGeom>
              <a:avLst/>
              <a:gdLst/>
              <a:ahLst/>
              <a:cxnLst/>
              <a:rect l="l" t="t" r="r" b="b"/>
              <a:pathLst>
                <a:path w="14472" h="14260" extrusionOk="0">
                  <a:moveTo>
                    <a:pt x="7964" y="1"/>
                  </a:moveTo>
                  <a:cubicBezTo>
                    <a:pt x="7521" y="1"/>
                    <a:pt x="7076" y="48"/>
                    <a:pt x="6635" y="92"/>
                  </a:cubicBezTo>
                  <a:cubicBezTo>
                    <a:pt x="6252" y="129"/>
                    <a:pt x="5869" y="174"/>
                    <a:pt x="5501" y="295"/>
                  </a:cubicBezTo>
                  <a:cubicBezTo>
                    <a:pt x="5155" y="407"/>
                    <a:pt x="4839" y="588"/>
                    <a:pt x="4531" y="768"/>
                  </a:cubicBezTo>
                  <a:cubicBezTo>
                    <a:pt x="4111" y="1008"/>
                    <a:pt x="3697" y="1249"/>
                    <a:pt x="3284" y="1489"/>
                  </a:cubicBezTo>
                  <a:cubicBezTo>
                    <a:pt x="2766" y="1790"/>
                    <a:pt x="2247" y="2090"/>
                    <a:pt x="1797" y="2481"/>
                  </a:cubicBezTo>
                  <a:cubicBezTo>
                    <a:pt x="1120" y="3075"/>
                    <a:pt x="617" y="3871"/>
                    <a:pt x="384" y="4743"/>
                  </a:cubicBezTo>
                  <a:cubicBezTo>
                    <a:pt x="384" y="4743"/>
                    <a:pt x="1" y="5607"/>
                    <a:pt x="339" y="5982"/>
                  </a:cubicBezTo>
                  <a:cubicBezTo>
                    <a:pt x="872" y="6576"/>
                    <a:pt x="1233" y="7350"/>
                    <a:pt x="1113" y="8139"/>
                  </a:cubicBezTo>
                  <a:cubicBezTo>
                    <a:pt x="1038" y="8589"/>
                    <a:pt x="850" y="9070"/>
                    <a:pt x="1075" y="9461"/>
                  </a:cubicBezTo>
                  <a:cubicBezTo>
                    <a:pt x="1308" y="9867"/>
                    <a:pt x="1864" y="9942"/>
                    <a:pt x="2202" y="10257"/>
                  </a:cubicBezTo>
                  <a:cubicBezTo>
                    <a:pt x="2608" y="10626"/>
                    <a:pt x="2631" y="11242"/>
                    <a:pt x="2871" y="11730"/>
                  </a:cubicBezTo>
                  <a:cubicBezTo>
                    <a:pt x="3171" y="12346"/>
                    <a:pt x="3788" y="12729"/>
                    <a:pt x="4366" y="13082"/>
                  </a:cubicBezTo>
                  <a:cubicBezTo>
                    <a:pt x="5005" y="13473"/>
                    <a:pt x="5658" y="13864"/>
                    <a:pt x="6387" y="14052"/>
                  </a:cubicBezTo>
                  <a:cubicBezTo>
                    <a:pt x="6876" y="14179"/>
                    <a:pt x="7379" y="14209"/>
                    <a:pt x="7882" y="14240"/>
                  </a:cubicBezTo>
                  <a:cubicBezTo>
                    <a:pt x="8071" y="14250"/>
                    <a:pt x="8261" y="14259"/>
                    <a:pt x="8451" y="14259"/>
                  </a:cubicBezTo>
                  <a:cubicBezTo>
                    <a:pt x="8812" y="14259"/>
                    <a:pt x="9170" y="14225"/>
                    <a:pt x="9505" y="14097"/>
                  </a:cubicBezTo>
                  <a:cubicBezTo>
                    <a:pt x="9843" y="13969"/>
                    <a:pt x="10136" y="13744"/>
                    <a:pt x="10414" y="13511"/>
                  </a:cubicBezTo>
                  <a:cubicBezTo>
                    <a:pt x="11136" y="12917"/>
                    <a:pt x="11782" y="12241"/>
                    <a:pt x="12428" y="11565"/>
                  </a:cubicBezTo>
                  <a:cubicBezTo>
                    <a:pt x="12714" y="11264"/>
                    <a:pt x="13014" y="10949"/>
                    <a:pt x="13127" y="10550"/>
                  </a:cubicBezTo>
                  <a:cubicBezTo>
                    <a:pt x="13254" y="10085"/>
                    <a:pt x="13119" y="9581"/>
                    <a:pt x="13269" y="9123"/>
                  </a:cubicBezTo>
                  <a:cubicBezTo>
                    <a:pt x="13495" y="8424"/>
                    <a:pt x="14344" y="8003"/>
                    <a:pt x="14412" y="7267"/>
                  </a:cubicBezTo>
                  <a:cubicBezTo>
                    <a:pt x="14472" y="6546"/>
                    <a:pt x="13735" y="5960"/>
                    <a:pt x="13743" y="5239"/>
                  </a:cubicBezTo>
                  <a:cubicBezTo>
                    <a:pt x="13750" y="4878"/>
                    <a:pt x="13938" y="4540"/>
                    <a:pt x="13953" y="4179"/>
                  </a:cubicBezTo>
                  <a:cubicBezTo>
                    <a:pt x="13968" y="3608"/>
                    <a:pt x="13525" y="3127"/>
                    <a:pt x="13119" y="2722"/>
                  </a:cubicBezTo>
                  <a:cubicBezTo>
                    <a:pt x="12691" y="2308"/>
                    <a:pt x="12263" y="1888"/>
                    <a:pt x="11797" y="1504"/>
                  </a:cubicBezTo>
                  <a:cubicBezTo>
                    <a:pt x="10843" y="730"/>
                    <a:pt x="9701" y="137"/>
                    <a:pt x="8468" y="24"/>
                  </a:cubicBezTo>
                  <a:cubicBezTo>
                    <a:pt x="8301" y="8"/>
                    <a:pt x="8133" y="1"/>
                    <a:pt x="7964"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p:cNvSpPr/>
            <p:nvPr/>
          </p:nvSpPr>
          <p:spPr>
            <a:xfrm>
              <a:off x="4209916" y="2553312"/>
              <a:ext cx="760747" cy="751136"/>
            </a:xfrm>
            <a:custGeom>
              <a:avLst/>
              <a:gdLst/>
              <a:ahLst/>
              <a:cxnLst/>
              <a:rect l="l" t="t" r="r" b="b"/>
              <a:pathLst>
                <a:path w="11556" h="11410" extrusionOk="0">
                  <a:moveTo>
                    <a:pt x="5706" y="1"/>
                  </a:moveTo>
                  <a:cubicBezTo>
                    <a:pt x="5386" y="1"/>
                    <a:pt x="5060" y="56"/>
                    <a:pt x="4741" y="109"/>
                  </a:cubicBezTo>
                  <a:cubicBezTo>
                    <a:pt x="3944" y="247"/>
                    <a:pt x="3160" y="539"/>
                    <a:pt x="2357" y="539"/>
                  </a:cubicBezTo>
                  <a:cubicBezTo>
                    <a:pt x="2327" y="539"/>
                    <a:pt x="2298" y="538"/>
                    <a:pt x="2269" y="538"/>
                  </a:cubicBezTo>
                  <a:cubicBezTo>
                    <a:pt x="2268" y="538"/>
                    <a:pt x="2266" y="538"/>
                    <a:pt x="2265" y="538"/>
                  </a:cubicBezTo>
                  <a:cubicBezTo>
                    <a:pt x="2095" y="538"/>
                    <a:pt x="1630" y="951"/>
                    <a:pt x="1630" y="951"/>
                  </a:cubicBezTo>
                  <a:lnTo>
                    <a:pt x="1623" y="951"/>
                  </a:lnTo>
                  <a:cubicBezTo>
                    <a:pt x="1587" y="941"/>
                    <a:pt x="1551" y="936"/>
                    <a:pt x="1516" y="936"/>
                  </a:cubicBezTo>
                  <a:cubicBezTo>
                    <a:pt x="1208" y="936"/>
                    <a:pt x="950" y="1297"/>
                    <a:pt x="917" y="1627"/>
                  </a:cubicBezTo>
                  <a:cubicBezTo>
                    <a:pt x="879" y="1995"/>
                    <a:pt x="992" y="2371"/>
                    <a:pt x="909" y="2732"/>
                  </a:cubicBezTo>
                  <a:cubicBezTo>
                    <a:pt x="789" y="3318"/>
                    <a:pt x="203" y="3776"/>
                    <a:pt x="248" y="4370"/>
                  </a:cubicBezTo>
                  <a:cubicBezTo>
                    <a:pt x="293" y="4843"/>
                    <a:pt x="736" y="5271"/>
                    <a:pt x="601" y="5729"/>
                  </a:cubicBezTo>
                  <a:cubicBezTo>
                    <a:pt x="519" y="5985"/>
                    <a:pt x="271" y="6158"/>
                    <a:pt x="165" y="6398"/>
                  </a:cubicBezTo>
                  <a:cubicBezTo>
                    <a:pt x="0" y="6789"/>
                    <a:pt x="218" y="7217"/>
                    <a:pt x="428" y="7578"/>
                  </a:cubicBezTo>
                  <a:cubicBezTo>
                    <a:pt x="714" y="8066"/>
                    <a:pt x="999" y="8555"/>
                    <a:pt x="1285" y="9035"/>
                  </a:cubicBezTo>
                  <a:cubicBezTo>
                    <a:pt x="1615" y="9599"/>
                    <a:pt x="1999" y="10200"/>
                    <a:pt x="2630" y="10373"/>
                  </a:cubicBezTo>
                  <a:cubicBezTo>
                    <a:pt x="2814" y="10424"/>
                    <a:pt x="3006" y="10430"/>
                    <a:pt x="3200" y="10430"/>
                  </a:cubicBezTo>
                  <a:cubicBezTo>
                    <a:pt x="3262" y="10430"/>
                    <a:pt x="3324" y="10430"/>
                    <a:pt x="3386" y="10430"/>
                  </a:cubicBezTo>
                  <a:cubicBezTo>
                    <a:pt x="3557" y="10430"/>
                    <a:pt x="3727" y="10434"/>
                    <a:pt x="3892" y="10470"/>
                  </a:cubicBezTo>
                  <a:cubicBezTo>
                    <a:pt x="4328" y="10568"/>
                    <a:pt x="4681" y="10861"/>
                    <a:pt x="5057" y="11094"/>
                  </a:cubicBezTo>
                  <a:cubicBezTo>
                    <a:pt x="5334" y="11266"/>
                    <a:pt x="5660" y="11409"/>
                    <a:pt x="5978" y="11409"/>
                  </a:cubicBezTo>
                  <a:cubicBezTo>
                    <a:pt x="6091" y="11409"/>
                    <a:pt x="6203" y="11391"/>
                    <a:pt x="6311" y="11349"/>
                  </a:cubicBezTo>
                  <a:cubicBezTo>
                    <a:pt x="6815" y="11154"/>
                    <a:pt x="7033" y="10538"/>
                    <a:pt x="7513" y="10298"/>
                  </a:cubicBezTo>
                  <a:cubicBezTo>
                    <a:pt x="8054" y="10020"/>
                    <a:pt x="8813" y="10275"/>
                    <a:pt x="9234" y="9839"/>
                  </a:cubicBezTo>
                  <a:cubicBezTo>
                    <a:pt x="9610" y="9449"/>
                    <a:pt x="9422" y="8795"/>
                    <a:pt x="9610" y="8292"/>
                  </a:cubicBezTo>
                  <a:cubicBezTo>
                    <a:pt x="9918" y="7480"/>
                    <a:pt x="11075" y="7262"/>
                    <a:pt x="11390" y="6458"/>
                  </a:cubicBezTo>
                  <a:cubicBezTo>
                    <a:pt x="11556" y="6045"/>
                    <a:pt x="11443" y="5579"/>
                    <a:pt x="11338" y="5143"/>
                  </a:cubicBezTo>
                  <a:cubicBezTo>
                    <a:pt x="11127" y="4332"/>
                    <a:pt x="10925" y="3521"/>
                    <a:pt x="10714" y="2717"/>
                  </a:cubicBezTo>
                  <a:cubicBezTo>
                    <a:pt x="10579" y="2161"/>
                    <a:pt x="10391" y="1552"/>
                    <a:pt x="9895" y="1282"/>
                  </a:cubicBezTo>
                  <a:cubicBezTo>
                    <a:pt x="9629" y="1135"/>
                    <a:pt x="9328" y="1116"/>
                    <a:pt x="9021" y="1116"/>
                  </a:cubicBezTo>
                  <a:cubicBezTo>
                    <a:pt x="8915" y="1116"/>
                    <a:pt x="8808" y="1118"/>
                    <a:pt x="8702" y="1118"/>
                  </a:cubicBezTo>
                  <a:cubicBezTo>
                    <a:pt x="8500" y="1118"/>
                    <a:pt x="8299" y="1110"/>
                    <a:pt x="8107" y="1064"/>
                  </a:cubicBezTo>
                  <a:cubicBezTo>
                    <a:pt x="7461" y="898"/>
                    <a:pt x="6995" y="312"/>
                    <a:pt x="6364" y="102"/>
                  </a:cubicBezTo>
                  <a:cubicBezTo>
                    <a:pt x="6151" y="28"/>
                    <a:pt x="5930" y="1"/>
                    <a:pt x="5706"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p:cNvSpPr/>
            <p:nvPr/>
          </p:nvSpPr>
          <p:spPr>
            <a:xfrm>
              <a:off x="4259816" y="2636325"/>
              <a:ext cx="644094" cy="637774"/>
            </a:xfrm>
            <a:custGeom>
              <a:avLst/>
              <a:gdLst/>
              <a:ahLst/>
              <a:cxnLst/>
              <a:rect l="l" t="t" r="r" b="b"/>
              <a:pathLst>
                <a:path w="9784" h="9688" extrusionOk="0">
                  <a:moveTo>
                    <a:pt x="4232" y="1"/>
                  </a:moveTo>
                  <a:cubicBezTo>
                    <a:pt x="4162" y="1"/>
                    <a:pt x="4091" y="11"/>
                    <a:pt x="4021" y="36"/>
                  </a:cubicBezTo>
                  <a:cubicBezTo>
                    <a:pt x="3592" y="186"/>
                    <a:pt x="3487" y="749"/>
                    <a:pt x="3149" y="1057"/>
                  </a:cubicBezTo>
                  <a:cubicBezTo>
                    <a:pt x="2608" y="1546"/>
                    <a:pt x="1661" y="1268"/>
                    <a:pt x="1120" y="1749"/>
                  </a:cubicBezTo>
                  <a:cubicBezTo>
                    <a:pt x="835" y="2004"/>
                    <a:pt x="745" y="2395"/>
                    <a:pt x="662" y="2755"/>
                  </a:cubicBezTo>
                  <a:cubicBezTo>
                    <a:pt x="504" y="3439"/>
                    <a:pt x="354" y="4130"/>
                    <a:pt x="196" y="4814"/>
                  </a:cubicBezTo>
                  <a:cubicBezTo>
                    <a:pt x="91" y="5280"/>
                    <a:pt x="1" y="5806"/>
                    <a:pt x="271" y="6197"/>
                  </a:cubicBezTo>
                  <a:cubicBezTo>
                    <a:pt x="557" y="6617"/>
                    <a:pt x="1143" y="6715"/>
                    <a:pt x="1526" y="7046"/>
                  </a:cubicBezTo>
                  <a:cubicBezTo>
                    <a:pt x="1947" y="7414"/>
                    <a:pt x="2075" y="8030"/>
                    <a:pt x="2465" y="8428"/>
                  </a:cubicBezTo>
                  <a:cubicBezTo>
                    <a:pt x="2788" y="8759"/>
                    <a:pt x="3247" y="8909"/>
                    <a:pt x="3690" y="9044"/>
                  </a:cubicBezTo>
                  <a:cubicBezTo>
                    <a:pt x="4359" y="9247"/>
                    <a:pt x="5080" y="9330"/>
                    <a:pt x="5704" y="9660"/>
                  </a:cubicBezTo>
                  <a:cubicBezTo>
                    <a:pt x="5729" y="9674"/>
                    <a:pt x="5771" y="9680"/>
                    <a:pt x="5823" y="9680"/>
                  </a:cubicBezTo>
                  <a:cubicBezTo>
                    <a:pt x="6018" y="9680"/>
                    <a:pt x="6342" y="9600"/>
                    <a:pt x="6342" y="9600"/>
                  </a:cubicBezTo>
                  <a:cubicBezTo>
                    <a:pt x="6412" y="9661"/>
                    <a:pt x="6496" y="9687"/>
                    <a:pt x="6583" y="9687"/>
                  </a:cubicBezTo>
                  <a:cubicBezTo>
                    <a:pt x="6786" y="9687"/>
                    <a:pt x="7010" y="9544"/>
                    <a:pt x="7131" y="9360"/>
                  </a:cubicBezTo>
                  <a:cubicBezTo>
                    <a:pt x="7296" y="9097"/>
                    <a:pt x="7357" y="8774"/>
                    <a:pt x="7552" y="8533"/>
                  </a:cubicBezTo>
                  <a:cubicBezTo>
                    <a:pt x="7867" y="8143"/>
                    <a:pt x="8484" y="8022"/>
                    <a:pt x="8671" y="7556"/>
                  </a:cubicBezTo>
                  <a:cubicBezTo>
                    <a:pt x="8822" y="7181"/>
                    <a:pt x="8649" y="6692"/>
                    <a:pt x="8927" y="6407"/>
                  </a:cubicBezTo>
                  <a:cubicBezTo>
                    <a:pt x="9085" y="6242"/>
                    <a:pt x="9340" y="6212"/>
                    <a:pt x="9513" y="6069"/>
                  </a:cubicBezTo>
                  <a:cubicBezTo>
                    <a:pt x="9783" y="5843"/>
                    <a:pt x="9783" y="5430"/>
                    <a:pt x="9761" y="5085"/>
                  </a:cubicBezTo>
                  <a:cubicBezTo>
                    <a:pt x="9731" y="4611"/>
                    <a:pt x="9701" y="4138"/>
                    <a:pt x="9678" y="3665"/>
                  </a:cubicBezTo>
                  <a:cubicBezTo>
                    <a:pt x="9641" y="3124"/>
                    <a:pt x="9581" y="2515"/>
                    <a:pt x="9175" y="2154"/>
                  </a:cubicBezTo>
                  <a:cubicBezTo>
                    <a:pt x="8912" y="1914"/>
                    <a:pt x="8544" y="1824"/>
                    <a:pt x="8266" y="1591"/>
                  </a:cubicBezTo>
                  <a:cubicBezTo>
                    <a:pt x="7980" y="1358"/>
                    <a:pt x="7822" y="1005"/>
                    <a:pt x="7635" y="682"/>
                  </a:cubicBezTo>
                  <a:cubicBezTo>
                    <a:pt x="7439" y="366"/>
                    <a:pt x="7154" y="51"/>
                    <a:pt x="6786" y="21"/>
                  </a:cubicBezTo>
                  <a:cubicBezTo>
                    <a:pt x="6760" y="18"/>
                    <a:pt x="6735" y="17"/>
                    <a:pt x="6709" y="17"/>
                  </a:cubicBezTo>
                  <a:cubicBezTo>
                    <a:pt x="6289" y="17"/>
                    <a:pt x="5911" y="351"/>
                    <a:pt x="5486" y="351"/>
                  </a:cubicBezTo>
                  <a:cubicBezTo>
                    <a:pt x="5050" y="351"/>
                    <a:pt x="4641" y="1"/>
                    <a:pt x="4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5"/>
            <p:cNvSpPr/>
            <p:nvPr/>
          </p:nvSpPr>
          <p:spPr>
            <a:xfrm>
              <a:off x="4044681" y="2602488"/>
              <a:ext cx="1043230" cy="851792"/>
            </a:xfrm>
            <a:custGeom>
              <a:avLst/>
              <a:gdLst/>
              <a:ahLst/>
              <a:cxnLst/>
              <a:rect l="l" t="t" r="r" b="b"/>
              <a:pathLst>
                <a:path w="15847" h="12939" extrusionOk="0">
                  <a:moveTo>
                    <a:pt x="1545" y="1"/>
                  </a:moveTo>
                  <a:cubicBezTo>
                    <a:pt x="1544" y="1"/>
                    <a:pt x="1542" y="1"/>
                    <a:pt x="1541" y="1"/>
                  </a:cubicBezTo>
                  <a:cubicBezTo>
                    <a:pt x="1443" y="1"/>
                    <a:pt x="1413" y="294"/>
                    <a:pt x="1075" y="677"/>
                  </a:cubicBezTo>
                  <a:cubicBezTo>
                    <a:pt x="737" y="1060"/>
                    <a:pt x="534" y="1752"/>
                    <a:pt x="414" y="2203"/>
                  </a:cubicBezTo>
                  <a:cubicBezTo>
                    <a:pt x="301" y="2646"/>
                    <a:pt x="158" y="2728"/>
                    <a:pt x="98" y="2984"/>
                  </a:cubicBezTo>
                  <a:cubicBezTo>
                    <a:pt x="38" y="3247"/>
                    <a:pt x="181" y="3690"/>
                    <a:pt x="181" y="3690"/>
                  </a:cubicBezTo>
                  <a:cubicBezTo>
                    <a:pt x="331" y="5321"/>
                    <a:pt x="1" y="7124"/>
                    <a:pt x="594" y="7913"/>
                  </a:cubicBezTo>
                  <a:cubicBezTo>
                    <a:pt x="1195" y="8702"/>
                    <a:pt x="1954" y="9641"/>
                    <a:pt x="2615" y="10475"/>
                  </a:cubicBezTo>
                  <a:cubicBezTo>
                    <a:pt x="3276" y="11316"/>
                    <a:pt x="4952" y="11925"/>
                    <a:pt x="6019" y="12361"/>
                  </a:cubicBezTo>
                  <a:cubicBezTo>
                    <a:pt x="6648" y="12613"/>
                    <a:pt x="7533" y="12939"/>
                    <a:pt x="8507" y="12939"/>
                  </a:cubicBezTo>
                  <a:cubicBezTo>
                    <a:pt x="9186" y="12939"/>
                    <a:pt x="9908" y="12781"/>
                    <a:pt x="10617" y="12331"/>
                  </a:cubicBezTo>
                  <a:cubicBezTo>
                    <a:pt x="12338" y="11241"/>
                    <a:pt x="14922" y="9483"/>
                    <a:pt x="15290" y="8626"/>
                  </a:cubicBezTo>
                  <a:cubicBezTo>
                    <a:pt x="15666" y="7770"/>
                    <a:pt x="15794" y="5103"/>
                    <a:pt x="15816" y="3901"/>
                  </a:cubicBezTo>
                  <a:cubicBezTo>
                    <a:pt x="15846" y="2698"/>
                    <a:pt x="15185" y="1278"/>
                    <a:pt x="14810" y="850"/>
                  </a:cubicBezTo>
                  <a:cubicBezTo>
                    <a:pt x="14629" y="648"/>
                    <a:pt x="14514" y="470"/>
                    <a:pt x="14470" y="470"/>
                  </a:cubicBezTo>
                  <a:cubicBezTo>
                    <a:pt x="14422" y="470"/>
                    <a:pt x="14456" y="677"/>
                    <a:pt x="14577" y="1286"/>
                  </a:cubicBezTo>
                  <a:cubicBezTo>
                    <a:pt x="14802" y="2450"/>
                    <a:pt x="15012" y="1902"/>
                    <a:pt x="14915" y="3345"/>
                  </a:cubicBezTo>
                  <a:cubicBezTo>
                    <a:pt x="14810" y="4787"/>
                    <a:pt x="14779" y="5553"/>
                    <a:pt x="14216" y="6387"/>
                  </a:cubicBezTo>
                  <a:cubicBezTo>
                    <a:pt x="13660" y="7229"/>
                    <a:pt x="13630" y="7199"/>
                    <a:pt x="12413" y="8424"/>
                  </a:cubicBezTo>
                  <a:cubicBezTo>
                    <a:pt x="11196" y="9641"/>
                    <a:pt x="11376" y="10324"/>
                    <a:pt x="10159" y="10324"/>
                  </a:cubicBezTo>
                  <a:cubicBezTo>
                    <a:pt x="8934" y="10324"/>
                    <a:pt x="7386" y="10174"/>
                    <a:pt x="6755" y="9821"/>
                  </a:cubicBezTo>
                  <a:cubicBezTo>
                    <a:pt x="6117" y="9460"/>
                    <a:pt x="5733" y="9941"/>
                    <a:pt x="4516" y="9258"/>
                  </a:cubicBezTo>
                  <a:cubicBezTo>
                    <a:pt x="3299" y="8574"/>
                    <a:pt x="2743" y="7988"/>
                    <a:pt x="2082" y="7252"/>
                  </a:cubicBezTo>
                  <a:cubicBezTo>
                    <a:pt x="1421" y="6515"/>
                    <a:pt x="835" y="5689"/>
                    <a:pt x="707" y="4960"/>
                  </a:cubicBezTo>
                  <a:cubicBezTo>
                    <a:pt x="579" y="4231"/>
                    <a:pt x="587" y="3750"/>
                    <a:pt x="594" y="3314"/>
                  </a:cubicBezTo>
                  <a:cubicBezTo>
                    <a:pt x="609" y="2886"/>
                    <a:pt x="692" y="2548"/>
                    <a:pt x="774" y="2263"/>
                  </a:cubicBezTo>
                  <a:cubicBezTo>
                    <a:pt x="865" y="1985"/>
                    <a:pt x="1000" y="1511"/>
                    <a:pt x="1000" y="1263"/>
                  </a:cubicBezTo>
                  <a:cubicBezTo>
                    <a:pt x="1000" y="1008"/>
                    <a:pt x="1188" y="715"/>
                    <a:pt x="1353" y="474"/>
                  </a:cubicBezTo>
                  <a:cubicBezTo>
                    <a:pt x="1516" y="238"/>
                    <a:pt x="1635" y="1"/>
                    <a:pt x="1545"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5"/>
            <p:cNvSpPr/>
            <p:nvPr/>
          </p:nvSpPr>
          <p:spPr>
            <a:xfrm>
              <a:off x="4103073" y="2417240"/>
              <a:ext cx="866736" cy="618815"/>
            </a:xfrm>
            <a:custGeom>
              <a:avLst/>
              <a:gdLst/>
              <a:ahLst/>
              <a:cxnLst/>
              <a:rect l="l" t="t" r="r" b="b"/>
              <a:pathLst>
                <a:path w="13166" h="9400" extrusionOk="0">
                  <a:moveTo>
                    <a:pt x="6583" y="0"/>
                  </a:moveTo>
                  <a:cubicBezTo>
                    <a:pt x="6450" y="0"/>
                    <a:pt x="6305" y="4"/>
                    <a:pt x="6146" y="13"/>
                  </a:cubicBezTo>
                  <a:cubicBezTo>
                    <a:pt x="4749" y="88"/>
                    <a:pt x="3757" y="1079"/>
                    <a:pt x="2480" y="1583"/>
                  </a:cubicBezTo>
                  <a:cubicBezTo>
                    <a:pt x="1195" y="2094"/>
                    <a:pt x="984" y="3131"/>
                    <a:pt x="812" y="3664"/>
                  </a:cubicBezTo>
                  <a:cubicBezTo>
                    <a:pt x="639" y="4205"/>
                    <a:pt x="226" y="5264"/>
                    <a:pt x="105" y="6234"/>
                  </a:cubicBezTo>
                  <a:cubicBezTo>
                    <a:pt x="105" y="6234"/>
                    <a:pt x="0" y="6932"/>
                    <a:pt x="105" y="7293"/>
                  </a:cubicBezTo>
                  <a:cubicBezTo>
                    <a:pt x="203" y="7654"/>
                    <a:pt x="211" y="8337"/>
                    <a:pt x="323" y="8585"/>
                  </a:cubicBezTo>
                  <a:cubicBezTo>
                    <a:pt x="414" y="8786"/>
                    <a:pt x="845" y="9400"/>
                    <a:pt x="986" y="9400"/>
                  </a:cubicBezTo>
                  <a:cubicBezTo>
                    <a:pt x="1020" y="9400"/>
                    <a:pt x="1037" y="9366"/>
                    <a:pt x="1030" y="9284"/>
                  </a:cubicBezTo>
                  <a:cubicBezTo>
                    <a:pt x="992" y="8856"/>
                    <a:pt x="767" y="8172"/>
                    <a:pt x="684" y="7774"/>
                  </a:cubicBezTo>
                  <a:cubicBezTo>
                    <a:pt x="609" y="7383"/>
                    <a:pt x="1142" y="5753"/>
                    <a:pt x="1450" y="4889"/>
                  </a:cubicBezTo>
                  <a:cubicBezTo>
                    <a:pt x="1751" y="4025"/>
                    <a:pt x="2562" y="3311"/>
                    <a:pt x="3096" y="2815"/>
                  </a:cubicBezTo>
                  <a:cubicBezTo>
                    <a:pt x="3629" y="2312"/>
                    <a:pt x="5357" y="2094"/>
                    <a:pt x="7063" y="1763"/>
                  </a:cubicBezTo>
                  <a:cubicBezTo>
                    <a:pt x="7579" y="1663"/>
                    <a:pt x="7952" y="1626"/>
                    <a:pt x="8249" y="1626"/>
                  </a:cubicBezTo>
                  <a:cubicBezTo>
                    <a:pt x="8933" y="1626"/>
                    <a:pt x="9211" y="1824"/>
                    <a:pt x="9903" y="1913"/>
                  </a:cubicBezTo>
                  <a:cubicBezTo>
                    <a:pt x="10895" y="2041"/>
                    <a:pt x="11428" y="2575"/>
                    <a:pt x="12149" y="2980"/>
                  </a:cubicBezTo>
                  <a:cubicBezTo>
                    <a:pt x="12426" y="3134"/>
                    <a:pt x="12646" y="3198"/>
                    <a:pt x="12805" y="3198"/>
                  </a:cubicBezTo>
                  <a:cubicBezTo>
                    <a:pt x="13065" y="3198"/>
                    <a:pt x="13166" y="3029"/>
                    <a:pt x="13096" y="2815"/>
                  </a:cubicBezTo>
                  <a:cubicBezTo>
                    <a:pt x="12983" y="2469"/>
                    <a:pt x="12690" y="1823"/>
                    <a:pt x="11736" y="1057"/>
                  </a:cubicBezTo>
                  <a:cubicBezTo>
                    <a:pt x="10789" y="291"/>
                    <a:pt x="10564" y="441"/>
                    <a:pt x="9197" y="336"/>
                  </a:cubicBezTo>
                  <a:cubicBezTo>
                    <a:pt x="7978" y="236"/>
                    <a:pt x="7621" y="0"/>
                    <a:pt x="6583" y="0"/>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6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OBSERVED CELESTIAL OBJECTS</a:t>
            </a:r>
            <a:endParaRPr/>
          </a:p>
        </p:txBody>
      </p:sp>
      <p:sp>
        <p:nvSpPr>
          <p:cNvPr id="1810" name="Google Shape;1810;p65"/>
          <p:cNvSpPr txBox="1">
            <a:spLocks noGrp="1"/>
          </p:cNvSpPr>
          <p:nvPr>
            <p:ph type="subTitle" idx="4294967295"/>
          </p:nvPr>
        </p:nvSpPr>
        <p:spPr>
          <a:xfrm flipH="1">
            <a:off x="722375" y="1722494"/>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11" name="Google Shape;1811;p65"/>
          <p:cNvSpPr txBox="1">
            <a:spLocks noGrp="1"/>
          </p:cNvSpPr>
          <p:nvPr>
            <p:ph type="subTitle" idx="4294967295"/>
          </p:nvPr>
        </p:nvSpPr>
        <p:spPr>
          <a:xfrm flipH="1">
            <a:off x="722373" y="214730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closest planet</a:t>
            </a:r>
            <a:endParaRPr/>
          </a:p>
        </p:txBody>
      </p:sp>
      <p:sp>
        <p:nvSpPr>
          <p:cNvPr id="1812" name="Google Shape;1812;p65"/>
          <p:cNvSpPr txBox="1">
            <a:spLocks noGrp="1"/>
          </p:cNvSpPr>
          <p:nvPr>
            <p:ph type="title" idx="4294967295"/>
          </p:nvPr>
        </p:nvSpPr>
        <p:spPr>
          <a:xfrm flipH="1">
            <a:off x="722375" y="1334894"/>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1ST</a:t>
            </a:r>
            <a:endParaRPr sz="2600"/>
          </a:p>
        </p:txBody>
      </p:sp>
      <p:sp>
        <p:nvSpPr>
          <p:cNvPr id="1813" name="Google Shape;1813;p65"/>
          <p:cNvSpPr/>
          <p:nvPr/>
        </p:nvSpPr>
        <p:spPr>
          <a:xfrm flipH="1">
            <a:off x="2173675"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5"/>
          <p:cNvSpPr txBox="1">
            <a:spLocks noGrp="1"/>
          </p:cNvSpPr>
          <p:nvPr>
            <p:ph type="subTitle" idx="4294967295"/>
          </p:nvPr>
        </p:nvSpPr>
        <p:spPr>
          <a:xfrm flipH="1">
            <a:off x="722375" y="3450679"/>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15" name="Google Shape;1815;p65"/>
          <p:cNvSpPr txBox="1">
            <a:spLocks noGrp="1"/>
          </p:cNvSpPr>
          <p:nvPr>
            <p:ph type="subTitle" idx="4294967295"/>
          </p:nvPr>
        </p:nvSpPr>
        <p:spPr>
          <a:xfrm flipH="1">
            <a:off x="722373" y="387548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 is actually a cold place</a:t>
            </a:r>
            <a:endParaRPr/>
          </a:p>
        </p:txBody>
      </p:sp>
      <p:sp>
        <p:nvSpPr>
          <p:cNvPr id="1816" name="Google Shape;1816;p65"/>
          <p:cNvSpPr txBox="1">
            <a:spLocks noGrp="1"/>
          </p:cNvSpPr>
          <p:nvPr>
            <p:ph type="title" idx="4294967295"/>
          </p:nvPr>
        </p:nvSpPr>
        <p:spPr>
          <a:xfrm flipH="1">
            <a:off x="722375" y="3063079"/>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2ND</a:t>
            </a:r>
            <a:endParaRPr sz="2600"/>
          </a:p>
        </p:txBody>
      </p:sp>
      <p:sp>
        <p:nvSpPr>
          <p:cNvPr id="1817" name="Google Shape;1817;p65"/>
          <p:cNvSpPr/>
          <p:nvPr/>
        </p:nvSpPr>
        <p:spPr>
          <a:xfrm flipH="1">
            <a:off x="2173675"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p:cNvSpPr txBox="1">
            <a:spLocks noGrp="1"/>
          </p:cNvSpPr>
          <p:nvPr>
            <p:ph type="subTitle" idx="4294967295"/>
          </p:nvPr>
        </p:nvSpPr>
        <p:spPr>
          <a:xfrm>
            <a:off x="66819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19" name="Google Shape;1819;p65"/>
          <p:cNvSpPr txBox="1">
            <a:spLocks noGrp="1"/>
          </p:cNvSpPr>
          <p:nvPr>
            <p:ph type="subTitle" idx="4294967295"/>
          </p:nvPr>
        </p:nvSpPr>
        <p:spPr>
          <a:xfrm>
            <a:off x="66819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20" name="Google Shape;1820;p65"/>
          <p:cNvSpPr txBox="1">
            <a:spLocks noGrp="1"/>
          </p:cNvSpPr>
          <p:nvPr>
            <p:ph type="title" idx="4294967295"/>
          </p:nvPr>
        </p:nvSpPr>
        <p:spPr>
          <a:xfrm>
            <a:off x="70083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3RD</a:t>
            </a:r>
            <a:endParaRPr sz="2600"/>
          </a:p>
        </p:txBody>
      </p:sp>
      <p:sp>
        <p:nvSpPr>
          <p:cNvPr id="1821" name="Google Shape;1821;p65"/>
          <p:cNvSpPr/>
          <p:nvPr/>
        </p:nvSpPr>
        <p:spPr>
          <a:xfrm>
            <a:off x="67846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p:cNvSpPr txBox="1">
            <a:spLocks noGrp="1"/>
          </p:cNvSpPr>
          <p:nvPr>
            <p:ph type="subTitle" idx="4294967295"/>
          </p:nvPr>
        </p:nvSpPr>
        <p:spPr>
          <a:xfrm>
            <a:off x="66819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23" name="Google Shape;1823;p65"/>
          <p:cNvSpPr txBox="1">
            <a:spLocks noGrp="1"/>
          </p:cNvSpPr>
          <p:nvPr>
            <p:ph type="subTitle" idx="4294967295"/>
          </p:nvPr>
        </p:nvSpPr>
        <p:spPr>
          <a:xfrm>
            <a:off x="66819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24" name="Google Shape;1824;p65"/>
          <p:cNvSpPr txBox="1">
            <a:spLocks noGrp="1"/>
          </p:cNvSpPr>
          <p:nvPr>
            <p:ph type="title" idx="4294967295"/>
          </p:nvPr>
        </p:nvSpPr>
        <p:spPr>
          <a:xfrm>
            <a:off x="70083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4TH</a:t>
            </a:r>
            <a:endParaRPr sz="2600"/>
          </a:p>
        </p:txBody>
      </p:sp>
      <p:sp>
        <p:nvSpPr>
          <p:cNvPr id="1825" name="Google Shape;1825;p65"/>
          <p:cNvSpPr/>
          <p:nvPr/>
        </p:nvSpPr>
        <p:spPr>
          <a:xfrm>
            <a:off x="67846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6" name="Google Shape;1826;p65"/>
          <p:cNvCxnSpPr>
            <a:stCxn id="1813" idx="2"/>
            <a:endCxn id="1798" idx="0"/>
          </p:cNvCxnSpPr>
          <p:nvPr/>
        </p:nvCxnSpPr>
        <p:spPr>
          <a:xfrm>
            <a:off x="2356975" y="1584157"/>
            <a:ext cx="2215200" cy="507000"/>
          </a:xfrm>
          <a:prstGeom prst="bentConnector2">
            <a:avLst/>
          </a:prstGeom>
          <a:noFill/>
          <a:ln w="19050" cap="flat" cmpd="sng">
            <a:solidFill>
              <a:schemeClr val="lt1"/>
            </a:solidFill>
            <a:prstDash val="solid"/>
            <a:round/>
            <a:headEnd type="none" w="med" len="med"/>
            <a:tailEnd type="none" w="med" len="med"/>
          </a:ln>
        </p:spPr>
      </p:cxnSp>
      <p:cxnSp>
        <p:nvCxnSpPr>
          <p:cNvPr id="1827" name="Google Shape;1827;p65"/>
          <p:cNvCxnSpPr>
            <a:stCxn id="1817" idx="2"/>
            <a:endCxn id="1799" idx="2"/>
          </p:cNvCxnSpPr>
          <p:nvPr/>
        </p:nvCxnSpPr>
        <p:spPr>
          <a:xfrm rot="10800000" flipH="1">
            <a:off x="2356975" y="2928943"/>
            <a:ext cx="1509600" cy="383400"/>
          </a:xfrm>
          <a:prstGeom prst="bentConnector3">
            <a:avLst>
              <a:gd name="adj1" fmla="val 31318"/>
            </a:avLst>
          </a:prstGeom>
          <a:noFill/>
          <a:ln w="19050" cap="flat" cmpd="sng">
            <a:solidFill>
              <a:schemeClr val="lt1"/>
            </a:solidFill>
            <a:prstDash val="solid"/>
            <a:round/>
            <a:headEnd type="none" w="med" len="med"/>
            <a:tailEnd type="none" w="med" len="med"/>
          </a:ln>
        </p:spPr>
      </p:cxnSp>
      <p:cxnSp>
        <p:nvCxnSpPr>
          <p:cNvPr id="1828" name="Google Shape;1828;p65"/>
          <p:cNvCxnSpPr>
            <a:stCxn id="1825" idx="2"/>
            <a:endCxn id="1800" idx="4"/>
          </p:cNvCxnSpPr>
          <p:nvPr/>
        </p:nvCxnSpPr>
        <p:spPr>
          <a:xfrm flipH="1">
            <a:off x="4571885" y="3312355"/>
            <a:ext cx="2212800" cy="234600"/>
          </a:xfrm>
          <a:prstGeom prst="bentConnector4">
            <a:avLst>
              <a:gd name="adj1" fmla="val 20810"/>
              <a:gd name="adj2" fmla="val 201479"/>
            </a:avLst>
          </a:prstGeom>
          <a:noFill/>
          <a:ln w="19050" cap="flat" cmpd="sng">
            <a:solidFill>
              <a:schemeClr val="lt1"/>
            </a:solidFill>
            <a:prstDash val="solid"/>
            <a:round/>
            <a:headEnd type="none" w="med" len="med"/>
            <a:tailEnd type="none" w="med" len="med"/>
          </a:ln>
        </p:spPr>
      </p:cxnSp>
      <p:cxnSp>
        <p:nvCxnSpPr>
          <p:cNvPr id="1829" name="Google Shape;1829;p65"/>
          <p:cNvCxnSpPr>
            <a:stCxn id="1821" idx="2"/>
            <a:endCxn id="1801" idx="6"/>
          </p:cNvCxnSpPr>
          <p:nvPr/>
        </p:nvCxnSpPr>
        <p:spPr>
          <a:xfrm flipH="1">
            <a:off x="5128685" y="1584170"/>
            <a:ext cx="1656000" cy="1344900"/>
          </a:xfrm>
          <a:prstGeom prst="bentConnector3">
            <a:avLst>
              <a:gd name="adj1" fmla="val 28006"/>
            </a:avLst>
          </a:prstGeom>
          <a:noFill/>
          <a:ln w="19050" cap="flat" cmpd="sng">
            <a:solidFill>
              <a:schemeClr val="lt1"/>
            </a:solidFill>
            <a:prstDash val="solid"/>
            <a:round/>
            <a:headEnd type="none" w="med" len="med"/>
            <a:tailEnd type="none" w="med" len="med"/>
          </a:ln>
        </p:spPr>
      </p:cxnSp>
      <p:sp>
        <p:nvSpPr>
          <p:cNvPr id="1830" name="Google Shape;1830;p6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5"/>
          <p:cNvGrpSpPr/>
          <p:nvPr/>
        </p:nvGrpSpPr>
        <p:grpSpPr>
          <a:xfrm>
            <a:off x="246248" y="392775"/>
            <a:ext cx="8651503" cy="4523982"/>
            <a:chOff x="246248" y="392775"/>
            <a:chExt cx="8651503" cy="4523982"/>
          </a:xfrm>
        </p:grpSpPr>
        <p:grpSp>
          <p:nvGrpSpPr>
            <p:cNvPr id="1832" name="Google Shape;1832;p65"/>
            <p:cNvGrpSpPr/>
            <p:nvPr/>
          </p:nvGrpSpPr>
          <p:grpSpPr>
            <a:xfrm>
              <a:off x="7523353" y="392775"/>
              <a:ext cx="1374398" cy="2170885"/>
              <a:chOff x="7043896" y="441152"/>
              <a:chExt cx="925583" cy="1462072"/>
            </a:xfrm>
          </p:grpSpPr>
          <p:sp>
            <p:nvSpPr>
              <p:cNvPr id="1833" name="Google Shape;1833;p6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65"/>
            <p:cNvGrpSpPr/>
            <p:nvPr/>
          </p:nvGrpSpPr>
          <p:grpSpPr>
            <a:xfrm rot="10800000">
              <a:off x="246248" y="4329470"/>
              <a:ext cx="4423609" cy="587287"/>
              <a:chOff x="246252" y="4076593"/>
              <a:chExt cx="4423609" cy="587287"/>
            </a:xfrm>
          </p:grpSpPr>
          <p:grpSp>
            <p:nvGrpSpPr>
              <p:cNvPr id="1836" name="Google Shape;1836;p65"/>
              <p:cNvGrpSpPr/>
              <p:nvPr/>
            </p:nvGrpSpPr>
            <p:grpSpPr>
              <a:xfrm rot="10800000">
                <a:off x="246252" y="4076593"/>
                <a:ext cx="1262796" cy="78273"/>
                <a:chOff x="7119050" y="842457"/>
                <a:chExt cx="850425" cy="52716"/>
              </a:xfrm>
            </p:grpSpPr>
            <p:sp>
              <p:nvSpPr>
                <p:cNvPr id="1837" name="Google Shape;1837;p65"/>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6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65"/>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6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OBJECTS</a:t>
            </a:r>
            <a:endParaRPr/>
          </a:p>
        </p:txBody>
      </p:sp>
      <p:graphicFrame>
        <p:nvGraphicFramePr>
          <p:cNvPr id="1847" name="Google Shape;1847;p66"/>
          <p:cNvGraphicFramePr/>
          <p:nvPr/>
        </p:nvGraphicFramePr>
        <p:xfrm>
          <a:off x="826750" y="1401563"/>
          <a:ext cx="3000000" cy="3000000"/>
        </p:xfrm>
        <a:graphic>
          <a:graphicData uri="http://schemas.openxmlformats.org/drawingml/2006/table">
            <a:tbl>
              <a:tblPr>
                <a:noFill/>
                <a:tableStyleId>{1FC8A825-2F9E-4793-9A7C-394699BC621E}</a:tableStyleId>
              </a:tblPr>
              <a:tblGrid>
                <a:gridCol w="1872625">
                  <a:extLst>
                    <a:ext uri="{9D8B030D-6E8A-4147-A177-3AD203B41FA5}">
                      <a16:colId xmlns:a16="http://schemas.microsoft.com/office/drawing/2014/main" val="20000"/>
                    </a:ext>
                  </a:extLst>
                </a:gridCol>
                <a:gridCol w="1872625">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gridCol w="1872625">
                  <a:extLst>
                    <a:ext uri="{9D8B030D-6E8A-4147-A177-3AD203B41FA5}">
                      <a16:colId xmlns:a16="http://schemas.microsoft.com/office/drawing/2014/main" val="20003"/>
                    </a:ext>
                  </a:extLst>
                </a:gridCol>
              </a:tblGrid>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EARTH</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the planet with life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known as the blue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All humans live on this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MARS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actually a cold place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full of iron oxide dust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was named after a god</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MERCURY</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a very small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It’s the closest planet to the Sun</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the smallest of them</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high temperatures</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toxic atmosphere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beautiful name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bl>
          </a:graphicData>
        </a:graphic>
      </p:graphicFrame>
      <p:sp>
        <p:nvSpPr>
          <p:cNvPr id="1848" name="Google Shape;1848;p6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66"/>
          <p:cNvGrpSpPr/>
          <p:nvPr/>
        </p:nvGrpSpPr>
        <p:grpSpPr>
          <a:xfrm flipH="1">
            <a:off x="208349" y="1229915"/>
            <a:ext cx="8727302" cy="3791976"/>
            <a:chOff x="208358" y="1363400"/>
            <a:chExt cx="8727302" cy="3791976"/>
          </a:xfrm>
        </p:grpSpPr>
        <p:grpSp>
          <p:nvGrpSpPr>
            <p:cNvPr id="1850" name="Google Shape;1850;p66"/>
            <p:cNvGrpSpPr/>
            <p:nvPr/>
          </p:nvGrpSpPr>
          <p:grpSpPr>
            <a:xfrm>
              <a:off x="217075" y="4347916"/>
              <a:ext cx="8718585" cy="594710"/>
              <a:chOff x="217075" y="4347916"/>
              <a:chExt cx="8718585" cy="594710"/>
            </a:xfrm>
          </p:grpSpPr>
          <p:grpSp>
            <p:nvGrpSpPr>
              <p:cNvPr id="1851" name="Google Shape;1851;p66"/>
              <p:cNvGrpSpPr/>
              <p:nvPr/>
            </p:nvGrpSpPr>
            <p:grpSpPr>
              <a:xfrm rot="10800000">
                <a:off x="217075" y="4407159"/>
                <a:ext cx="322988" cy="535467"/>
                <a:chOff x="4361435" y="4050724"/>
                <a:chExt cx="322988" cy="535467"/>
              </a:xfrm>
            </p:grpSpPr>
            <p:sp>
              <p:nvSpPr>
                <p:cNvPr id="1852" name="Google Shape;1852;p66"/>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4" name="Google Shape;1854;p6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6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6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ASTRONOMICAL INSTRUMENTS</a:t>
            </a:r>
            <a:endParaRPr/>
          </a:p>
        </p:txBody>
      </p:sp>
      <p:sp>
        <p:nvSpPr>
          <p:cNvPr id="1863" name="Google Shape;1863;p6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txBox="1"/>
          <p:nvPr/>
        </p:nvSpPr>
        <p:spPr>
          <a:xfrm>
            <a:off x="5173975" y="3845426"/>
            <a:ext cx="3145800" cy="59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Chivo"/>
                <a:ea typeface="Chivo"/>
                <a:cs typeface="Chivo"/>
                <a:sym typeface="Chivo"/>
              </a:rPr>
              <a:t>Follow the link in the graph to modify its data and then paste the new one here.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For more info, click here</a:t>
            </a:r>
            <a:endParaRPr sz="1200">
              <a:solidFill>
                <a:schemeClr val="lt1"/>
              </a:solidFill>
              <a:latin typeface="Chivo"/>
              <a:ea typeface="Chivo"/>
              <a:cs typeface="Chivo"/>
              <a:sym typeface="Chivo"/>
            </a:endParaRPr>
          </a:p>
        </p:txBody>
      </p:sp>
      <p:sp>
        <p:nvSpPr>
          <p:cNvPr id="1865" name="Google Shape;1865;p67"/>
          <p:cNvSpPr txBox="1">
            <a:spLocks noGrp="1"/>
          </p:cNvSpPr>
          <p:nvPr>
            <p:ph type="subTitle" idx="4294967295"/>
          </p:nvPr>
        </p:nvSpPr>
        <p:spPr>
          <a:xfrm>
            <a:off x="722373"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66" name="Google Shape;1866;p67"/>
          <p:cNvSpPr txBox="1">
            <a:spLocks noGrp="1"/>
          </p:cNvSpPr>
          <p:nvPr>
            <p:ph type="subTitle" idx="4294967295"/>
          </p:nvPr>
        </p:nvSpPr>
        <p:spPr>
          <a:xfrm>
            <a:off x="722375"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1867" name="Google Shape;1867;p67"/>
          <p:cNvSpPr txBox="1">
            <a:spLocks noGrp="1"/>
          </p:cNvSpPr>
          <p:nvPr>
            <p:ph type="title" idx="4294967295"/>
          </p:nvPr>
        </p:nvSpPr>
        <p:spPr>
          <a:xfrm>
            <a:off x="1048773"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1,000</a:t>
            </a:r>
            <a:endParaRPr sz="2600"/>
          </a:p>
        </p:txBody>
      </p:sp>
      <p:sp>
        <p:nvSpPr>
          <p:cNvPr id="1868" name="Google Shape;1868;p67"/>
          <p:cNvSpPr/>
          <p:nvPr/>
        </p:nvSpPr>
        <p:spPr>
          <a:xfrm>
            <a:off x="825073"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txBox="1">
            <a:spLocks noGrp="1"/>
          </p:cNvSpPr>
          <p:nvPr>
            <p:ph type="subTitle" idx="4294967295"/>
          </p:nvPr>
        </p:nvSpPr>
        <p:spPr>
          <a:xfrm>
            <a:off x="722373"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70" name="Google Shape;1870;p67"/>
          <p:cNvSpPr txBox="1">
            <a:spLocks noGrp="1"/>
          </p:cNvSpPr>
          <p:nvPr>
            <p:ph type="subTitle" idx="4294967295"/>
          </p:nvPr>
        </p:nvSpPr>
        <p:spPr>
          <a:xfrm>
            <a:off x="722375"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1871" name="Google Shape;1871;p67"/>
          <p:cNvSpPr txBox="1">
            <a:spLocks noGrp="1"/>
          </p:cNvSpPr>
          <p:nvPr>
            <p:ph type="title" idx="4294967295"/>
          </p:nvPr>
        </p:nvSpPr>
        <p:spPr>
          <a:xfrm>
            <a:off x="1048773"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800</a:t>
            </a:r>
            <a:endParaRPr sz="2600"/>
          </a:p>
        </p:txBody>
      </p:sp>
      <p:sp>
        <p:nvSpPr>
          <p:cNvPr id="1872" name="Google Shape;1872;p67"/>
          <p:cNvSpPr/>
          <p:nvPr/>
        </p:nvSpPr>
        <p:spPr>
          <a:xfrm>
            <a:off x="825073"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txBox="1">
            <a:spLocks noGrp="1"/>
          </p:cNvSpPr>
          <p:nvPr>
            <p:ph type="subTitle" idx="4294967295"/>
          </p:nvPr>
        </p:nvSpPr>
        <p:spPr>
          <a:xfrm>
            <a:off x="29481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74" name="Google Shape;1874;p67"/>
          <p:cNvSpPr txBox="1">
            <a:spLocks noGrp="1"/>
          </p:cNvSpPr>
          <p:nvPr>
            <p:ph type="subTitle" idx="4294967295"/>
          </p:nvPr>
        </p:nvSpPr>
        <p:spPr>
          <a:xfrm>
            <a:off x="29481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75" name="Google Shape;1875;p67"/>
          <p:cNvSpPr txBox="1">
            <a:spLocks noGrp="1"/>
          </p:cNvSpPr>
          <p:nvPr>
            <p:ph type="title" idx="4294967295"/>
          </p:nvPr>
        </p:nvSpPr>
        <p:spPr>
          <a:xfrm>
            <a:off x="32745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600</a:t>
            </a:r>
            <a:endParaRPr sz="2600"/>
          </a:p>
        </p:txBody>
      </p:sp>
      <p:sp>
        <p:nvSpPr>
          <p:cNvPr id="1876" name="Google Shape;1876;p67"/>
          <p:cNvSpPr/>
          <p:nvPr/>
        </p:nvSpPr>
        <p:spPr>
          <a:xfrm>
            <a:off x="30508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txBox="1">
            <a:spLocks noGrp="1"/>
          </p:cNvSpPr>
          <p:nvPr>
            <p:ph type="subTitle" idx="4294967295"/>
          </p:nvPr>
        </p:nvSpPr>
        <p:spPr>
          <a:xfrm>
            <a:off x="29481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78" name="Google Shape;1878;p67"/>
          <p:cNvSpPr txBox="1">
            <a:spLocks noGrp="1"/>
          </p:cNvSpPr>
          <p:nvPr>
            <p:ph type="subTitle" idx="4294967295"/>
          </p:nvPr>
        </p:nvSpPr>
        <p:spPr>
          <a:xfrm>
            <a:off x="29481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79" name="Google Shape;1879;p67"/>
          <p:cNvSpPr txBox="1">
            <a:spLocks noGrp="1"/>
          </p:cNvSpPr>
          <p:nvPr>
            <p:ph type="title" idx="4294967295"/>
          </p:nvPr>
        </p:nvSpPr>
        <p:spPr>
          <a:xfrm>
            <a:off x="32745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400</a:t>
            </a:r>
            <a:endParaRPr sz="2600"/>
          </a:p>
        </p:txBody>
      </p:sp>
      <p:sp>
        <p:nvSpPr>
          <p:cNvPr id="1880" name="Google Shape;1880;p67"/>
          <p:cNvSpPr/>
          <p:nvPr/>
        </p:nvSpPr>
        <p:spPr>
          <a:xfrm>
            <a:off x="30508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1" name="Google Shape;1881;p67">
            <a:hlinkClick r:id="rId4"/>
          </p:cNvPr>
          <p:cNvPicPr preferRelativeResize="0"/>
          <p:nvPr/>
        </p:nvPicPr>
        <p:blipFill>
          <a:blip r:embed="rId5">
            <a:alphaModFix/>
          </a:blip>
          <a:stretch>
            <a:fillRect/>
          </a:stretch>
        </p:blipFill>
        <p:spPr>
          <a:xfrm>
            <a:off x="5176225" y="1477775"/>
            <a:ext cx="3145800" cy="2295797"/>
          </a:xfrm>
          <a:prstGeom prst="rect">
            <a:avLst/>
          </a:prstGeom>
          <a:noFill/>
          <a:ln>
            <a:noFill/>
          </a:ln>
        </p:spPr>
      </p:pic>
      <p:cxnSp>
        <p:nvCxnSpPr>
          <p:cNvPr id="1882" name="Google Shape;1882;p67"/>
          <p:cNvCxnSpPr/>
          <p:nvPr/>
        </p:nvCxnSpPr>
        <p:spPr>
          <a:xfrm>
            <a:off x="5176225" y="1477775"/>
            <a:ext cx="0" cy="22959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68"/>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 OBSERVATORIES</a:t>
            </a:r>
            <a:endParaRPr/>
          </a:p>
        </p:txBody>
      </p:sp>
      <p:sp>
        <p:nvSpPr>
          <p:cNvPr id="1888" name="Google Shape;1888;p68"/>
          <p:cNvSpPr txBox="1">
            <a:spLocks noGrp="1"/>
          </p:cNvSpPr>
          <p:nvPr>
            <p:ph type="title" idx="2"/>
          </p:nvPr>
        </p:nvSpPr>
        <p:spPr>
          <a:xfrm>
            <a:off x="3915450" y="615688"/>
            <a:ext cx="1313100" cy="13167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889" name="Google Shape;1889;p68"/>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enter a subtitle here if you need it</a:t>
            </a:r>
            <a:endParaRPr/>
          </a:p>
        </p:txBody>
      </p:sp>
      <p:sp>
        <p:nvSpPr>
          <p:cNvPr id="1890" name="Google Shape;1890;p68"/>
          <p:cNvSpPr/>
          <p:nvPr/>
        </p:nvSpPr>
        <p:spPr>
          <a:xfrm>
            <a:off x="3033150"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68"/>
          <p:cNvGrpSpPr/>
          <p:nvPr/>
        </p:nvGrpSpPr>
        <p:grpSpPr>
          <a:xfrm>
            <a:off x="293800" y="2135638"/>
            <a:ext cx="1530482" cy="843114"/>
            <a:chOff x="3394207" y="959125"/>
            <a:chExt cx="319443" cy="175975"/>
          </a:xfrm>
        </p:grpSpPr>
        <p:sp>
          <p:nvSpPr>
            <p:cNvPr id="1892" name="Google Shape;1892;p68"/>
            <p:cNvSpPr/>
            <p:nvPr/>
          </p:nvSpPr>
          <p:spPr>
            <a:xfrm>
              <a:off x="3394207" y="1029748"/>
              <a:ext cx="109446" cy="88917"/>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8"/>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8"/>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8"/>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8"/>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8"/>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8"/>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8"/>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118" name="Google Shape;1118;p42"/>
          <p:cNvSpPr txBox="1">
            <a:spLocks noGrp="1"/>
          </p:cNvSpPr>
          <p:nvPr>
            <p:ph type="title"/>
          </p:nvPr>
        </p:nvSpPr>
        <p:spPr>
          <a:xfrm>
            <a:off x="1526335"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19" name="Google Shape;1119;p42"/>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OBSERVATORY</a:t>
            </a:r>
            <a:endParaRPr/>
          </a:p>
        </p:txBody>
      </p:sp>
      <p:sp>
        <p:nvSpPr>
          <p:cNvPr id="1120" name="Google Shape;1120;p42"/>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1" name="Google Shape;1121;p42"/>
          <p:cNvSpPr txBox="1">
            <a:spLocks noGrp="1"/>
          </p:cNvSpPr>
          <p:nvPr>
            <p:ph type="title" idx="3"/>
          </p:nvPr>
        </p:nvSpPr>
        <p:spPr>
          <a:xfrm>
            <a:off x="4260624"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122" name="Google Shape;1122;p42"/>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TELESCOPES</a:t>
            </a:r>
            <a:endParaRPr/>
          </a:p>
        </p:txBody>
      </p:sp>
      <p:sp>
        <p:nvSpPr>
          <p:cNvPr id="1123" name="Google Shape;1123;p42"/>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4" name="Google Shape;1124;p42"/>
          <p:cNvSpPr txBox="1">
            <a:spLocks noGrp="1"/>
          </p:cNvSpPr>
          <p:nvPr>
            <p:ph type="title" idx="6"/>
          </p:nvPr>
        </p:nvSpPr>
        <p:spPr>
          <a:xfrm>
            <a:off x="6813065" y="1840325"/>
            <a:ext cx="804600" cy="8046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125" name="Google Shape;1125;p42"/>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SATELLITES</a:t>
            </a:r>
            <a:endParaRPr/>
          </a:p>
        </p:txBody>
      </p:sp>
      <p:sp>
        <p:nvSpPr>
          <p:cNvPr id="1126" name="Google Shape;1126;p42"/>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7" name="Google Shape;1127;p4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2"/>
          <p:cNvGrpSpPr/>
          <p:nvPr/>
        </p:nvGrpSpPr>
        <p:grpSpPr>
          <a:xfrm>
            <a:off x="7507154" y="182008"/>
            <a:ext cx="1114164" cy="1020775"/>
            <a:chOff x="2972050" y="2772000"/>
            <a:chExt cx="907300" cy="831250"/>
          </a:xfrm>
        </p:grpSpPr>
        <p:sp>
          <p:nvSpPr>
            <p:cNvPr id="1129" name="Google Shape;1129;p4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6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05" name="Google Shape;1905;p6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1906" name="Google Shape;1906;p6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SATELLITES</a:t>
            </a:r>
            <a:endParaRPr/>
          </a:p>
        </p:txBody>
      </p:sp>
      <p:sp>
        <p:nvSpPr>
          <p:cNvPr id="1907" name="Google Shape;1907;p6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08" name="Google Shape;1908;p6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sp>
        <p:nvSpPr>
          <p:cNvPr id="1909" name="Google Shape;1909;p6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69"/>
          <p:cNvGrpSpPr/>
          <p:nvPr/>
        </p:nvGrpSpPr>
        <p:grpSpPr>
          <a:xfrm>
            <a:off x="5849115" y="3282475"/>
            <a:ext cx="2472918" cy="1164074"/>
            <a:chOff x="4769825" y="756450"/>
            <a:chExt cx="1075041" cy="506031"/>
          </a:xfrm>
        </p:grpSpPr>
        <p:sp>
          <p:nvSpPr>
            <p:cNvPr id="1913" name="Google Shape;1913;p6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69"/>
          <p:cNvGrpSpPr/>
          <p:nvPr/>
        </p:nvGrpSpPr>
        <p:grpSpPr>
          <a:xfrm flipH="1">
            <a:off x="7132253" y="1401577"/>
            <a:ext cx="1291752" cy="1093095"/>
            <a:chOff x="575162" y="3714864"/>
            <a:chExt cx="1291752" cy="1093095"/>
          </a:xfrm>
        </p:grpSpPr>
        <p:sp>
          <p:nvSpPr>
            <p:cNvPr id="1919" name="Google Shape;1919;p6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69"/>
            <p:cNvGrpSpPr/>
            <p:nvPr/>
          </p:nvGrpSpPr>
          <p:grpSpPr>
            <a:xfrm flipH="1">
              <a:off x="575162" y="3714864"/>
              <a:ext cx="1291752" cy="1093095"/>
              <a:chOff x="5341900" y="1228588"/>
              <a:chExt cx="717600" cy="607275"/>
            </a:xfrm>
          </p:grpSpPr>
          <p:sp>
            <p:nvSpPr>
              <p:cNvPr id="1921" name="Google Shape;1921;p6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3" name="Google Shape;1933;p69"/>
          <p:cNvSpPr/>
          <p:nvPr/>
        </p:nvSpPr>
        <p:spPr>
          <a:xfrm>
            <a:off x="6558931" y="2510887"/>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69"/>
          <p:cNvGrpSpPr/>
          <p:nvPr/>
        </p:nvGrpSpPr>
        <p:grpSpPr>
          <a:xfrm>
            <a:off x="4397220" y="2066454"/>
            <a:ext cx="352742" cy="349642"/>
            <a:chOff x="4528300" y="3648725"/>
            <a:chExt cx="270300" cy="267925"/>
          </a:xfrm>
        </p:grpSpPr>
        <p:sp>
          <p:nvSpPr>
            <p:cNvPr id="1935" name="Google Shape;1935;p69"/>
            <p:cNvSpPr/>
            <p:nvPr/>
          </p:nvSpPr>
          <p:spPr>
            <a:xfrm>
              <a:off x="4574725" y="3655575"/>
              <a:ext cx="60750" cy="64325"/>
            </a:xfrm>
            <a:custGeom>
              <a:avLst/>
              <a:gdLst/>
              <a:ahLst/>
              <a:cxnLst/>
              <a:rect l="l" t="t" r="r" b="b"/>
              <a:pathLst>
                <a:path w="2430" h="2573" extrusionOk="0">
                  <a:moveTo>
                    <a:pt x="1882" y="0"/>
                  </a:moveTo>
                  <a:cubicBezTo>
                    <a:pt x="1168" y="214"/>
                    <a:pt x="548" y="596"/>
                    <a:pt x="1" y="1072"/>
                  </a:cubicBezTo>
                  <a:lnTo>
                    <a:pt x="1501" y="2572"/>
                  </a:lnTo>
                  <a:cubicBezTo>
                    <a:pt x="1763" y="2358"/>
                    <a:pt x="2073" y="2167"/>
                    <a:pt x="2430" y="2048"/>
                  </a:cubicBez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9"/>
            <p:cNvSpPr/>
            <p:nvPr/>
          </p:nvSpPr>
          <p:spPr>
            <a:xfrm>
              <a:off x="4583650" y="3716900"/>
              <a:ext cx="147675" cy="105400"/>
            </a:xfrm>
            <a:custGeom>
              <a:avLst/>
              <a:gdLst/>
              <a:ahLst/>
              <a:cxnLst/>
              <a:rect l="l" t="t" r="r" b="b"/>
              <a:pathLst>
                <a:path w="5907" h="4216" extrusionOk="0">
                  <a:moveTo>
                    <a:pt x="3192" y="0"/>
                  </a:moveTo>
                  <a:cubicBezTo>
                    <a:pt x="2978" y="0"/>
                    <a:pt x="2740" y="48"/>
                    <a:pt x="2525" y="95"/>
                  </a:cubicBezTo>
                  <a:cubicBezTo>
                    <a:pt x="715" y="572"/>
                    <a:pt x="1" y="2739"/>
                    <a:pt x="1120" y="4215"/>
                  </a:cubicBezTo>
                  <a:cubicBezTo>
                    <a:pt x="1311" y="3667"/>
                    <a:pt x="1716" y="3215"/>
                    <a:pt x="2239" y="2953"/>
                  </a:cubicBezTo>
                  <a:cubicBezTo>
                    <a:pt x="1978" y="2691"/>
                    <a:pt x="1835" y="2358"/>
                    <a:pt x="1835" y="2000"/>
                  </a:cubicBezTo>
                  <a:cubicBezTo>
                    <a:pt x="1835" y="1215"/>
                    <a:pt x="2467" y="629"/>
                    <a:pt x="3186" y="629"/>
                  </a:cubicBezTo>
                  <a:cubicBezTo>
                    <a:pt x="3360" y="629"/>
                    <a:pt x="3539" y="664"/>
                    <a:pt x="3716" y="738"/>
                  </a:cubicBezTo>
                  <a:cubicBezTo>
                    <a:pt x="4621" y="1095"/>
                    <a:pt x="4859" y="2262"/>
                    <a:pt x="4168" y="2953"/>
                  </a:cubicBezTo>
                  <a:cubicBezTo>
                    <a:pt x="4383" y="3048"/>
                    <a:pt x="4573" y="3191"/>
                    <a:pt x="4740" y="3358"/>
                  </a:cubicBezTo>
                  <a:cubicBezTo>
                    <a:pt x="4978" y="3596"/>
                    <a:pt x="5169" y="3882"/>
                    <a:pt x="5264" y="4215"/>
                  </a:cubicBezTo>
                  <a:cubicBezTo>
                    <a:pt x="5335" y="4120"/>
                    <a:pt x="5407" y="4025"/>
                    <a:pt x="5454" y="3929"/>
                  </a:cubicBezTo>
                  <a:cubicBezTo>
                    <a:pt x="5812" y="3334"/>
                    <a:pt x="5907" y="2620"/>
                    <a:pt x="5716" y="1953"/>
                  </a:cubicBezTo>
                  <a:cubicBezTo>
                    <a:pt x="5431" y="810"/>
                    <a:pt x="4383" y="0"/>
                    <a:pt x="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9"/>
            <p:cNvSpPr/>
            <p:nvPr/>
          </p:nvSpPr>
          <p:spPr>
            <a:xfrm>
              <a:off x="4726550" y="3693675"/>
              <a:ext cx="64325" cy="60150"/>
            </a:xfrm>
            <a:custGeom>
              <a:avLst/>
              <a:gdLst/>
              <a:ahLst/>
              <a:cxnLst/>
              <a:rect l="l" t="t" r="r" b="b"/>
              <a:pathLst>
                <a:path w="2573" h="2406" extrusionOk="0">
                  <a:moveTo>
                    <a:pt x="1501" y="0"/>
                  </a:moveTo>
                  <a:lnTo>
                    <a:pt x="0" y="1477"/>
                  </a:lnTo>
                  <a:cubicBezTo>
                    <a:pt x="239" y="1763"/>
                    <a:pt x="405" y="2072"/>
                    <a:pt x="524" y="2406"/>
                  </a:cubicBezTo>
                  <a:lnTo>
                    <a:pt x="2572" y="1858"/>
                  </a:lnTo>
                  <a:cubicBezTo>
                    <a:pt x="2334" y="1167"/>
                    <a:pt x="1977" y="548"/>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9"/>
            <p:cNvSpPr/>
            <p:nvPr/>
          </p:nvSpPr>
          <p:spPr>
            <a:xfrm>
              <a:off x="4743825" y="3755575"/>
              <a:ext cx="54775" cy="54225"/>
            </a:xfrm>
            <a:custGeom>
              <a:avLst/>
              <a:gdLst/>
              <a:ahLst/>
              <a:cxnLst/>
              <a:rect l="l" t="t" r="r" b="b"/>
              <a:pathLst>
                <a:path w="2191" h="2169" extrusionOk="0">
                  <a:moveTo>
                    <a:pt x="2048" y="1"/>
                  </a:moveTo>
                  <a:lnTo>
                    <a:pt x="0" y="549"/>
                  </a:lnTo>
                  <a:cubicBezTo>
                    <a:pt x="48" y="906"/>
                    <a:pt x="48" y="1263"/>
                    <a:pt x="0" y="1620"/>
                  </a:cubicBezTo>
                  <a:lnTo>
                    <a:pt x="2048" y="2168"/>
                  </a:lnTo>
                  <a:cubicBezTo>
                    <a:pt x="2191" y="1454"/>
                    <a:pt x="2191" y="715"/>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9"/>
            <p:cNvSpPr/>
            <p:nvPr/>
          </p:nvSpPr>
          <p:spPr>
            <a:xfrm>
              <a:off x="4645575" y="3748450"/>
              <a:ext cx="36350" cy="36925"/>
            </a:xfrm>
            <a:custGeom>
              <a:avLst/>
              <a:gdLst/>
              <a:ahLst/>
              <a:cxnLst/>
              <a:rect l="l" t="t" r="r" b="b"/>
              <a:pathLst>
                <a:path w="1454" h="1477" extrusionOk="0">
                  <a:moveTo>
                    <a:pt x="715" y="0"/>
                  </a:moveTo>
                  <a:cubicBezTo>
                    <a:pt x="310" y="0"/>
                    <a:pt x="1" y="334"/>
                    <a:pt x="1" y="738"/>
                  </a:cubicBezTo>
                  <a:cubicBezTo>
                    <a:pt x="1" y="1143"/>
                    <a:pt x="310" y="1477"/>
                    <a:pt x="715" y="1477"/>
                  </a:cubicBezTo>
                  <a:cubicBezTo>
                    <a:pt x="1120" y="1477"/>
                    <a:pt x="1453" y="1143"/>
                    <a:pt x="1453" y="738"/>
                  </a:cubicBezTo>
                  <a:cubicBezTo>
                    <a:pt x="1453" y="334"/>
                    <a:pt x="1120" y="0"/>
                    <a:pt x="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9"/>
            <p:cNvSpPr/>
            <p:nvPr/>
          </p:nvSpPr>
          <p:spPr>
            <a:xfrm>
              <a:off x="4692025" y="3845475"/>
              <a:ext cx="60750" cy="64325"/>
            </a:xfrm>
            <a:custGeom>
              <a:avLst/>
              <a:gdLst/>
              <a:ahLst/>
              <a:cxnLst/>
              <a:rect l="l" t="t" r="r" b="b"/>
              <a:pathLst>
                <a:path w="2430" h="2573" extrusionOk="0">
                  <a:moveTo>
                    <a:pt x="929" y="1"/>
                  </a:moveTo>
                  <a:cubicBezTo>
                    <a:pt x="643" y="215"/>
                    <a:pt x="334" y="406"/>
                    <a:pt x="0" y="525"/>
                  </a:cubicBezTo>
                  <a:lnTo>
                    <a:pt x="548" y="2573"/>
                  </a:lnTo>
                  <a:cubicBezTo>
                    <a:pt x="1239" y="2335"/>
                    <a:pt x="1882" y="1978"/>
                    <a:pt x="2429" y="1477"/>
                  </a:cubicBezTo>
                  <a:lnTo>
                    <a:pt x="9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9"/>
            <p:cNvSpPr/>
            <p:nvPr/>
          </p:nvSpPr>
          <p:spPr>
            <a:xfrm>
              <a:off x="4624750" y="3800975"/>
              <a:ext cx="78000" cy="47150"/>
            </a:xfrm>
            <a:custGeom>
              <a:avLst/>
              <a:gdLst/>
              <a:ahLst/>
              <a:cxnLst/>
              <a:rect l="l" t="t" r="r" b="b"/>
              <a:pathLst>
                <a:path w="3120" h="1886" extrusionOk="0">
                  <a:moveTo>
                    <a:pt x="1560" y="1"/>
                  </a:moveTo>
                  <a:cubicBezTo>
                    <a:pt x="840" y="1"/>
                    <a:pt x="119" y="459"/>
                    <a:pt x="0" y="1376"/>
                  </a:cubicBezTo>
                  <a:cubicBezTo>
                    <a:pt x="72" y="1424"/>
                    <a:pt x="167" y="1471"/>
                    <a:pt x="238" y="1543"/>
                  </a:cubicBezTo>
                  <a:cubicBezTo>
                    <a:pt x="658" y="1769"/>
                    <a:pt x="1120" y="1885"/>
                    <a:pt x="1583" y="1885"/>
                  </a:cubicBezTo>
                  <a:cubicBezTo>
                    <a:pt x="1803" y="1885"/>
                    <a:pt x="2023" y="1859"/>
                    <a:pt x="2239" y="1805"/>
                  </a:cubicBezTo>
                  <a:cubicBezTo>
                    <a:pt x="2548" y="1709"/>
                    <a:pt x="2858" y="1567"/>
                    <a:pt x="3120" y="1376"/>
                  </a:cubicBezTo>
                  <a:cubicBezTo>
                    <a:pt x="3001" y="459"/>
                    <a:pt x="2280" y="1"/>
                    <a:pt x="1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9"/>
            <p:cNvSpPr/>
            <p:nvPr/>
          </p:nvSpPr>
          <p:spPr>
            <a:xfrm>
              <a:off x="4536625" y="3810950"/>
              <a:ext cx="64325" cy="60750"/>
            </a:xfrm>
            <a:custGeom>
              <a:avLst/>
              <a:gdLst/>
              <a:ahLst/>
              <a:cxnLst/>
              <a:rect l="l" t="t" r="r" b="b"/>
              <a:pathLst>
                <a:path w="2573" h="2430" extrusionOk="0">
                  <a:moveTo>
                    <a:pt x="2025" y="1"/>
                  </a:moveTo>
                  <a:cubicBezTo>
                    <a:pt x="2026" y="3"/>
                    <a:pt x="2026" y="5"/>
                    <a:pt x="2027" y="6"/>
                  </a:cubicBezTo>
                  <a:lnTo>
                    <a:pt x="2027" y="6"/>
                  </a:lnTo>
                  <a:lnTo>
                    <a:pt x="2049" y="1"/>
                  </a:lnTo>
                  <a:close/>
                  <a:moveTo>
                    <a:pt x="2027" y="6"/>
                  </a:moveTo>
                  <a:lnTo>
                    <a:pt x="1" y="548"/>
                  </a:lnTo>
                  <a:cubicBezTo>
                    <a:pt x="215" y="1239"/>
                    <a:pt x="596" y="1882"/>
                    <a:pt x="1072" y="2430"/>
                  </a:cubicBezTo>
                  <a:lnTo>
                    <a:pt x="2573" y="929"/>
                  </a:lnTo>
                  <a:cubicBezTo>
                    <a:pt x="2336" y="669"/>
                    <a:pt x="2170" y="338"/>
                    <a:pt x="2027" y="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9"/>
            <p:cNvSpPr/>
            <p:nvPr/>
          </p:nvSpPr>
          <p:spPr>
            <a:xfrm>
              <a:off x="4636650" y="3862750"/>
              <a:ext cx="53600" cy="53900"/>
            </a:xfrm>
            <a:custGeom>
              <a:avLst/>
              <a:gdLst/>
              <a:ahLst/>
              <a:cxnLst/>
              <a:rect l="l" t="t" r="r" b="b"/>
              <a:pathLst>
                <a:path w="2144" h="2156" extrusionOk="0">
                  <a:moveTo>
                    <a:pt x="548" y="1"/>
                  </a:moveTo>
                  <a:lnTo>
                    <a:pt x="0" y="2049"/>
                  </a:lnTo>
                  <a:cubicBezTo>
                    <a:pt x="346" y="2120"/>
                    <a:pt x="703" y="2156"/>
                    <a:pt x="1063" y="2156"/>
                  </a:cubicBezTo>
                  <a:cubicBezTo>
                    <a:pt x="1423" y="2156"/>
                    <a:pt x="1787" y="2120"/>
                    <a:pt x="2144" y="2049"/>
                  </a:cubicBezTo>
                  <a:lnTo>
                    <a:pt x="1620" y="1"/>
                  </a:lnTo>
                  <a:cubicBezTo>
                    <a:pt x="1429" y="24"/>
                    <a:pt x="1263" y="24"/>
                    <a:pt x="1072" y="48"/>
                  </a:cubicBezTo>
                  <a:cubicBezTo>
                    <a:pt x="905" y="48"/>
                    <a:pt x="715" y="24"/>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9"/>
            <p:cNvSpPr/>
            <p:nvPr/>
          </p:nvSpPr>
          <p:spPr>
            <a:xfrm>
              <a:off x="4692025" y="3655575"/>
              <a:ext cx="60150" cy="64325"/>
            </a:xfrm>
            <a:custGeom>
              <a:avLst/>
              <a:gdLst/>
              <a:ahLst/>
              <a:cxnLst/>
              <a:rect l="l" t="t" r="r" b="b"/>
              <a:pathLst>
                <a:path w="2406" h="2573" extrusionOk="0">
                  <a:moveTo>
                    <a:pt x="548" y="0"/>
                  </a:moveTo>
                  <a:lnTo>
                    <a:pt x="0" y="2048"/>
                  </a:lnTo>
                  <a:cubicBezTo>
                    <a:pt x="167" y="2096"/>
                    <a:pt x="334" y="2191"/>
                    <a:pt x="476" y="2263"/>
                  </a:cubicBezTo>
                  <a:cubicBezTo>
                    <a:pt x="643" y="2358"/>
                    <a:pt x="786" y="2453"/>
                    <a:pt x="929" y="2572"/>
                  </a:cubicBezTo>
                  <a:lnTo>
                    <a:pt x="2405" y="1072"/>
                  </a:lnTo>
                  <a:cubicBezTo>
                    <a:pt x="1858" y="596"/>
                    <a:pt x="1239" y="238"/>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9"/>
            <p:cNvSpPr/>
            <p:nvPr/>
          </p:nvSpPr>
          <p:spPr>
            <a:xfrm>
              <a:off x="4726550" y="3810950"/>
              <a:ext cx="64325" cy="60150"/>
            </a:xfrm>
            <a:custGeom>
              <a:avLst/>
              <a:gdLst/>
              <a:ahLst/>
              <a:cxnLst/>
              <a:rect l="l" t="t" r="r" b="b"/>
              <a:pathLst>
                <a:path w="2573" h="2406" extrusionOk="0">
                  <a:moveTo>
                    <a:pt x="524" y="1"/>
                  </a:moveTo>
                  <a:cubicBezTo>
                    <a:pt x="453" y="167"/>
                    <a:pt x="381" y="334"/>
                    <a:pt x="286" y="477"/>
                  </a:cubicBezTo>
                  <a:cubicBezTo>
                    <a:pt x="215" y="644"/>
                    <a:pt x="96" y="787"/>
                    <a:pt x="0" y="929"/>
                  </a:cubicBezTo>
                  <a:lnTo>
                    <a:pt x="1477" y="2406"/>
                  </a:lnTo>
                  <a:cubicBezTo>
                    <a:pt x="1953" y="1858"/>
                    <a:pt x="2334" y="1239"/>
                    <a:pt x="2572" y="548"/>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9"/>
            <p:cNvSpPr/>
            <p:nvPr/>
          </p:nvSpPr>
          <p:spPr>
            <a:xfrm>
              <a:off x="4574725" y="3845475"/>
              <a:ext cx="60750" cy="64325"/>
            </a:xfrm>
            <a:custGeom>
              <a:avLst/>
              <a:gdLst/>
              <a:ahLst/>
              <a:cxnLst/>
              <a:rect l="l" t="t" r="r" b="b"/>
              <a:pathLst>
                <a:path w="2430" h="2573" extrusionOk="0">
                  <a:moveTo>
                    <a:pt x="1501" y="1"/>
                  </a:moveTo>
                  <a:lnTo>
                    <a:pt x="1" y="1477"/>
                  </a:lnTo>
                  <a:cubicBezTo>
                    <a:pt x="286" y="1716"/>
                    <a:pt x="572" y="1930"/>
                    <a:pt x="906" y="2120"/>
                  </a:cubicBezTo>
                  <a:cubicBezTo>
                    <a:pt x="1215" y="2287"/>
                    <a:pt x="1549" y="2454"/>
                    <a:pt x="1882" y="2573"/>
                  </a:cubicBezTo>
                  <a:lnTo>
                    <a:pt x="2430" y="525"/>
                  </a:lnTo>
                  <a:cubicBezTo>
                    <a:pt x="2239" y="453"/>
                    <a:pt x="2096" y="382"/>
                    <a:pt x="1930" y="287"/>
                  </a:cubicBezTo>
                  <a:cubicBezTo>
                    <a:pt x="1787" y="191"/>
                    <a:pt x="1644" y="96"/>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9"/>
            <p:cNvSpPr/>
            <p:nvPr/>
          </p:nvSpPr>
          <p:spPr>
            <a:xfrm>
              <a:off x="4636650" y="3648725"/>
              <a:ext cx="54200" cy="53900"/>
            </a:xfrm>
            <a:custGeom>
              <a:avLst/>
              <a:gdLst/>
              <a:ahLst/>
              <a:cxnLst/>
              <a:rect l="l" t="t" r="r" b="b"/>
              <a:pathLst>
                <a:path w="2168" h="2156" extrusionOk="0">
                  <a:moveTo>
                    <a:pt x="1084" y="0"/>
                  </a:moveTo>
                  <a:cubicBezTo>
                    <a:pt x="721" y="0"/>
                    <a:pt x="358" y="36"/>
                    <a:pt x="0" y="107"/>
                  </a:cubicBezTo>
                  <a:lnTo>
                    <a:pt x="548" y="2155"/>
                  </a:lnTo>
                  <a:cubicBezTo>
                    <a:pt x="727" y="2120"/>
                    <a:pt x="905" y="2102"/>
                    <a:pt x="1084" y="2102"/>
                  </a:cubicBezTo>
                  <a:cubicBezTo>
                    <a:pt x="1263" y="2102"/>
                    <a:pt x="1441" y="2120"/>
                    <a:pt x="1620" y="2155"/>
                  </a:cubicBezTo>
                  <a:lnTo>
                    <a:pt x="2168" y="107"/>
                  </a:lnTo>
                  <a:cubicBezTo>
                    <a:pt x="1810" y="36"/>
                    <a:pt x="1447"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9"/>
            <p:cNvSpPr/>
            <p:nvPr/>
          </p:nvSpPr>
          <p:spPr>
            <a:xfrm>
              <a:off x="4536625" y="3693675"/>
              <a:ext cx="64325" cy="60150"/>
            </a:xfrm>
            <a:custGeom>
              <a:avLst/>
              <a:gdLst/>
              <a:ahLst/>
              <a:cxnLst/>
              <a:rect l="l" t="t" r="r" b="b"/>
              <a:pathLst>
                <a:path w="2573" h="2406" extrusionOk="0">
                  <a:moveTo>
                    <a:pt x="1072" y="0"/>
                  </a:moveTo>
                  <a:cubicBezTo>
                    <a:pt x="834" y="286"/>
                    <a:pt x="620" y="572"/>
                    <a:pt x="453" y="905"/>
                  </a:cubicBezTo>
                  <a:cubicBezTo>
                    <a:pt x="263" y="1215"/>
                    <a:pt x="120" y="1548"/>
                    <a:pt x="1" y="1882"/>
                  </a:cubicBezTo>
                  <a:lnTo>
                    <a:pt x="2049" y="2406"/>
                  </a:lnTo>
                  <a:cubicBezTo>
                    <a:pt x="2096" y="2239"/>
                    <a:pt x="2192" y="2096"/>
                    <a:pt x="2263" y="1929"/>
                  </a:cubicBezTo>
                  <a:cubicBezTo>
                    <a:pt x="2358" y="1786"/>
                    <a:pt x="2453" y="1643"/>
                    <a:pt x="2573" y="1501"/>
                  </a:cubicBezTo>
                  <a:lnTo>
                    <a:pt x="1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9"/>
            <p:cNvSpPr/>
            <p:nvPr/>
          </p:nvSpPr>
          <p:spPr>
            <a:xfrm>
              <a:off x="4528300" y="3755575"/>
              <a:ext cx="55375" cy="54225"/>
            </a:xfrm>
            <a:custGeom>
              <a:avLst/>
              <a:gdLst/>
              <a:ahLst/>
              <a:cxnLst/>
              <a:rect l="l" t="t" r="r" b="b"/>
              <a:pathLst>
                <a:path w="2215" h="2169" extrusionOk="0">
                  <a:moveTo>
                    <a:pt x="167" y="1"/>
                  </a:moveTo>
                  <a:cubicBezTo>
                    <a:pt x="0" y="715"/>
                    <a:pt x="0" y="1454"/>
                    <a:pt x="167" y="2168"/>
                  </a:cubicBezTo>
                  <a:lnTo>
                    <a:pt x="2215" y="1620"/>
                  </a:lnTo>
                  <a:cubicBezTo>
                    <a:pt x="2167" y="1263"/>
                    <a:pt x="2167" y="906"/>
                    <a:pt x="2215" y="549"/>
                  </a:cubicBez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69"/>
          <p:cNvGrpSpPr/>
          <p:nvPr/>
        </p:nvGrpSpPr>
        <p:grpSpPr>
          <a:xfrm>
            <a:off x="1779179" y="2066225"/>
            <a:ext cx="351991" cy="350099"/>
            <a:chOff x="2214125" y="3648675"/>
            <a:chExt cx="269725" cy="268275"/>
          </a:xfrm>
        </p:grpSpPr>
        <p:sp>
          <p:nvSpPr>
            <p:cNvPr id="1951" name="Google Shape;1951;p69"/>
            <p:cNvSpPr/>
            <p:nvPr/>
          </p:nvSpPr>
          <p:spPr>
            <a:xfrm>
              <a:off x="2361175" y="3732975"/>
              <a:ext cx="36350" cy="36925"/>
            </a:xfrm>
            <a:custGeom>
              <a:avLst/>
              <a:gdLst/>
              <a:ahLst/>
              <a:cxnLst/>
              <a:rect l="l" t="t" r="r" b="b"/>
              <a:pathLst>
                <a:path w="1454" h="1477" extrusionOk="0">
                  <a:moveTo>
                    <a:pt x="739" y="0"/>
                  </a:moveTo>
                  <a:cubicBezTo>
                    <a:pt x="334" y="0"/>
                    <a:pt x="0" y="333"/>
                    <a:pt x="0" y="738"/>
                  </a:cubicBezTo>
                  <a:cubicBezTo>
                    <a:pt x="0" y="1143"/>
                    <a:pt x="334" y="1477"/>
                    <a:pt x="739" y="1477"/>
                  </a:cubicBezTo>
                  <a:cubicBezTo>
                    <a:pt x="1144" y="1477"/>
                    <a:pt x="1453" y="1143"/>
                    <a:pt x="1453" y="738"/>
                  </a:cubicBezTo>
                  <a:cubicBezTo>
                    <a:pt x="1453" y="333"/>
                    <a:pt x="1144"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9"/>
            <p:cNvSpPr/>
            <p:nvPr/>
          </p:nvSpPr>
          <p:spPr>
            <a:xfrm>
              <a:off x="2406425" y="3648675"/>
              <a:ext cx="77425" cy="75975"/>
            </a:xfrm>
            <a:custGeom>
              <a:avLst/>
              <a:gdLst/>
              <a:ahLst/>
              <a:cxnLst/>
              <a:rect l="l" t="t" r="r" b="b"/>
              <a:pathLst>
                <a:path w="3097" h="3039" extrusionOk="0">
                  <a:moveTo>
                    <a:pt x="1501" y="0"/>
                  </a:moveTo>
                  <a:cubicBezTo>
                    <a:pt x="999" y="0"/>
                    <a:pt x="496" y="60"/>
                    <a:pt x="0" y="181"/>
                  </a:cubicBezTo>
                  <a:lnTo>
                    <a:pt x="0" y="562"/>
                  </a:lnTo>
                  <a:cubicBezTo>
                    <a:pt x="72" y="1896"/>
                    <a:pt x="1143" y="2943"/>
                    <a:pt x="2477" y="3015"/>
                  </a:cubicBezTo>
                  <a:lnTo>
                    <a:pt x="2858" y="3039"/>
                  </a:lnTo>
                  <a:cubicBezTo>
                    <a:pt x="3072" y="2157"/>
                    <a:pt x="3096" y="1253"/>
                    <a:pt x="2930" y="371"/>
                  </a:cubicBezTo>
                  <a:cubicBezTo>
                    <a:pt x="2906" y="229"/>
                    <a:pt x="2810" y="133"/>
                    <a:pt x="2668" y="109"/>
                  </a:cubicBezTo>
                  <a:cubicBezTo>
                    <a:pt x="2282" y="37"/>
                    <a:pt x="1892" y="0"/>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9"/>
            <p:cNvSpPr/>
            <p:nvPr/>
          </p:nvSpPr>
          <p:spPr>
            <a:xfrm>
              <a:off x="2363550" y="3824650"/>
              <a:ext cx="71475" cy="78825"/>
            </a:xfrm>
            <a:custGeom>
              <a:avLst/>
              <a:gdLst/>
              <a:ahLst/>
              <a:cxnLst/>
              <a:rect l="l" t="t" r="r" b="b"/>
              <a:pathLst>
                <a:path w="2859" h="3153" extrusionOk="0">
                  <a:moveTo>
                    <a:pt x="2858" y="0"/>
                  </a:moveTo>
                  <a:cubicBezTo>
                    <a:pt x="2857" y="10"/>
                    <a:pt x="2856" y="19"/>
                    <a:pt x="2854" y="28"/>
                  </a:cubicBezTo>
                  <a:lnTo>
                    <a:pt x="2854" y="28"/>
                  </a:lnTo>
                  <a:cubicBezTo>
                    <a:pt x="2856" y="27"/>
                    <a:pt x="2857" y="26"/>
                    <a:pt x="2858" y="24"/>
                  </a:cubicBezTo>
                  <a:lnTo>
                    <a:pt x="2858" y="0"/>
                  </a:lnTo>
                  <a:close/>
                  <a:moveTo>
                    <a:pt x="2854" y="28"/>
                  </a:moveTo>
                  <a:lnTo>
                    <a:pt x="2854" y="28"/>
                  </a:lnTo>
                  <a:cubicBezTo>
                    <a:pt x="1998" y="812"/>
                    <a:pt x="1047" y="1478"/>
                    <a:pt x="1" y="2001"/>
                  </a:cubicBezTo>
                  <a:lnTo>
                    <a:pt x="501" y="2977"/>
                  </a:lnTo>
                  <a:cubicBezTo>
                    <a:pt x="548" y="3072"/>
                    <a:pt x="644" y="3144"/>
                    <a:pt x="739" y="3144"/>
                  </a:cubicBezTo>
                  <a:cubicBezTo>
                    <a:pt x="763" y="3150"/>
                    <a:pt x="787" y="3153"/>
                    <a:pt x="810" y="3153"/>
                  </a:cubicBezTo>
                  <a:cubicBezTo>
                    <a:pt x="880" y="3153"/>
                    <a:pt x="947" y="3126"/>
                    <a:pt x="1001" y="3072"/>
                  </a:cubicBezTo>
                  <a:lnTo>
                    <a:pt x="1596" y="2477"/>
                  </a:lnTo>
                  <a:cubicBezTo>
                    <a:pt x="2257" y="1817"/>
                    <a:pt x="2707" y="970"/>
                    <a:pt x="2854" y="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9"/>
            <p:cNvSpPr/>
            <p:nvPr/>
          </p:nvSpPr>
          <p:spPr>
            <a:xfrm>
              <a:off x="2226625" y="3696050"/>
              <a:ext cx="79200" cy="71475"/>
            </a:xfrm>
            <a:custGeom>
              <a:avLst/>
              <a:gdLst/>
              <a:ahLst/>
              <a:cxnLst/>
              <a:rect l="l" t="t" r="r" b="b"/>
              <a:pathLst>
                <a:path w="3168" h="2859" extrusionOk="0">
                  <a:moveTo>
                    <a:pt x="3168" y="1"/>
                  </a:moveTo>
                  <a:lnTo>
                    <a:pt x="3168" y="1"/>
                  </a:lnTo>
                  <a:cubicBezTo>
                    <a:pt x="2239" y="143"/>
                    <a:pt x="1382" y="596"/>
                    <a:pt x="715" y="1263"/>
                  </a:cubicBezTo>
                  <a:lnTo>
                    <a:pt x="119" y="1858"/>
                  </a:lnTo>
                  <a:cubicBezTo>
                    <a:pt x="48" y="1929"/>
                    <a:pt x="0" y="2025"/>
                    <a:pt x="24" y="2120"/>
                  </a:cubicBezTo>
                  <a:cubicBezTo>
                    <a:pt x="48" y="2191"/>
                    <a:pt x="72" y="2239"/>
                    <a:pt x="119" y="2287"/>
                  </a:cubicBezTo>
                  <a:cubicBezTo>
                    <a:pt x="143" y="2311"/>
                    <a:pt x="167" y="2334"/>
                    <a:pt x="191" y="2358"/>
                  </a:cubicBezTo>
                  <a:lnTo>
                    <a:pt x="1191" y="2858"/>
                  </a:lnTo>
                  <a:cubicBezTo>
                    <a:pt x="1715" y="1810"/>
                    <a:pt x="2382" y="858"/>
                    <a:pt x="3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9"/>
            <p:cNvSpPr/>
            <p:nvPr/>
          </p:nvSpPr>
          <p:spPr>
            <a:xfrm>
              <a:off x="2214125" y="3822275"/>
              <a:ext cx="94075" cy="94675"/>
            </a:xfrm>
            <a:custGeom>
              <a:avLst/>
              <a:gdLst/>
              <a:ahLst/>
              <a:cxnLst/>
              <a:rect l="l" t="t" r="r" b="b"/>
              <a:pathLst>
                <a:path w="3763" h="3787" extrusionOk="0">
                  <a:moveTo>
                    <a:pt x="1310" y="0"/>
                  </a:moveTo>
                  <a:cubicBezTo>
                    <a:pt x="477" y="857"/>
                    <a:pt x="0" y="1977"/>
                    <a:pt x="24" y="3167"/>
                  </a:cubicBezTo>
                  <a:lnTo>
                    <a:pt x="24" y="3477"/>
                  </a:lnTo>
                  <a:cubicBezTo>
                    <a:pt x="0" y="3549"/>
                    <a:pt x="48" y="3620"/>
                    <a:pt x="96" y="3691"/>
                  </a:cubicBezTo>
                  <a:cubicBezTo>
                    <a:pt x="167" y="3739"/>
                    <a:pt x="238" y="3787"/>
                    <a:pt x="334" y="3787"/>
                  </a:cubicBezTo>
                  <a:lnTo>
                    <a:pt x="619" y="3787"/>
                  </a:lnTo>
                  <a:cubicBezTo>
                    <a:pt x="1786" y="3787"/>
                    <a:pt x="2929" y="3310"/>
                    <a:pt x="3763" y="2477"/>
                  </a:cubicBezTo>
                  <a:lnTo>
                    <a:pt x="2763" y="1477"/>
                  </a:lnTo>
                  <a:lnTo>
                    <a:pt x="2548" y="1691"/>
                  </a:lnTo>
                  <a:cubicBezTo>
                    <a:pt x="2489" y="1751"/>
                    <a:pt x="2406" y="1780"/>
                    <a:pt x="2322" y="1780"/>
                  </a:cubicBezTo>
                  <a:cubicBezTo>
                    <a:pt x="2239" y="1780"/>
                    <a:pt x="2155" y="1751"/>
                    <a:pt x="2096" y="1691"/>
                  </a:cubicBezTo>
                  <a:cubicBezTo>
                    <a:pt x="1977" y="1548"/>
                    <a:pt x="1977" y="1358"/>
                    <a:pt x="2096" y="1239"/>
                  </a:cubicBezTo>
                  <a:lnTo>
                    <a:pt x="2310" y="1024"/>
                  </a:lnTo>
                  <a:lnTo>
                    <a:pt x="1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9"/>
            <p:cNvSpPr/>
            <p:nvPr/>
          </p:nvSpPr>
          <p:spPr>
            <a:xfrm>
              <a:off x="2256400" y="3657350"/>
              <a:ext cx="217325" cy="216950"/>
            </a:xfrm>
            <a:custGeom>
              <a:avLst/>
              <a:gdLst/>
              <a:ahLst/>
              <a:cxnLst/>
              <a:rect l="l" t="t" r="r" b="b"/>
              <a:pathLst>
                <a:path w="8693" h="8678" extrusionOk="0">
                  <a:moveTo>
                    <a:pt x="4930" y="2406"/>
                  </a:moveTo>
                  <a:cubicBezTo>
                    <a:pt x="6144" y="2406"/>
                    <a:pt x="6740" y="3882"/>
                    <a:pt x="5882" y="4740"/>
                  </a:cubicBezTo>
                  <a:cubicBezTo>
                    <a:pt x="5620" y="5002"/>
                    <a:pt x="5275" y="5133"/>
                    <a:pt x="4927" y="5133"/>
                  </a:cubicBezTo>
                  <a:cubicBezTo>
                    <a:pt x="4578" y="5133"/>
                    <a:pt x="4227" y="5002"/>
                    <a:pt x="3953" y="4740"/>
                  </a:cubicBezTo>
                  <a:cubicBezTo>
                    <a:pt x="3096" y="3882"/>
                    <a:pt x="3715" y="2406"/>
                    <a:pt x="4930" y="2406"/>
                  </a:cubicBezTo>
                  <a:close/>
                  <a:moveTo>
                    <a:pt x="5382" y="1"/>
                  </a:moveTo>
                  <a:cubicBezTo>
                    <a:pt x="4406" y="334"/>
                    <a:pt x="3525" y="882"/>
                    <a:pt x="2810" y="1596"/>
                  </a:cubicBezTo>
                  <a:lnTo>
                    <a:pt x="2786" y="1620"/>
                  </a:lnTo>
                  <a:cubicBezTo>
                    <a:pt x="1572" y="2835"/>
                    <a:pt x="643" y="4287"/>
                    <a:pt x="48" y="5883"/>
                  </a:cubicBezTo>
                  <a:cubicBezTo>
                    <a:pt x="0" y="6002"/>
                    <a:pt x="24" y="6121"/>
                    <a:pt x="119" y="6216"/>
                  </a:cubicBezTo>
                  <a:lnTo>
                    <a:pt x="1072" y="7193"/>
                  </a:lnTo>
                  <a:lnTo>
                    <a:pt x="3072" y="5192"/>
                  </a:lnTo>
                  <a:cubicBezTo>
                    <a:pt x="3132" y="5133"/>
                    <a:pt x="3209" y="5103"/>
                    <a:pt x="3289" y="5103"/>
                  </a:cubicBezTo>
                  <a:cubicBezTo>
                    <a:pt x="3370" y="5103"/>
                    <a:pt x="3453" y="5133"/>
                    <a:pt x="3525" y="5192"/>
                  </a:cubicBezTo>
                  <a:cubicBezTo>
                    <a:pt x="3644" y="5311"/>
                    <a:pt x="3644" y="5502"/>
                    <a:pt x="3525" y="5621"/>
                  </a:cubicBezTo>
                  <a:lnTo>
                    <a:pt x="1524" y="7621"/>
                  </a:lnTo>
                  <a:lnTo>
                    <a:pt x="2477" y="8598"/>
                  </a:lnTo>
                  <a:cubicBezTo>
                    <a:pt x="2548" y="8651"/>
                    <a:pt x="2633" y="8678"/>
                    <a:pt x="2721" y="8678"/>
                  </a:cubicBezTo>
                  <a:cubicBezTo>
                    <a:pt x="2751" y="8678"/>
                    <a:pt x="2780" y="8675"/>
                    <a:pt x="2810" y="8669"/>
                  </a:cubicBezTo>
                  <a:cubicBezTo>
                    <a:pt x="4406" y="8050"/>
                    <a:pt x="5882" y="7121"/>
                    <a:pt x="7097" y="5907"/>
                  </a:cubicBezTo>
                  <a:lnTo>
                    <a:pt x="7097" y="5883"/>
                  </a:lnTo>
                  <a:cubicBezTo>
                    <a:pt x="7811" y="5168"/>
                    <a:pt x="8359" y="4287"/>
                    <a:pt x="8692" y="3311"/>
                  </a:cubicBezTo>
                  <a:lnTo>
                    <a:pt x="8454" y="3311"/>
                  </a:lnTo>
                  <a:cubicBezTo>
                    <a:pt x="6787" y="3216"/>
                    <a:pt x="5477" y="1906"/>
                    <a:pt x="5382" y="263"/>
                  </a:cubicBezTo>
                  <a:lnTo>
                    <a:pt x="5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60"/>
        <p:cNvGrpSpPr/>
        <p:nvPr/>
      </p:nvGrpSpPr>
      <p:grpSpPr>
        <a:xfrm>
          <a:off x="0" y="0"/>
          <a:ext cx="0" cy="0"/>
          <a:chOff x="0" y="0"/>
          <a:chExt cx="0" cy="0"/>
        </a:xfrm>
      </p:grpSpPr>
      <p:sp>
        <p:nvSpPr>
          <p:cNvPr id="1961" name="Google Shape;1961;p70"/>
          <p:cNvSpPr txBox="1">
            <a:spLocks noGrp="1"/>
          </p:cNvSpPr>
          <p:nvPr>
            <p:ph type="title"/>
          </p:nvPr>
        </p:nvSpPr>
        <p:spPr>
          <a:xfrm>
            <a:off x="7196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5/25</a:t>
            </a:r>
            <a:endParaRPr/>
          </a:p>
        </p:txBody>
      </p:sp>
      <p:sp>
        <p:nvSpPr>
          <p:cNvPr id="1962" name="Google Shape;1962;p70"/>
          <p:cNvSpPr txBox="1">
            <a:spLocks noGrp="1"/>
          </p:cNvSpPr>
          <p:nvPr>
            <p:ph type="title" idx="2"/>
          </p:nvPr>
        </p:nvSpPr>
        <p:spPr>
          <a:xfrm>
            <a:off x="66633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20/25</a:t>
            </a:r>
            <a:endParaRPr/>
          </a:p>
        </p:txBody>
      </p:sp>
      <p:sp>
        <p:nvSpPr>
          <p:cNvPr id="1963" name="Google Shape;1963;p70"/>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 OF SATELLITES</a:t>
            </a:r>
            <a:endParaRPr/>
          </a:p>
        </p:txBody>
      </p:sp>
      <p:sp>
        <p:nvSpPr>
          <p:cNvPr id="1964" name="Google Shape;1964;p70"/>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65" name="Google Shape;1965;p70"/>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966" name="Google Shape;1966;p70"/>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67" name="Google Shape;1967;p70"/>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a:t>
            </a:r>
            <a:endParaRPr/>
          </a:p>
        </p:txBody>
      </p:sp>
      <p:sp>
        <p:nvSpPr>
          <p:cNvPr id="1968" name="Google Shape;1968;p70"/>
          <p:cNvSpPr txBox="1">
            <a:spLocks noGrp="1"/>
          </p:cNvSpPr>
          <p:nvPr>
            <p:ph type="title" idx="7"/>
          </p:nvPr>
        </p:nvSpPr>
        <p:spPr>
          <a:xfrm>
            <a:off x="27008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10/25</a:t>
            </a:r>
            <a:endParaRPr/>
          </a:p>
        </p:txBody>
      </p:sp>
      <p:sp>
        <p:nvSpPr>
          <p:cNvPr id="1969" name="Google Shape;1969;p70"/>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1970" name="Google Shape;1970;p70"/>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planet</a:t>
            </a:r>
            <a:endParaRPr/>
          </a:p>
        </p:txBody>
      </p:sp>
      <p:sp>
        <p:nvSpPr>
          <p:cNvPr id="1971" name="Google Shape;1971;p70"/>
          <p:cNvSpPr txBox="1">
            <a:spLocks noGrp="1"/>
          </p:cNvSpPr>
          <p:nvPr>
            <p:ph type="title" idx="13"/>
          </p:nvPr>
        </p:nvSpPr>
        <p:spPr>
          <a:xfrm>
            <a:off x="46821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15/25</a:t>
            </a:r>
            <a:endParaRPr/>
          </a:p>
        </p:txBody>
      </p:sp>
      <p:sp>
        <p:nvSpPr>
          <p:cNvPr id="1972" name="Google Shape;1972;p70"/>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973" name="Google Shape;1973;p70"/>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cold</a:t>
            </a:r>
            <a:endParaRPr/>
          </a:p>
        </p:txBody>
      </p:sp>
      <p:sp>
        <p:nvSpPr>
          <p:cNvPr id="1974" name="Google Shape;1974;p7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70"/>
          <p:cNvGrpSpPr/>
          <p:nvPr/>
        </p:nvGrpSpPr>
        <p:grpSpPr>
          <a:xfrm>
            <a:off x="909355" y="1954016"/>
            <a:ext cx="1381520" cy="1378840"/>
            <a:chOff x="909355" y="2209379"/>
            <a:chExt cx="1381520" cy="1378840"/>
          </a:xfrm>
        </p:grpSpPr>
        <p:grpSp>
          <p:nvGrpSpPr>
            <p:cNvPr id="1976" name="Google Shape;1976;p70"/>
            <p:cNvGrpSpPr/>
            <p:nvPr/>
          </p:nvGrpSpPr>
          <p:grpSpPr>
            <a:xfrm>
              <a:off x="909355" y="2209379"/>
              <a:ext cx="1381520" cy="242475"/>
              <a:chOff x="1023651" y="2209379"/>
              <a:chExt cx="1381520" cy="242475"/>
            </a:xfrm>
          </p:grpSpPr>
          <p:sp>
            <p:nvSpPr>
              <p:cNvPr id="1977" name="Google Shape;197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70"/>
            <p:cNvGrpSpPr/>
            <p:nvPr/>
          </p:nvGrpSpPr>
          <p:grpSpPr>
            <a:xfrm>
              <a:off x="909355" y="2493471"/>
              <a:ext cx="1381520" cy="242475"/>
              <a:chOff x="1023651" y="2209379"/>
              <a:chExt cx="1381520" cy="242475"/>
            </a:xfrm>
          </p:grpSpPr>
          <p:sp>
            <p:nvSpPr>
              <p:cNvPr id="1983" name="Google Shape;198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70"/>
            <p:cNvGrpSpPr/>
            <p:nvPr/>
          </p:nvGrpSpPr>
          <p:grpSpPr>
            <a:xfrm>
              <a:off x="909355" y="2777562"/>
              <a:ext cx="1381520" cy="242475"/>
              <a:chOff x="1023651" y="2209379"/>
              <a:chExt cx="1381520" cy="242475"/>
            </a:xfrm>
          </p:grpSpPr>
          <p:sp>
            <p:nvSpPr>
              <p:cNvPr id="1989" name="Google Shape;198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70"/>
            <p:cNvGrpSpPr/>
            <p:nvPr/>
          </p:nvGrpSpPr>
          <p:grpSpPr>
            <a:xfrm>
              <a:off x="909355" y="3061653"/>
              <a:ext cx="1381520" cy="242475"/>
              <a:chOff x="1023651" y="2209379"/>
              <a:chExt cx="1381520" cy="242475"/>
            </a:xfrm>
          </p:grpSpPr>
          <p:sp>
            <p:nvSpPr>
              <p:cNvPr id="1995" name="Google Shape;199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70"/>
            <p:cNvGrpSpPr/>
            <p:nvPr/>
          </p:nvGrpSpPr>
          <p:grpSpPr>
            <a:xfrm>
              <a:off x="909355" y="3345745"/>
              <a:ext cx="1381520" cy="242475"/>
              <a:chOff x="1023651" y="2209379"/>
              <a:chExt cx="1381520" cy="242475"/>
            </a:xfrm>
          </p:grpSpPr>
          <p:sp>
            <p:nvSpPr>
              <p:cNvPr id="2001" name="Google Shape;200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70"/>
          <p:cNvGrpSpPr/>
          <p:nvPr/>
        </p:nvGrpSpPr>
        <p:grpSpPr>
          <a:xfrm>
            <a:off x="2890612" y="1954016"/>
            <a:ext cx="1381520" cy="1378840"/>
            <a:chOff x="909355" y="2209379"/>
            <a:chExt cx="1381520" cy="1378840"/>
          </a:xfrm>
        </p:grpSpPr>
        <p:grpSp>
          <p:nvGrpSpPr>
            <p:cNvPr id="2007" name="Google Shape;2007;p70"/>
            <p:cNvGrpSpPr/>
            <p:nvPr/>
          </p:nvGrpSpPr>
          <p:grpSpPr>
            <a:xfrm>
              <a:off x="909355" y="2209379"/>
              <a:ext cx="1381520" cy="242475"/>
              <a:chOff x="1023651" y="2209379"/>
              <a:chExt cx="1381520" cy="242475"/>
            </a:xfrm>
          </p:grpSpPr>
          <p:sp>
            <p:nvSpPr>
              <p:cNvPr id="2008" name="Google Shape;200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70"/>
            <p:cNvGrpSpPr/>
            <p:nvPr/>
          </p:nvGrpSpPr>
          <p:grpSpPr>
            <a:xfrm>
              <a:off x="909355" y="2493471"/>
              <a:ext cx="1381520" cy="242475"/>
              <a:chOff x="1023651" y="2209379"/>
              <a:chExt cx="1381520" cy="242475"/>
            </a:xfrm>
          </p:grpSpPr>
          <p:sp>
            <p:nvSpPr>
              <p:cNvPr id="2014" name="Google Shape;201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70"/>
            <p:cNvGrpSpPr/>
            <p:nvPr/>
          </p:nvGrpSpPr>
          <p:grpSpPr>
            <a:xfrm>
              <a:off x="909355" y="2777562"/>
              <a:ext cx="1381520" cy="242475"/>
              <a:chOff x="1023651" y="2209379"/>
              <a:chExt cx="1381520" cy="242475"/>
            </a:xfrm>
          </p:grpSpPr>
          <p:sp>
            <p:nvSpPr>
              <p:cNvPr id="2020" name="Google Shape;202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70"/>
            <p:cNvGrpSpPr/>
            <p:nvPr/>
          </p:nvGrpSpPr>
          <p:grpSpPr>
            <a:xfrm>
              <a:off x="909355" y="3061653"/>
              <a:ext cx="1381520" cy="242475"/>
              <a:chOff x="1023651" y="2209379"/>
              <a:chExt cx="1381520" cy="242475"/>
            </a:xfrm>
          </p:grpSpPr>
          <p:sp>
            <p:nvSpPr>
              <p:cNvPr id="2026" name="Google Shape;202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70"/>
            <p:cNvGrpSpPr/>
            <p:nvPr/>
          </p:nvGrpSpPr>
          <p:grpSpPr>
            <a:xfrm>
              <a:off x="909355" y="3345745"/>
              <a:ext cx="1381520" cy="242475"/>
              <a:chOff x="1023651" y="2209379"/>
              <a:chExt cx="1381520" cy="242475"/>
            </a:xfrm>
          </p:grpSpPr>
          <p:sp>
            <p:nvSpPr>
              <p:cNvPr id="2032" name="Google Shape;203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70"/>
          <p:cNvGrpSpPr/>
          <p:nvPr/>
        </p:nvGrpSpPr>
        <p:grpSpPr>
          <a:xfrm>
            <a:off x="4871868" y="1954016"/>
            <a:ext cx="1381520" cy="1378840"/>
            <a:chOff x="909355" y="2209379"/>
            <a:chExt cx="1381520" cy="1378840"/>
          </a:xfrm>
        </p:grpSpPr>
        <p:grpSp>
          <p:nvGrpSpPr>
            <p:cNvPr id="2038" name="Google Shape;2038;p70"/>
            <p:cNvGrpSpPr/>
            <p:nvPr/>
          </p:nvGrpSpPr>
          <p:grpSpPr>
            <a:xfrm>
              <a:off x="909355" y="2209379"/>
              <a:ext cx="1381520" cy="242475"/>
              <a:chOff x="1023651" y="2209379"/>
              <a:chExt cx="1381520" cy="242475"/>
            </a:xfrm>
          </p:grpSpPr>
          <p:sp>
            <p:nvSpPr>
              <p:cNvPr id="2039" name="Google Shape;203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70"/>
            <p:cNvGrpSpPr/>
            <p:nvPr/>
          </p:nvGrpSpPr>
          <p:grpSpPr>
            <a:xfrm>
              <a:off x="909355" y="2493471"/>
              <a:ext cx="1381520" cy="242475"/>
              <a:chOff x="1023651" y="2209379"/>
              <a:chExt cx="1381520" cy="242475"/>
            </a:xfrm>
          </p:grpSpPr>
          <p:sp>
            <p:nvSpPr>
              <p:cNvPr id="2045" name="Google Shape;204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70"/>
            <p:cNvGrpSpPr/>
            <p:nvPr/>
          </p:nvGrpSpPr>
          <p:grpSpPr>
            <a:xfrm>
              <a:off x="909355" y="2777562"/>
              <a:ext cx="1381520" cy="242475"/>
              <a:chOff x="1023651" y="2209379"/>
              <a:chExt cx="1381520" cy="242475"/>
            </a:xfrm>
          </p:grpSpPr>
          <p:sp>
            <p:nvSpPr>
              <p:cNvPr id="2051" name="Google Shape;205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2056;p70"/>
            <p:cNvGrpSpPr/>
            <p:nvPr/>
          </p:nvGrpSpPr>
          <p:grpSpPr>
            <a:xfrm>
              <a:off x="909355" y="3061653"/>
              <a:ext cx="1381520" cy="242475"/>
              <a:chOff x="1023651" y="2209379"/>
              <a:chExt cx="1381520" cy="242475"/>
            </a:xfrm>
          </p:grpSpPr>
          <p:sp>
            <p:nvSpPr>
              <p:cNvPr id="2057" name="Google Shape;205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70"/>
            <p:cNvGrpSpPr/>
            <p:nvPr/>
          </p:nvGrpSpPr>
          <p:grpSpPr>
            <a:xfrm>
              <a:off x="909355" y="3345745"/>
              <a:ext cx="1381520" cy="242475"/>
              <a:chOff x="1023651" y="2209379"/>
              <a:chExt cx="1381520" cy="242475"/>
            </a:xfrm>
          </p:grpSpPr>
          <p:sp>
            <p:nvSpPr>
              <p:cNvPr id="2063" name="Google Shape;206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8" name="Google Shape;2068;p70"/>
          <p:cNvGrpSpPr/>
          <p:nvPr/>
        </p:nvGrpSpPr>
        <p:grpSpPr>
          <a:xfrm>
            <a:off x="6853124" y="1954016"/>
            <a:ext cx="1381520" cy="1378840"/>
            <a:chOff x="909355" y="2209379"/>
            <a:chExt cx="1381520" cy="1378840"/>
          </a:xfrm>
        </p:grpSpPr>
        <p:grpSp>
          <p:nvGrpSpPr>
            <p:cNvPr id="2069" name="Google Shape;2069;p70"/>
            <p:cNvGrpSpPr/>
            <p:nvPr/>
          </p:nvGrpSpPr>
          <p:grpSpPr>
            <a:xfrm>
              <a:off x="909355" y="2209379"/>
              <a:ext cx="1381520" cy="242475"/>
              <a:chOff x="1023651" y="2209379"/>
              <a:chExt cx="1381520" cy="242475"/>
            </a:xfrm>
          </p:grpSpPr>
          <p:sp>
            <p:nvSpPr>
              <p:cNvPr id="2070" name="Google Shape;207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70"/>
            <p:cNvGrpSpPr/>
            <p:nvPr/>
          </p:nvGrpSpPr>
          <p:grpSpPr>
            <a:xfrm>
              <a:off x="909355" y="2493471"/>
              <a:ext cx="1381520" cy="242475"/>
              <a:chOff x="1023651" y="2209379"/>
              <a:chExt cx="1381520" cy="242475"/>
            </a:xfrm>
          </p:grpSpPr>
          <p:sp>
            <p:nvSpPr>
              <p:cNvPr id="2076" name="Google Shape;207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1" name="Google Shape;2081;p70"/>
            <p:cNvGrpSpPr/>
            <p:nvPr/>
          </p:nvGrpSpPr>
          <p:grpSpPr>
            <a:xfrm>
              <a:off x="909355" y="2777562"/>
              <a:ext cx="1381520" cy="242475"/>
              <a:chOff x="1023651" y="2209379"/>
              <a:chExt cx="1381520" cy="242475"/>
            </a:xfrm>
          </p:grpSpPr>
          <p:sp>
            <p:nvSpPr>
              <p:cNvPr id="2082" name="Google Shape;208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7" name="Google Shape;2087;p70"/>
            <p:cNvGrpSpPr/>
            <p:nvPr/>
          </p:nvGrpSpPr>
          <p:grpSpPr>
            <a:xfrm>
              <a:off x="909355" y="3061653"/>
              <a:ext cx="1381520" cy="242475"/>
              <a:chOff x="1023651" y="2209379"/>
              <a:chExt cx="1381520" cy="242475"/>
            </a:xfrm>
          </p:grpSpPr>
          <p:sp>
            <p:nvSpPr>
              <p:cNvPr id="2088" name="Google Shape;208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70"/>
            <p:cNvGrpSpPr/>
            <p:nvPr/>
          </p:nvGrpSpPr>
          <p:grpSpPr>
            <a:xfrm>
              <a:off x="909355" y="3345745"/>
              <a:ext cx="1381520" cy="242475"/>
              <a:chOff x="1023651" y="2209379"/>
              <a:chExt cx="1381520" cy="242475"/>
            </a:xfrm>
          </p:grpSpPr>
          <p:sp>
            <p:nvSpPr>
              <p:cNvPr id="2094" name="Google Shape;209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7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 PLANNING</a:t>
            </a:r>
            <a:endParaRPr/>
          </a:p>
        </p:txBody>
      </p:sp>
      <p:graphicFrame>
        <p:nvGraphicFramePr>
          <p:cNvPr id="2104" name="Google Shape;2104;p71"/>
          <p:cNvGraphicFramePr/>
          <p:nvPr/>
        </p:nvGraphicFramePr>
        <p:xfrm>
          <a:off x="826175" y="1401575"/>
          <a:ext cx="3000000" cy="3000000"/>
        </p:xfrm>
        <a:graphic>
          <a:graphicData uri="http://schemas.openxmlformats.org/drawingml/2006/table">
            <a:tbl>
              <a:tblPr>
                <a:noFill/>
                <a:tableStyleId>{1FC8A825-2F9E-4793-9A7C-394699BC621E}</a:tableStyleId>
              </a:tblPr>
              <a:tblGrid>
                <a:gridCol w="1597925">
                  <a:extLst>
                    <a:ext uri="{9D8B030D-6E8A-4147-A177-3AD203B41FA5}">
                      <a16:colId xmlns:a16="http://schemas.microsoft.com/office/drawing/2014/main" val="20000"/>
                    </a:ext>
                  </a:extLst>
                </a:gridCol>
                <a:gridCol w="1179575">
                  <a:extLst>
                    <a:ext uri="{9D8B030D-6E8A-4147-A177-3AD203B41FA5}">
                      <a16:colId xmlns:a16="http://schemas.microsoft.com/office/drawing/2014/main" val="20001"/>
                    </a:ext>
                  </a:extLst>
                </a:gridCol>
                <a:gridCol w="1179575">
                  <a:extLst>
                    <a:ext uri="{9D8B030D-6E8A-4147-A177-3AD203B41FA5}">
                      <a16:colId xmlns:a16="http://schemas.microsoft.com/office/drawing/2014/main" val="20002"/>
                    </a:ext>
                  </a:extLst>
                </a:gridCol>
                <a:gridCol w="1179575">
                  <a:extLst>
                    <a:ext uri="{9D8B030D-6E8A-4147-A177-3AD203B41FA5}">
                      <a16:colId xmlns:a16="http://schemas.microsoft.com/office/drawing/2014/main" val="20003"/>
                    </a:ext>
                  </a:extLst>
                </a:gridCol>
                <a:gridCol w="1179575">
                  <a:extLst>
                    <a:ext uri="{9D8B030D-6E8A-4147-A177-3AD203B41FA5}">
                      <a16:colId xmlns:a16="http://schemas.microsoft.com/office/drawing/2014/main" val="20004"/>
                    </a:ext>
                  </a:extLst>
                </a:gridCol>
                <a:gridCol w="1179575">
                  <a:extLst>
                    <a:ext uri="{9D8B030D-6E8A-4147-A177-3AD203B41FA5}">
                      <a16:colId xmlns:a16="http://schemas.microsoft.com/office/drawing/2014/main" val="20005"/>
                    </a:ext>
                  </a:extLst>
                </a:gridCol>
              </a:tblGrid>
              <a:tr h="509125">
                <a:tc>
                  <a:txBody>
                    <a:bodyPr/>
                    <a:lstStyle/>
                    <a:p>
                      <a:pPr marL="0" lvl="0" indent="0" algn="ctr"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January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February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April</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June</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1</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2</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3</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4</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5</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2105" name="Google Shape;2105;p7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7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SATELLITE POSITIONS</a:t>
            </a:r>
            <a:endParaRPr/>
          </a:p>
        </p:txBody>
      </p:sp>
      <p:grpSp>
        <p:nvGrpSpPr>
          <p:cNvPr id="2111" name="Google Shape;2111;p72"/>
          <p:cNvGrpSpPr/>
          <p:nvPr/>
        </p:nvGrpSpPr>
        <p:grpSpPr>
          <a:xfrm>
            <a:off x="1219673" y="1401530"/>
            <a:ext cx="2875633" cy="3051240"/>
            <a:chOff x="3132600" y="1401575"/>
            <a:chExt cx="2878800" cy="3054600"/>
          </a:xfrm>
        </p:grpSpPr>
        <p:sp>
          <p:nvSpPr>
            <p:cNvPr id="2112" name="Google Shape;2112;p72"/>
            <p:cNvSpPr/>
            <p:nvPr/>
          </p:nvSpPr>
          <p:spPr>
            <a:xfrm>
              <a:off x="3132600" y="1401575"/>
              <a:ext cx="2878800" cy="30546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2"/>
            <p:cNvSpPr/>
            <p:nvPr/>
          </p:nvSpPr>
          <p:spPr>
            <a:xfrm>
              <a:off x="3491400" y="1401575"/>
              <a:ext cx="2161200" cy="22902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2"/>
            <p:cNvSpPr/>
            <p:nvPr/>
          </p:nvSpPr>
          <p:spPr>
            <a:xfrm>
              <a:off x="3849750" y="1401575"/>
              <a:ext cx="1444500" cy="1526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2"/>
            <p:cNvSpPr/>
            <p:nvPr/>
          </p:nvSpPr>
          <p:spPr>
            <a:xfrm>
              <a:off x="4211850" y="1401575"/>
              <a:ext cx="720300" cy="7617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6" name="Google Shape;2116;p72"/>
          <p:cNvCxnSpPr/>
          <p:nvPr/>
        </p:nvCxnSpPr>
        <p:spPr>
          <a:xfrm rot="10800000" flipH="1">
            <a:off x="924517" y="2476325"/>
            <a:ext cx="931500" cy="1980000"/>
          </a:xfrm>
          <a:prstGeom prst="straightConnector1">
            <a:avLst/>
          </a:prstGeom>
          <a:noFill/>
          <a:ln w="19050" cap="flat" cmpd="sng">
            <a:solidFill>
              <a:schemeClr val="accent5"/>
            </a:solidFill>
            <a:prstDash val="solid"/>
            <a:round/>
            <a:headEnd type="none" w="med" len="med"/>
            <a:tailEnd type="triangle" w="med" len="med"/>
          </a:ln>
        </p:spPr>
      </p:cxnSp>
      <p:sp>
        <p:nvSpPr>
          <p:cNvPr id="2117" name="Google Shape;2117;p7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2"/>
          <p:cNvSpPr txBox="1">
            <a:spLocks noGrp="1"/>
          </p:cNvSpPr>
          <p:nvPr>
            <p:ph type="subTitle" idx="4294967295"/>
          </p:nvPr>
        </p:nvSpPr>
        <p:spPr>
          <a:xfrm>
            <a:off x="4360341"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2119" name="Google Shape;2119;p72"/>
          <p:cNvSpPr txBox="1">
            <a:spLocks noGrp="1"/>
          </p:cNvSpPr>
          <p:nvPr>
            <p:ph type="subTitle" idx="4294967295"/>
          </p:nvPr>
        </p:nvSpPr>
        <p:spPr>
          <a:xfrm>
            <a:off x="4360343"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2120" name="Google Shape;2120;p72"/>
          <p:cNvSpPr txBox="1">
            <a:spLocks noGrp="1"/>
          </p:cNvSpPr>
          <p:nvPr>
            <p:ph type="title" idx="4294967295"/>
          </p:nvPr>
        </p:nvSpPr>
        <p:spPr>
          <a:xfrm>
            <a:off x="4686741"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90°</a:t>
            </a:r>
            <a:endParaRPr sz="2600"/>
          </a:p>
        </p:txBody>
      </p:sp>
      <p:sp>
        <p:nvSpPr>
          <p:cNvPr id="2121" name="Google Shape;2121;p72"/>
          <p:cNvSpPr/>
          <p:nvPr/>
        </p:nvSpPr>
        <p:spPr>
          <a:xfrm>
            <a:off x="4463041"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2"/>
          <p:cNvSpPr txBox="1">
            <a:spLocks noGrp="1"/>
          </p:cNvSpPr>
          <p:nvPr>
            <p:ph type="subTitle" idx="4294967295"/>
          </p:nvPr>
        </p:nvSpPr>
        <p:spPr>
          <a:xfrm>
            <a:off x="4360341"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2123" name="Google Shape;2123;p72"/>
          <p:cNvSpPr txBox="1">
            <a:spLocks noGrp="1"/>
          </p:cNvSpPr>
          <p:nvPr>
            <p:ph type="subTitle" idx="4294967295"/>
          </p:nvPr>
        </p:nvSpPr>
        <p:spPr>
          <a:xfrm>
            <a:off x="4360343"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2124" name="Google Shape;2124;p72"/>
          <p:cNvSpPr txBox="1">
            <a:spLocks noGrp="1"/>
          </p:cNvSpPr>
          <p:nvPr>
            <p:ph type="title" idx="4294967295"/>
          </p:nvPr>
        </p:nvSpPr>
        <p:spPr>
          <a:xfrm>
            <a:off x="4686741"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a:t>
            </a:r>
            <a:endParaRPr sz="2600"/>
          </a:p>
        </p:txBody>
      </p:sp>
      <p:sp>
        <p:nvSpPr>
          <p:cNvPr id="2125" name="Google Shape;2125;p72"/>
          <p:cNvSpPr/>
          <p:nvPr/>
        </p:nvSpPr>
        <p:spPr>
          <a:xfrm>
            <a:off x="4463041"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2"/>
          <p:cNvSpPr txBox="1">
            <a:spLocks noGrp="1"/>
          </p:cNvSpPr>
          <p:nvPr>
            <p:ph type="subTitle" idx="4294967295"/>
          </p:nvPr>
        </p:nvSpPr>
        <p:spPr>
          <a:xfrm>
            <a:off x="6586153"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2127" name="Google Shape;2127;p72"/>
          <p:cNvSpPr txBox="1">
            <a:spLocks noGrp="1"/>
          </p:cNvSpPr>
          <p:nvPr>
            <p:ph type="subTitle" idx="4294967295"/>
          </p:nvPr>
        </p:nvSpPr>
        <p:spPr>
          <a:xfrm>
            <a:off x="6586145"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2128" name="Google Shape;2128;p72"/>
          <p:cNvSpPr txBox="1">
            <a:spLocks noGrp="1"/>
          </p:cNvSpPr>
          <p:nvPr>
            <p:ph type="title" idx="4294967295"/>
          </p:nvPr>
        </p:nvSpPr>
        <p:spPr>
          <a:xfrm>
            <a:off x="6912553"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30°</a:t>
            </a:r>
            <a:endParaRPr sz="2600"/>
          </a:p>
        </p:txBody>
      </p:sp>
      <p:sp>
        <p:nvSpPr>
          <p:cNvPr id="2129" name="Google Shape;2129;p72"/>
          <p:cNvSpPr/>
          <p:nvPr/>
        </p:nvSpPr>
        <p:spPr>
          <a:xfrm>
            <a:off x="6688853"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2"/>
          <p:cNvSpPr txBox="1">
            <a:spLocks noGrp="1"/>
          </p:cNvSpPr>
          <p:nvPr>
            <p:ph type="subTitle" idx="4294967295"/>
          </p:nvPr>
        </p:nvSpPr>
        <p:spPr>
          <a:xfrm>
            <a:off x="6586153"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2131" name="Google Shape;2131;p72"/>
          <p:cNvSpPr txBox="1">
            <a:spLocks noGrp="1"/>
          </p:cNvSpPr>
          <p:nvPr>
            <p:ph type="subTitle" idx="4294967295"/>
          </p:nvPr>
        </p:nvSpPr>
        <p:spPr>
          <a:xfrm>
            <a:off x="6586145"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2132" name="Google Shape;2132;p72"/>
          <p:cNvSpPr txBox="1">
            <a:spLocks noGrp="1"/>
          </p:cNvSpPr>
          <p:nvPr>
            <p:ph type="title" idx="4294967295"/>
          </p:nvPr>
        </p:nvSpPr>
        <p:spPr>
          <a:xfrm>
            <a:off x="6912553"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0°</a:t>
            </a:r>
            <a:endParaRPr sz="2600"/>
          </a:p>
        </p:txBody>
      </p:sp>
      <p:sp>
        <p:nvSpPr>
          <p:cNvPr id="2133" name="Google Shape;2133;p72"/>
          <p:cNvSpPr/>
          <p:nvPr/>
        </p:nvSpPr>
        <p:spPr>
          <a:xfrm>
            <a:off x="6688853"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4" name="Google Shape;2134;p72"/>
          <p:cNvGrpSpPr/>
          <p:nvPr/>
        </p:nvGrpSpPr>
        <p:grpSpPr>
          <a:xfrm rot="9480484">
            <a:off x="1741764" y="1502581"/>
            <a:ext cx="815775" cy="747396"/>
            <a:chOff x="2972050" y="2772000"/>
            <a:chExt cx="907300" cy="831250"/>
          </a:xfrm>
        </p:grpSpPr>
        <p:sp>
          <p:nvSpPr>
            <p:cNvPr id="2135" name="Google Shape;2135;p7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73"/>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CRISTINA SHARP</a:t>
            </a:r>
            <a:endParaRPr/>
          </a:p>
        </p:txBody>
      </p:sp>
      <p:sp>
        <p:nvSpPr>
          <p:cNvPr id="2151" name="Google Shape;2151;p73"/>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2" name="Google Shape;2152;p73"/>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3" name="Google Shape;2153;p73"/>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OLIVER PATH</a:t>
            </a:r>
            <a:endParaRPr/>
          </a:p>
        </p:txBody>
      </p:sp>
      <p:sp>
        <p:nvSpPr>
          <p:cNvPr id="2154" name="Google Shape;2154;p7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2155" name="Google Shape;2155;p7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6" name="Google Shape;2156;p73"/>
          <p:cNvPicPr preferRelativeResize="0"/>
          <p:nvPr/>
        </p:nvPicPr>
        <p:blipFill rotWithShape="1">
          <a:blip r:embed="rId3">
            <a:alphaModFix/>
          </a:blip>
          <a:srcRect l="31558" t="7480" r="28875" b="33200"/>
          <a:stretch/>
        </p:blipFill>
        <p:spPr>
          <a:xfrm>
            <a:off x="5601221" y="1477774"/>
            <a:ext cx="1796400" cy="1795436"/>
          </a:xfrm>
          <a:prstGeom prst="rect">
            <a:avLst/>
          </a:prstGeom>
          <a:noFill/>
          <a:ln>
            <a:noFill/>
          </a:ln>
        </p:spPr>
      </p:pic>
      <p:pic>
        <p:nvPicPr>
          <p:cNvPr id="2157" name="Google Shape;2157;p73"/>
          <p:cNvPicPr preferRelativeResize="0"/>
          <p:nvPr/>
        </p:nvPicPr>
        <p:blipFill rotWithShape="1">
          <a:blip r:embed="rId4">
            <a:alphaModFix/>
          </a:blip>
          <a:srcRect l="11834" t="1749" r="50148" b="30710"/>
          <a:stretch/>
        </p:blipFill>
        <p:spPr>
          <a:xfrm>
            <a:off x="1746379" y="1477774"/>
            <a:ext cx="1796398" cy="179543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74"/>
          <p:cNvSpPr txBox="1"/>
          <p:nvPr/>
        </p:nvSpPr>
        <p:spPr>
          <a:xfrm>
            <a:off x="722375" y="4269085"/>
            <a:ext cx="3540600" cy="25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Chivo"/>
                <a:ea typeface="Chivo"/>
                <a:cs typeface="Chivo"/>
                <a:sym typeface="Chivo"/>
              </a:rPr>
              <a:t>Please keep this slide for attribution</a:t>
            </a:r>
            <a:endParaRPr sz="1200">
              <a:solidFill>
                <a:schemeClr val="lt1"/>
              </a:solidFill>
              <a:latin typeface="Chivo"/>
              <a:ea typeface="Chivo"/>
              <a:cs typeface="Chivo"/>
              <a:sym typeface="Chivo"/>
            </a:endParaRPr>
          </a:p>
        </p:txBody>
      </p:sp>
      <p:grpSp>
        <p:nvGrpSpPr>
          <p:cNvPr id="2163" name="Google Shape;2163;p74"/>
          <p:cNvGrpSpPr/>
          <p:nvPr/>
        </p:nvGrpSpPr>
        <p:grpSpPr>
          <a:xfrm>
            <a:off x="7072973" y="462734"/>
            <a:ext cx="1471418" cy="1472834"/>
            <a:chOff x="6347825" y="3043350"/>
            <a:chExt cx="1195595" cy="1196745"/>
          </a:xfrm>
        </p:grpSpPr>
        <p:sp>
          <p:nvSpPr>
            <p:cNvPr id="2164" name="Google Shape;2164;p74"/>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4"/>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4"/>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4"/>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4"/>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4"/>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4"/>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4"/>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4"/>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4"/>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4"/>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5" name="Google Shape;2175;p74"/>
          <p:cNvSpPr/>
          <p:nvPr/>
        </p:nvSpPr>
        <p:spPr>
          <a:xfrm>
            <a:off x="825076" y="672268"/>
            <a:ext cx="690300" cy="690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4"/>
          <p:cNvSpPr/>
          <p:nvPr/>
        </p:nvSpPr>
        <p:spPr>
          <a:xfrm>
            <a:off x="1713261" y="672268"/>
            <a:ext cx="690300" cy="690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4"/>
          <p:cNvSpPr/>
          <p:nvPr/>
        </p:nvSpPr>
        <p:spPr>
          <a:xfrm>
            <a:off x="2601446" y="672268"/>
            <a:ext cx="690300" cy="690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4"/>
          <p:cNvSpPr/>
          <p:nvPr/>
        </p:nvSpPr>
        <p:spPr>
          <a:xfrm>
            <a:off x="3489632" y="672268"/>
            <a:ext cx="690300" cy="690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9" name="Google Shape;2179;p74"/>
          <p:cNvGrpSpPr/>
          <p:nvPr/>
        </p:nvGrpSpPr>
        <p:grpSpPr>
          <a:xfrm>
            <a:off x="3658588" y="841225"/>
            <a:ext cx="352387" cy="352387"/>
            <a:chOff x="4933458" y="1687279"/>
            <a:chExt cx="397907" cy="397907"/>
          </a:xfrm>
        </p:grpSpPr>
        <p:sp>
          <p:nvSpPr>
            <p:cNvPr id="2180" name="Google Shape;2180;p74"/>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4"/>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74"/>
          <p:cNvGrpSpPr/>
          <p:nvPr/>
        </p:nvGrpSpPr>
        <p:grpSpPr>
          <a:xfrm>
            <a:off x="2770412" y="841234"/>
            <a:ext cx="352368" cy="352368"/>
            <a:chOff x="1379798" y="1723250"/>
            <a:chExt cx="397887" cy="397887"/>
          </a:xfrm>
        </p:grpSpPr>
        <p:sp>
          <p:nvSpPr>
            <p:cNvPr id="2183" name="Google Shape;2183;p7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7" name="Google Shape;2187;p7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2188" name="Google Shape;2188;p7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 you have any questions?</a:t>
            </a:r>
            <a:endParaRPr b="1"/>
          </a:p>
          <a:p>
            <a:pPr marL="0" lvl="0" indent="0" algn="l" rtl="0">
              <a:spcBef>
                <a:spcPts val="0"/>
              </a:spcBef>
              <a:spcAft>
                <a:spcPts val="0"/>
              </a:spcAft>
              <a:buNone/>
            </a:pPr>
            <a:r>
              <a:rPr lang="en"/>
              <a:t>youremail@freepik.com</a:t>
            </a:r>
            <a:endParaRPr/>
          </a:p>
          <a:p>
            <a:pPr marL="0" lvl="0" indent="0" algn="l" rtl="0">
              <a:spcBef>
                <a:spcPts val="0"/>
              </a:spcBef>
              <a:spcAft>
                <a:spcPts val="0"/>
              </a:spcAft>
              <a:buNone/>
            </a:pPr>
            <a:r>
              <a:rPr lang="en"/>
              <a:t>+91 620 421 838</a:t>
            </a:r>
            <a:endParaRPr/>
          </a:p>
          <a:p>
            <a:pPr marL="0" lvl="0" indent="0" algn="l" rtl="0">
              <a:spcBef>
                <a:spcPts val="0"/>
              </a:spcBef>
              <a:spcAft>
                <a:spcPts val="0"/>
              </a:spcAft>
              <a:buNone/>
            </a:pPr>
            <a:r>
              <a:rPr lang="en"/>
              <a:t>yourcompany.com</a:t>
            </a:r>
            <a:endParaRPr/>
          </a:p>
        </p:txBody>
      </p:sp>
      <p:grpSp>
        <p:nvGrpSpPr>
          <p:cNvPr id="2189" name="Google Shape;2189;p74"/>
          <p:cNvGrpSpPr/>
          <p:nvPr/>
        </p:nvGrpSpPr>
        <p:grpSpPr>
          <a:xfrm>
            <a:off x="994032" y="841234"/>
            <a:ext cx="352387" cy="352368"/>
            <a:chOff x="266768" y="1721375"/>
            <a:chExt cx="397907" cy="397887"/>
          </a:xfrm>
        </p:grpSpPr>
        <p:sp>
          <p:nvSpPr>
            <p:cNvPr id="2190" name="Google Shape;2190;p7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2" name="Google Shape;2192;p74"/>
          <p:cNvGrpSpPr/>
          <p:nvPr/>
        </p:nvGrpSpPr>
        <p:grpSpPr>
          <a:xfrm>
            <a:off x="1882236" y="841234"/>
            <a:ext cx="352350" cy="352368"/>
            <a:chOff x="864491" y="1723250"/>
            <a:chExt cx="397866" cy="397887"/>
          </a:xfrm>
        </p:grpSpPr>
        <p:sp>
          <p:nvSpPr>
            <p:cNvPr id="2193" name="Google Shape;2193;p7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6" name="Google Shape;2196;p74"/>
          <p:cNvSpPr/>
          <p:nvPr/>
        </p:nvSpPr>
        <p:spPr>
          <a:xfrm>
            <a:off x="825075" y="3381368"/>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74"/>
          <p:cNvGrpSpPr/>
          <p:nvPr/>
        </p:nvGrpSpPr>
        <p:grpSpPr>
          <a:xfrm>
            <a:off x="5565810" y="1935626"/>
            <a:ext cx="1471479" cy="1907139"/>
            <a:chOff x="5664747" y="1073775"/>
            <a:chExt cx="1291450" cy="1673810"/>
          </a:xfrm>
        </p:grpSpPr>
        <p:sp>
          <p:nvSpPr>
            <p:cNvPr id="2198" name="Google Shape;2198;p74"/>
            <p:cNvSpPr/>
            <p:nvPr/>
          </p:nvSpPr>
          <p:spPr>
            <a:xfrm>
              <a:off x="6410550" y="2232146"/>
              <a:ext cx="382575" cy="515439"/>
            </a:xfrm>
            <a:custGeom>
              <a:avLst/>
              <a:gdLst/>
              <a:ahLst/>
              <a:cxnLst/>
              <a:rect l="l" t="t" r="r" b="b"/>
              <a:pathLst>
                <a:path w="3559" h="4795" extrusionOk="0">
                  <a:moveTo>
                    <a:pt x="179" y="2267"/>
                  </a:moveTo>
                  <a:cubicBezTo>
                    <a:pt x="76" y="2061"/>
                    <a:pt x="1" y="1845"/>
                    <a:pt x="1" y="1621"/>
                  </a:cubicBezTo>
                  <a:cubicBezTo>
                    <a:pt x="1" y="1405"/>
                    <a:pt x="66" y="1199"/>
                    <a:pt x="169" y="1012"/>
                  </a:cubicBezTo>
                  <a:cubicBezTo>
                    <a:pt x="534" y="357"/>
                    <a:pt x="1349" y="1"/>
                    <a:pt x="2070" y="160"/>
                  </a:cubicBezTo>
                  <a:cubicBezTo>
                    <a:pt x="2791" y="319"/>
                    <a:pt x="3371" y="984"/>
                    <a:pt x="3446" y="1724"/>
                  </a:cubicBezTo>
                  <a:cubicBezTo>
                    <a:pt x="3502" y="2248"/>
                    <a:pt x="3324" y="2763"/>
                    <a:pt x="3324" y="3287"/>
                  </a:cubicBezTo>
                  <a:cubicBezTo>
                    <a:pt x="3315" y="3578"/>
                    <a:pt x="3362" y="3858"/>
                    <a:pt x="3456" y="4121"/>
                  </a:cubicBezTo>
                  <a:cubicBezTo>
                    <a:pt x="3502" y="4233"/>
                    <a:pt x="3549" y="4345"/>
                    <a:pt x="3558" y="4467"/>
                  </a:cubicBezTo>
                  <a:cubicBezTo>
                    <a:pt x="3558" y="4589"/>
                    <a:pt x="3502" y="4729"/>
                    <a:pt x="3390" y="4776"/>
                  </a:cubicBezTo>
                  <a:cubicBezTo>
                    <a:pt x="3343" y="4795"/>
                    <a:pt x="3287" y="4795"/>
                    <a:pt x="3231" y="4785"/>
                  </a:cubicBezTo>
                  <a:cubicBezTo>
                    <a:pt x="2912" y="4748"/>
                    <a:pt x="2678" y="4486"/>
                    <a:pt x="2538" y="4195"/>
                  </a:cubicBezTo>
                  <a:cubicBezTo>
                    <a:pt x="2407" y="3915"/>
                    <a:pt x="2341" y="3596"/>
                    <a:pt x="2201" y="3315"/>
                  </a:cubicBezTo>
                  <a:cubicBezTo>
                    <a:pt x="2192" y="3287"/>
                    <a:pt x="2173" y="3259"/>
                    <a:pt x="2145" y="3231"/>
                  </a:cubicBezTo>
                  <a:cubicBezTo>
                    <a:pt x="2060" y="3175"/>
                    <a:pt x="1939" y="3259"/>
                    <a:pt x="1911" y="3362"/>
                  </a:cubicBezTo>
                  <a:cubicBezTo>
                    <a:pt x="1892" y="3465"/>
                    <a:pt x="1939" y="3568"/>
                    <a:pt x="1957" y="3681"/>
                  </a:cubicBezTo>
                  <a:cubicBezTo>
                    <a:pt x="1986" y="3784"/>
                    <a:pt x="1967" y="3905"/>
                    <a:pt x="1883" y="3961"/>
                  </a:cubicBezTo>
                  <a:cubicBezTo>
                    <a:pt x="1798" y="4018"/>
                    <a:pt x="1686" y="3980"/>
                    <a:pt x="1592" y="3933"/>
                  </a:cubicBezTo>
                  <a:cubicBezTo>
                    <a:pt x="1218" y="3718"/>
                    <a:pt x="1068" y="3418"/>
                    <a:pt x="853" y="3063"/>
                  </a:cubicBezTo>
                  <a:cubicBezTo>
                    <a:pt x="665" y="2763"/>
                    <a:pt x="347" y="2594"/>
                    <a:pt x="179" y="2267"/>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4"/>
            <p:cNvSpPr/>
            <p:nvPr/>
          </p:nvSpPr>
          <p:spPr>
            <a:xfrm>
              <a:off x="6449786" y="2273425"/>
              <a:ext cx="265835" cy="285937"/>
            </a:xfrm>
            <a:custGeom>
              <a:avLst/>
              <a:gdLst/>
              <a:ahLst/>
              <a:cxnLst/>
              <a:rect l="l" t="t" r="r" b="b"/>
              <a:pathLst>
                <a:path w="2473" h="2660" extrusionOk="0">
                  <a:moveTo>
                    <a:pt x="141" y="1461"/>
                  </a:moveTo>
                  <a:cubicBezTo>
                    <a:pt x="1" y="1171"/>
                    <a:pt x="10" y="787"/>
                    <a:pt x="207" y="525"/>
                  </a:cubicBezTo>
                  <a:cubicBezTo>
                    <a:pt x="282" y="422"/>
                    <a:pt x="394" y="338"/>
                    <a:pt x="506" y="272"/>
                  </a:cubicBezTo>
                  <a:cubicBezTo>
                    <a:pt x="797" y="94"/>
                    <a:pt x="1152" y="1"/>
                    <a:pt x="1489" y="57"/>
                  </a:cubicBezTo>
                  <a:cubicBezTo>
                    <a:pt x="1836" y="113"/>
                    <a:pt x="2154" y="329"/>
                    <a:pt x="2304" y="638"/>
                  </a:cubicBezTo>
                  <a:cubicBezTo>
                    <a:pt x="2473" y="984"/>
                    <a:pt x="2426" y="1387"/>
                    <a:pt x="2407" y="1770"/>
                  </a:cubicBezTo>
                  <a:cubicBezTo>
                    <a:pt x="2388" y="2023"/>
                    <a:pt x="2388" y="2267"/>
                    <a:pt x="2398" y="2510"/>
                  </a:cubicBezTo>
                  <a:cubicBezTo>
                    <a:pt x="2407" y="2604"/>
                    <a:pt x="2304" y="2660"/>
                    <a:pt x="2229" y="2604"/>
                  </a:cubicBezTo>
                  <a:lnTo>
                    <a:pt x="2229" y="2604"/>
                  </a:lnTo>
                  <a:cubicBezTo>
                    <a:pt x="2182" y="2566"/>
                    <a:pt x="2154" y="2501"/>
                    <a:pt x="2126" y="2445"/>
                  </a:cubicBezTo>
                  <a:cubicBezTo>
                    <a:pt x="2070" y="2332"/>
                    <a:pt x="2023" y="2220"/>
                    <a:pt x="1967" y="2107"/>
                  </a:cubicBezTo>
                  <a:cubicBezTo>
                    <a:pt x="1901" y="1986"/>
                    <a:pt x="1836" y="1845"/>
                    <a:pt x="1714" y="1780"/>
                  </a:cubicBezTo>
                  <a:cubicBezTo>
                    <a:pt x="1649" y="1742"/>
                    <a:pt x="1564" y="1724"/>
                    <a:pt x="1499" y="1752"/>
                  </a:cubicBezTo>
                  <a:cubicBezTo>
                    <a:pt x="1330" y="1799"/>
                    <a:pt x="1358" y="1939"/>
                    <a:pt x="1302" y="2042"/>
                  </a:cubicBezTo>
                  <a:cubicBezTo>
                    <a:pt x="1171" y="2257"/>
                    <a:pt x="825" y="2117"/>
                    <a:pt x="666" y="2023"/>
                  </a:cubicBezTo>
                  <a:cubicBezTo>
                    <a:pt x="441" y="1883"/>
                    <a:pt x="254" y="1696"/>
                    <a:pt x="141" y="1461"/>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4"/>
            <p:cNvSpPr/>
            <p:nvPr/>
          </p:nvSpPr>
          <p:spPr>
            <a:xfrm>
              <a:off x="5785571" y="1842690"/>
              <a:ext cx="297976" cy="461046"/>
            </a:xfrm>
            <a:custGeom>
              <a:avLst/>
              <a:gdLst/>
              <a:ahLst/>
              <a:cxnLst/>
              <a:rect l="l" t="t" r="r" b="b"/>
              <a:pathLst>
                <a:path w="2772" h="4289" extrusionOk="0">
                  <a:moveTo>
                    <a:pt x="1489" y="1"/>
                  </a:moveTo>
                  <a:cubicBezTo>
                    <a:pt x="656" y="853"/>
                    <a:pt x="150" y="1939"/>
                    <a:pt x="0" y="3268"/>
                  </a:cubicBezTo>
                  <a:lnTo>
                    <a:pt x="1321" y="4289"/>
                  </a:lnTo>
                  <a:cubicBezTo>
                    <a:pt x="1789" y="3399"/>
                    <a:pt x="2266" y="2725"/>
                    <a:pt x="2772" y="2547"/>
                  </a:cubicBezTo>
                  <a:lnTo>
                    <a:pt x="1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4"/>
            <p:cNvSpPr/>
            <p:nvPr/>
          </p:nvSpPr>
          <p:spPr>
            <a:xfrm>
              <a:off x="5664747" y="2121534"/>
              <a:ext cx="363441" cy="267770"/>
            </a:xfrm>
            <a:custGeom>
              <a:avLst/>
              <a:gdLst/>
              <a:ahLst/>
              <a:cxnLst/>
              <a:rect l="l" t="t" r="r" b="b"/>
              <a:pathLst>
                <a:path w="3381" h="2491" extrusionOk="0">
                  <a:moveTo>
                    <a:pt x="1976" y="815"/>
                  </a:moveTo>
                  <a:cubicBezTo>
                    <a:pt x="2819" y="1376"/>
                    <a:pt x="3381" y="2013"/>
                    <a:pt x="3222" y="2257"/>
                  </a:cubicBezTo>
                  <a:cubicBezTo>
                    <a:pt x="3072" y="2491"/>
                    <a:pt x="2257" y="2228"/>
                    <a:pt x="1415" y="1667"/>
                  </a:cubicBezTo>
                  <a:cubicBezTo>
                    <a:pt x="563" y="1114"/>
                    <a:pt x="1" y="468"/>
                    <a:pt x="160" y="234"/>
                  </a:cubicBezTo>
                  <a:cubicBezTo>
                    <a:pt x="319" y="0"/>
                    <a:pt x="1124" y="262"/>
                    <a:pt x="1976" y="815"/>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4"/>
            <p:cNvSpPr/>
            <p:nvPr/>
          </p:nvSpPr>
          <p:spPr>
            <a:xfrm>
              <a:off x="6505146" y="1544820"/>
              <a:ext cx="380532" cy="290989"/>
            </a:xfrm>
            <a:custGeom>
              <a:avLst/>
              <a:gdLst/>
              <a:ahLst/>
              <a:cxnLst/>
              <a:rect l="l" t="t" r="r" b="b"/>
              <a:pathLst>
                <a:path w="3540" h="2707" extrusionOk="0">
                  <a:moveTo>
                    <a:pt x="1" y="159"/>
                  </a:moveTo>
                  <a:cubicBezTo>
                    <a:pt x="1180" y="0"/>
                    <a:pt x="2351" y="244"/>
                    <a:pt x="3512" y="918"/>
                  </a:cubicBezTo>
                  <a:lnTo>
                    <a:pt x="3540" y="2584"/>
                  </a:lnTo>
                  <a:cubicBezTo>
                    <a:pt x="2547" y="2435"/>
                    <a:pt x="1714" y="2406"/>
                    <a:pt x="1274" y="2706"/>
                  </a:cubicBezTo>
                  <a:lnTo>
                    <a:pt x="1" y="1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4"/>
            <p:cNvSpPr/>
            <p:nvPr/>
          </p:nvSpPr>
          <p:spPr>
            <a:xfrm>
              <a:off x="6834298" y="1530738"/>
              <a:ext cx="121899" cy="396657"/>
            </a:xfrm>
            <a:custGeom>
              <a:avLst/>
              <a:gdLst/>
              <a:ahLst/>
              <a:cxnLst/>
              <a:rect l="l" t="t" r="r" b="b"/>
              <a:pathLst>
                <a:path w="1134" h="3690" extrusionOk="0">
                  <a:moveTo>
                    <a:pt x="57" y="1817"/>
                  </a:moveTo>
                  <a:cubicBezTo>
                    <a:pt x="0" y="2828"/>
                    <a:pt x="178" y="3661"/>
                    <a:pt x="459" y="3670"/>
                  </a:cubicBezTo>
                  <a:cubicBezTo>
                    <a:pt x="740" y="3689"/>
                    <a:pt x="1021" y="2884"/>
                    <a:pt x="1077" y="1873"/>
                  </a:cubicBezTo>
                  <a:cubicBezTo>
                    <a:pt x="1133" y="862"/>
                    <a:pt x="955" y="28"/>
                    <a:pt x="674" y="19"/>
                  </a:cubicBezTo>
                  <a:cubicBezTo>
                    <a:pt x="394" y="0"/>
                    <a:pt x="113" y="805"/>
                    <a:pt x="57" y="1817"/>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4"/>
            <p:cNvSpPr/>
            <p:nvPr/>
          </p:nvSpPr>
          <p:spPr>
            <a:xfrm>
              <a:off x="5718172" y="1073775"/>
              <a:ext cx="1091074" cy="1240062"/>
            </a:xfrm>
            <a:custGeom>
              <a:avLst/>
              <a:gdLst/>
              <a:ahLst/>
              <a:cxnLst/>
              <a:rect l="l" t="t" r="r" b="b"/>
              <a:pathLst>
                <a:path w="10150" h="11536" extrusionOk="0">
                  <a:moveTo>
                    <a:pt x="10149" y="8090"/>
                  </a:moveTo>
                  <a:lnTo>
                    <a:pt x="6760" y="9785"/>
                  </a:lnTo>
                  <a:lnTo>
                    <a:pt x="3268" y="11535"/>
                  </a:lnTo>
                  <a:cubicBezTo>
                    <a:pt x="1217" y="6704"/>
                    <a:pt x="0" y="2407"/>
                    <a:pt x="1845" y="132"/>
                  </a:cubicBezTo>
                  <a:lnTo>
                    <a:pt x="1854" y="132"/>
                  </a:lnTo>
                  <a:cubicBezTo>
                    <a:pt x="4784" y="1"/>
                    <a:pt x="7490" y="3558"/>
                    <a:pt x="10149" y="80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4"/>
            <p:cNvSpPr/>
            <p:nvPr/>
          </p:nvSpPr>
          <p:spPr>
            <a:xfrm>
              <a:off x="5950577" y="1451192"/>
              <a:ext cx="596920" cy="596920"/>
            </a:xfrm>
            <a:custGeom>
              <a:avLst/>
              <a:gdLst/>
              <a:ahLst/>
              <a:cxnLst/>
              <a:rect l="l" t="t" r="r" b="b"/>
              <a:pathLst>
                <a:path w="5553" h="5553" extrusionOk="0">
                  <a:moveTo>
                    <a:pt x="4954" y="1686"/>
                  </a:moveTo>
                  <a:cubicBezTo>
                    <a:pt x="5553" y="2884"/>
                    <a:pt x="5066" y="4345"/>
                    <a:pt x="3868" y="4944"/>
                  </a:cubicBezTo>
                  <a:cubicBezTo>
                    <a:pt x="2669" y="5553"/>
                    <a:pt x="1209" y="5066"/>
                    <a:pt x="609" y="3867"/>
                  </a:cubicBezTo>
                  <a:cubicBezTo>
                    <a:pt x="1" y="2669"/>
                    <a:pt x="488" y="1208"/>
                    <a:pt x="1686" y="609"/>
                  </a:cubicBezTo>
                  <a:cubicBezTo>
                    <a:pt x="2885" y="1"/>
                    <a:pt x="4345" y="487"/>
                    <a:pt x="4954" y="1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4"/>
            <p:cNvSpPr/>
            <p:nvPr/>
          </p:nvSpPr>
          <p:spPr>
            <a:xfrm>
              <a:off x="6297895" y="2058111"/>
              <a:ext cx="480180" cy="402676"/>
            </a:xfrm>
            <a:custGeom>
              <a:avLst/>
              <a:gdLst/>
              <a:ahLst/>
              <a:cxnLst/>
              <a:rect l="l" t="t" r="r" b="b"/>
              <a:pathLst>
                <a:path w="4467" h="3746" extrusionOk="0">
                  <a:moveTo>
                    <a:pt x="4466" y="1592"/>
                  </a:moveTo>
                  <a:lnTo>
                    <a:pt x="2425" y="2622"/>
                  </a:lnTo>
                  <a:lnTo>
                    <a:pt x="187" y="3745"/>
                  </a:lnTo>
                  <a:lnTo>
                    <a:pt x="0" y="1320"/>
                  </a:lnTo>
                  <a:lnTo>
                    <a:pt x="1367" y="628"/>
                  </a:lnTo>
                  <a:lnTo>
                    <a:pt x="2640"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4"/>
            <p:cNvSpPr/>
            <p:nvPr/>
          </p:nvSpPr>
          <p:spPr>
            <a:xfrm>
              <a:off x="6021094" y="1509562"/>
              <a:ext cx="484157" cy="496304"/>
            </a:xfrm>
            <a:custGeom>
              <a:avLst/>
              <a:gdLst/>
              <a:ahLst/>
              <a:cxnLst/>
              <a:rect l="l" t="t" r="r" b="b"/>
              <a:pathLst>
                <a:path w="4504" h="4617" extrusionOk="0">
                  <a:moveTo>
                    <a:pt x="3062" y="4101"/>
                  </a:moveTo>
                  <a:cubicBezTo>
                    <a:pt x="2023" y="4616"/>
                    <a:pt x="777" y="4204"/>
                    <a:pt x="253" y="3175"/>
                  </a:cubicBezTo>
                  <a:cubicBezTo>
                    <a:pt x="66" y="2800"/>
                    <a:pt x="0" y="2388"/>
                    <a:pt x="47" y="2004"/>
                  </a:cubicBezTo>
                  <a:cubicBezTo>
                    <a:pt x="122" y="1330"/>
                    <a:pt x="525" y="693"/>
                    <a:pt x="1189" y="366"/>
                  </a:cubicBezTo>
                  <a:cubicBezTo>
                    <a:pt x="1910" y="1"/>
                    <a:pt x="2744" y="104"/>
                    <a:pt x="3352" y="553"/>
                  </a:cubicBezTo>
                  <a:cubicBezTo>
                    <a:pt x="3614" y="740"/>
                    <a:pt x="3830" y="993"/>
                    <a:pt x="3989" y="1293"/>
                  </a:cubicBezTo>
                  <a:cubicBezTo>
                    <a:pt x="4504" y="2323"/>
                    <a:pt x="4092" y="3577"/>
                    <a:pt x="3062" y="4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4"/>
            <p:cNvSpPr/>
            <p:nvPr/>
          </p:nvSpPr>
          <p:spPr>
            <a:xfrm>
              <a:off x="6026146" y="1509562"/>
              <a:ext cx="356346" cy="285937"/>
            </a:xfrm>
            <a:custGeom>
              <a:avLst/>
              <a:gdLst/>
              <a:ahLst/>
              <a:cxnLst/>
              <a:rect l="l" t="t" r="r" b="b"/>
              <a:pathLst>
                <a:path w="3315" h="2660" extrusionOk="0">
                  <a:moveTo>
                    <a:pt x="3305" y="553"/>
                  </a:moveTo>
                  <a:cubicBezTo>
                    <a:pt x="3296" y="693"/>
                    <a:pt x="3258" y="834"/>
                    <a:pt x="3212" y="974"/>
                  </a:cubicBezTo>
                  <a:cubicBezTo>
                    <a:pt x="2856" y="2070"/>
                    <a:pt x="1676" y="2660"/>
                    <a:pt x="581" y="2304"/>
                  </a:cubicBezTo>
                  <a:cubicBezTo>
                    <a:pt x="365" y="2229"/>
                    <a:pt x="169" y="2126"/>
                    <a:pt x="0" y="2004"/>
                  </a:cubicBezTo>
                  <a:cubicBezTo>
                    <a:pt x="75" y="1321"/>
                    <a:pt x="487" y="693"/>
                    <a:pt x="1142" y="366"/>
                  </a:cubicBezTo>
                  <a:cubicBezTo>
                    <a:pt x="1863" y="1"/>
                    <a:pt x="2697" y="104"/>
                    <a:pt x="3315" y="544"/>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4"/>
            <p:cNvSpPr/>
            <p:nvPr/>
          </p:nvSpPr>
          <p:spPr>
            <a:xfrm>
              <a:off x="5957672" y="1268019"/>
              <a:ext cx="201338" cy="202413"/>
            </a:xfrm>
            <a:custGeom>
              <a:avLst/>
              <a:gdLst/>
              <a:ahLst/>
              <a:cxnLst/>
              <a:rect l="l" t="t" r="r" b="b"/>
              <a:pathLst>
                <a:path w="1873" h="1883" extrusionOk="0">
                  <a:moveTo>
                    <a:pt x="1667" y="572"/>
                  </a:moveTo>
                  <a:cubicBezTo>
                    <a:pt x="1873" y="984"/>
                    <a:pt x="1714" y="1470"/>
                    <a:pt x="1302" y="1676"/>
                  </a:cubicBezTo>
                  <a:cubicBezTo>
                    <a:pt x="899" y="1882"/>
                    <a:pt x="403" y="1714"/>
                    <a:pt x="197" y="1311"/>
                  </a:cubicBezTo>
                  <a:cubicBezTo>
                    <a:pt x="0" y="909"/>
                    <a:pt x="160" y="412"/>
                    <a:pt x="562" y="207"/>
                  </a:cubicBezTo>
                  <a:cubicBezTo>
                    <a:pt x="974" y="1"/>
                    <a:pt x="1470" y="169"/>
                    <a:pt x="1667" y="5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7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215" name="Google Shape;2215;p75"/>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alternatives resources within the same style of this template</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4"/>
              </a:rPr>
              <a:t>Gradient galaxy background II</a:t>
            </a:r>
            <a:endParaRPr/>
          </a:p>
        </p:txBody>
      </p:sp>
      <p:grpSp>
        <p:nvGrpSpPr>
          <p:cNvPr id="2216" name="Google Shape;2216;p75"/>
          <p:cNvGrpSpPr/>
          <p:nvPr/>
        </p:nvGrpSpPr>
        <p:grpSpPr>
          <a:xfrm>
            <a:off x="7065316" y="1401568"/>
            <a:ext cx="1253691" cy="1250434"/>
            <a:chOff x="4861421" y="3853618"/>
            <a:chExt cx="1253691" cy="1250434"/>
          </a:xfrm>
        </p:grpSpPr>
        <p:sp>
          <p:nvSpPr>
            <p:cNvPr id="2217" name="Google Shape;2217;p75"/>
            <p:cNvSpPr/>
            <p:nvPr/>
          </p:nvSpPr>
          <p:spPr>
            <a:xfrm>
              <a:off x="4861421" y="3853618"/>
              <a:ext cx="1253691" cy="1250434"/>
            </a:xfrm>
            <a:custGeom>
              <a:avLst/>
              <a:gdLst/>
              <a:ahLst/>
              <a:cxnLst/>
              <a:rect l="l" t="t" r="r" b="b"/>
              <a:pathLst>
                <a:path w="13856" h="13820" extrusionOk="0">
                  <a:moveTo>
                    <a:pt x="6896" y="0"/>
                  </a:moveTo>
                  <a:cubicBezTo>
                    <a:pt x="6221" y="0"/>
                    <a:pt x="5564" y="101"/>
                    <a:pt x="4944" y="288"/>
                  </a:cubicBezTo>
                  <a:cubicBezTo>
                    <a:pt x="4336" y="468"/>
                    <a:pt x="3757" y="739"/>
                    <a:pt x="3231" y="1077"/>
                  </a:cubicBezTo>
                  <a:cubicBezTo>
                    <a:pt x="2683" y="1415"/>
                    <a:pt x="2194" y="1836"/>
                    <a:pt x="1766" y="2316"/>
                  </a:cubicBezTo>
                  <a:cubicBezTo>
                    <a:pt x="1548" y="2564"/>
                    <a:pt x="1338" y="2827"/>
                    <a:pt x="1158" y="3113"/>
                  </a:cubicBezTo>
                  <a:cubicBezTo>
                    <a:pt x="1037" y="3286"/>
                    <a:pt x="932" y="3466"/>
                    <a:pt x="835" y="3654"/>
                  </a:cubicBezTo>
                  <a:cubicBezTo>
                    <a:pt x="609" y="4067"/>
                    <a:pt x="429" y="4503"/>
                    <a:pt x="294" y="4969"/>
                  </a:cubicBezTo>
                  <a:cubicBezTo>
                    <a:pt x="166" y="5412"/>
                    <a:pt x="76" y="5878"/>
                    <a:pt x="38" y="6359"/>
                  </a:cubicBezTo>
                  <a:lnTo>
                    <a:pt x="38" y="6366"/>
                  </a:lnTo>
                  <a:cubicBezTo>
                    <a:pt x="1" y="6824"/>
                    <a:pt x="16" y="7275"/>
                    <a:pt x="61" y="7719"/>
                  </a:cubicBezTo>
                  <a:cubicBezTo>
                    <a:pt x="121" y="8214"/>
                    <a:pt x="233" y="8695"/>
                    <a:pt x="391" y="9154"/>
                  </a:cubicBezTo>
                  <a:cubicBezTo>
                    <a:pt x="564" y="9650"/>
                    <a:pt x="789" y="10123"/>
                    <a:pt x="1067" y="10566"/>
                  </a:cubicBezTo>
                  <a:cubicBezTo>
                    <a:pt x="1413" y="11122"/>
                    <a:pt x="1849" y="11633"/>
                    <a:pt x="2345" y="12076"/>
                  </a:cubicBezTo>
                  <a:cubicBezTo>
                    <a:pt x="3246" y="12880"/>
                    <a:pt x="4366" y="13459"/>
                    <a:pt x="5621" y="13692"/>
                  </a:cubicBezTo>
                  <a:cubicBezTo>
                    <a:pt x="5869" y="13744"/>
                    <a:pt x="6124" y="13774"/>
                    <a:pt x="6387" y="13797"/>
                  </a:cubicBezTo>
                  <a:cubicBezTo>
                    <a:pt x="6552" y="13811"/>
                    <a:pt x="6717" y="13820"/>
                    <a:pt x="6882" y="13820"/>
                  </a:cubicBezTo>
                  <a:cubicBezTo>
                    <a:pt x="6972" y="13820"/>
                    <a:pt x="7063" y="13817"/>
                    <a:pt x="7153" y="13812"/>
                  </a:cubicBezTo>
                  <a:cubicBezTo>
                    <a:pt x="7319" y="13812"/>
                    <a:pt x="7484" y="13797"/>
                    <a:pt x="7649" y="13782"/>
                  </a:cubicBezTo>
                  <a:cubicBezTo>
                    <a:pt x="8724" y="13669"/>
                    <a:pt x="9730" y="13316"/>
                    <a:pt x="10602" y="12760"/>
                  </a:cubicBezTo>
                  <a:cubicBezTo>
                    <a:pt x="10617" y="12753"/>
                    <a:pt x="10632" y="12745"/>
                    <a:pt x="10647" y="12738"/>
                  </a:cubicBezTo>
                  <a:cubicBezTo>
                    <a:pt x="11203" y="12377"/>
                    <a:pt x="11706" y="11941"/>
                    <a:pt x="12142" y="11445"/>
                  </a:cubicBezTo>
                  <a:cubicBezTo>
                    <a:pt x="12488" y="11047"/>
                    <a:pt x="12781" y="10619"/>
                    <a:pt x="13029" y="10153"/>
                  </a:cubicBezTo>
                  <a:cubicBezTo>
                    <a:pt x="13262" y="9725"/>
                    <a:pt x="13442" y="9266"/>
                    <a:pt x="13577" y="8785"/>
                  </a:cubicBezTo>
                  <a:cubicBezTo>
                    <a:pt x="13698" y="8357"/>
                    <a:pt x="13780" y="7914"/>
                    <a:pt x="13818" y="7456"/>
                  </a:cubicBezTo>
                  <a:lnTo>
                    <a:pt x="13818" y="7448"/>
                  </a:lnTo>
                  <a:cubicBezTo>
                    <a:pt x="13855" y="6967"/>
                    <a:pt x="13840" y="6494"/>
                    <a:pt x="13780" y="6036"/>
                  </a:cubicBezTo>
                  <a:cubicBezTo>
                    <a:pt x="13720" y="5555"/>
                    <a:pt x="13615" y="5096"/>
                    <a:pt x="13457" y="4653"/>
                  </a:cubicBezTo>
                  <a:cubicBezTo>
                    <a:pt x="13284" y="4135"/>
                    <a:pt x="13044" y="3639"/>
                    <a:pt x="12751" y="3181"/>
                  </a:cubicBezTo>
                  <a:cubicBezTo>
                    <a:pt x="12398" y="2647"/>
                    <a:pt x="11984" y="2151"/>
                    <a:pt x="11504" y="1730"/>
                  </a:cubicBezTo>
                  <a:cubicBezTo>
                    <a:pt x="10414" y="769"/>
                    <a:pt x="9024" y="145"/>
                    <a:pt x="7476" y="25"/>
                  </a:cubicBezTo>
                  <a:cubicBezTo>
                    <a:pt x="7282" y="8"/>
                    <a:pt x="7088" y="0"/>
                    <a:pt x="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5"/>
            <p:cNvSpPr/>
            <p:nvPr/>
          </p:nvSpPr>
          <p:spPr>
            <a:xfrm>
              <a:off x="5021209" y="3950975"/>
              <a:ext cx="993923" cy="190460"/>
            </a:xfrm>
            <a:custGeom>
              <a:avLst/>
              <a:gdLst/>
              <a:ahLst/>
              <a:cxnLst/>
              <a:rect l="l" t="t" r="r" b="b"/>
              <a:pathLst>
                <a:path w="10985" h="2105" extrusionOk="0">
                  <a:moveTo>
                    <a:pt x="1465" y="1"/>
                  </a:moveTo>
                  <a:cubicBezTo>
                    <a:pt x="924" y="339"/>
                    <a:pt x="428" y="760"/>
                    <a:pt x="0" y="1240"/>
                  </a:cubicBezTo>
                  <a:lnTo>
                    <a:pt x="10985" y="2105"/>
                  </a:lnTo>
                  <a:cubicBezTo>
                    <a:pt x="10639" y="1571"/>
                    <a:pt x="10218" y="1075"/>
                    <a:pt x="9738" y="654"/>
                  </a:cubicBezTo>
                  <a:lnTo>
                    <a:pt x="1465"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5"/>
            <p:cNvSpPr/>
            <p:nvPr/>
          </p:nvSpPr>
          <p:spPr>
            <a:xfrm>
              <a:off x="4887932" y="4184142"/>
              <a:ext cx="1221028" cy="215614"/>
            </a:xfrm>
            <a:custGeom>
              <a:avLst/>
              <a:gdLst/>
              <a:ahLst/>
              <a:cxnLst/>
              <a:rect l="l" t="t" r="r" b="b"/>
              <a:pathLst>
                <a:path w="13495" h="2383" extrusionOk="0">
                  <a:moveTo>
                    <a:pt x="542" y="1"/>
                  </a:moveTo>
                  <a:cubicBezTo>
                    <a:pt x="316" y="414"/>
                    <a:pt x="136" y="850"/>
                    <a:pt x="1" y="1316"/>
                  </a:cubicBezTo>
                  <a:lnTo>
                    <a:pt x="13487" y="2383"/>
                  </a:lnTo>
                  <a:lnTo>
                    <a:pt x="13495" y="2383"/>
                  </a:lnTo>
                  <a:cubicBezTo>
                    <a:pt x="13435" y="1902"/>
                    <a:pt x="13322" y="1443"/>
                    <a:pt x="13172" y="1000"/>
                  </a:cubicBezTo>
                  <a:lnTo>
                    <a:pt x="542"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5"/>
            <p:cNvSpPr/>
            <p:nvPr/>
          </p:nvSpPr>
          <p:spPr>
            <a:xfrm>
              <a:off x="4861421" y="4428890"/>
              <a:ext cx="1250253" cy="219685"/>
            </a:xfrm>
            <a:custGeom>
              <a:avLst/>
              <a:gdLst/>
              <a:ahLst/>
              <a:cxnLst/>
              <a:rect l="l" t="t" r="r" b="b"/>
              <a:pathLst>
                <a:path w="13818" h="2428" extrusionOk="0">
                  <a:moveTo>
                    <a:pt x="38" y="1"/>
                  </a:moveTo>
                  <a:lnTo>
                    <a:pt x="38" y="8"/>
                  </a:lnTo>
                  <a:cubicBezTo>
                    <a:pt x="1" y="466"/>
                    <a:pt x="16" y="917"/>
                    <a:pt x="61" y="1361"/>
                  </a:cubicBezTo>
                  <a:lnTo>
                    <a:pt x="13577" y="2427"/>
                  </a:lnTo>
                  <a:cubicBezTo>
                    <a:pt x="13698" y="1999"/>
                    <a:pt x="13780" y="1556"/>
                    <a:pt x="13818" y="1098"/>
                  </a:cubicBezTo>
                  <a:lnTo>
                    <a:pt x="13818" y="1090"/>
                  </a:lnTo>
                  <a:lnTo>
                    <a:pt x="38"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5"/>
            <p:cNvSpPr/>
            <p:nvPr/>
          </p:nvSpPr>
          <p:spPr>
            <a:xfrm>
              <a:off x="4896799" y="4681782"/>
              <a:ext cx="1143486" cy="207471"/>
            </a:xfrm>
            <a:custGeom>
              <a:avLst/>
              <a:gdLst/>
              <a:ahLst/>
              <a:cxnLst/>
              <a:rect l="l" t="t" r="r" b="b"/>
              <a:pathLst>
                <a:path w="12638" h="2293" extrusionOk="0">
                  <a:moveTo>
                    <a:pt x="0" y="1"/>
                  </a:moveTo>
                  <a:lnTo>
                    <a:pt x="0" y="1"/>
                  </a:lnTo>
                  <a:cubicBezTo>
                    <a:pt x="173" y="497"/>
                    <a:pt x="398" y="970"/>
                    <a:pt x="676" y="1413"/>
                  </a:cubicBezTo>
                  <a:lnTo>
                    <a:pt x="11751" y="2292"/>
                  </a:lnTo>
                  <a:cubicBezTo>
                    <a:pt x="12097" y="1894"/>
                    <a:pt x="12390" y="1466"/>
                    <a:pt x="12638" y="1000"/>
                  </a:cubicBezTo>
                  <a:lnTo>
                    <a:pt x="0"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5"/>
            <p:cNvSpPr/>
            <p:nvPr/>
          </p:nvSpPr>
          <p:spPr>
            <a:xfrm>
              <a:off x="5072873" y="4946255"/>
              <a:ext cx="751979" cy="157073"/>
            </a:xfrm>
            <a:custGeom>
              <a:avLst/>
              <a:gdLst/>
              <a:ahLst/>
              <a:cxnLst/>
              <a:rect l="l" t="t" r="r" b="b"/>
              <a:pathLst>
                <a:path w="8311" h="1736" extrusionOk="0">
                  <a:moveTo>
                    <a:pt x="0" y="0"/>
                  </a:moveTo>
                  <a:lnTo>
                    <a:pt x="0" y="0"/>
                  </a:lnTo>
                  <a:cubicBezTo>
                    <a:pt x="909" y="804"/>
                    <a:pt x="2029" y="1383"/>
                    <a:pt x="3284" y="1616"/>
                  </a:cubicBezTo>
                  <a:lnTo>
                    <a:pt x="4816" y="1736"/>
                  </a:lnTo>
                  <a:cubicBezTo>
                    <a:pt x="6086" y="1698"/>
                    <a:pt x="7288" y="1308"/>
                    <a:pt x="8310" y="662"/>
                  </a:cubicBezTo>
                  <a:lnTo>
                    <a:pt x="8303" y="662"/>
                  </a:lnTo>
                  <a:lnTo>
                    <a:pt x="0" y="0"/>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5"/>
            <p:cNvSpPr/>
            <p:nvPr/>
          </p:nvSpPr>
          <p:spPr>
            <a:xfrm>
              <a:off x="5308754" y="3853890"/>
              <a:ext cx="806358" cy="1154344"/>
            </a:xfrm>
            <a:custGeom>
              <a:avLst/>
              <a:gdLst/>
              <a:ahLst/>
              <a:cxnLst/>
              <a:rect l="l" t="t" r="r" b="b"/>
              <a:pathLst>
                <a:path w="8912" h="12758" extrusionOk="0">
                  <a:moveTo>
                    <a:pt x="1986" y="1"/>
                  </a:moveTo>
                  <a:cubicBezTo>
                    <a:pt x="1299" y="1"/>
                    <a:pt x="631" y="100"/>
                    <a:pt x="0" y="285"/>
                  </a:cubicBezTo>
                  <a:cubicBezTo>
                    <a:pt x="864" y="405"/>
                    <a:pt x="1713" y="698"/>
                    <a:pt x="2472" y="1126"/>
                  </a:cubicBezTo>
                  <a:cubicBezTo>
                    <a:pt x="4200" y="2118"/>
                    <a:pt x="5478" y="3794"/>
                    <a:pt x="6214" y="5642"/>
                  </a:cubicBezTo>
                  <a:cubicBezTo>
                    <a:pt x="6725" y="6919"/>
                    <a:pt x="6995" y="8309"/>
                    <a:pt x="6830" y="9677"/>
                  </a:cubicBezTo>
                  <a:cubicBezTo>
                    <a:pt x="6695" y="10781"/>
                    <a:pt x="6274" y="11825"/>
                    <a:pt x="5658" y="12757"/>
                  </a:cubicBezTo>
                  <a:cubicBezTo>
                    <a:pt x="5673" y="12750"/>
                    <a:pt x="5688" y="12742"/>
                    <a:pt x="5703" y="12735"/>
                  </a:cubicBezTo>
                  <a:cubicBezTo>
                    <a:pt x="6259" y="12374"/>
                    <a:pt x="6762" y="11938"/>
                    <a:pt x="7198" y="11442"/>
                  </a:cubicBezTo>
                  <a:cubicBezTo>
                    <a:pt x="7544" y="11044"/>
                    <a:pt x="7837" y="10616"/>
                    <a:pt x="8085" y="10150"/>
                  </a:cubicBezTo>
                  <a:cubicBezTo>
                    <a:pt x="8318" y="9722"/>
                    <a:pt x="8498" y="9263"/>
                    <a:pt x="8633" y="8782"/>
                  </a:cubicBezTo>
                  <a:cubicBezTo>
                    <a:pt x="8754" y="8354"/>
                    <a:pt x="8836" y="7911"/>
                    <a:pt x="8874" y="7453"/>
                  </a:cubicBezTo>
                  <a:lnTo>
                    <a:pt x="8874" y="7445"/>
                  </a:lnTo>
                  <a:cubicBezTo>
                    <a:pt x="8911" y="6964"/>
                    <a:pt x="8896" y="6491"/>
                    <a:pt x="8836" y="6033"/>
                  </a:cubicBezTo>
                  <a:cubicBezTo>
                    <a:pt x="8776" y="5552"/>
                    <a:pt x="8671" y="5093"/>
                    <a:pt x="8513" y="4650"/>
                  </a:cubicBezTo>
                  <a:cubicBezTo>
                    <a:pt x="8340" y="4132"/>
                    <a:pt x="8100" y="3636"/>
                    <a:pt x="7807" y="3178"/>
                  </a:cubicBezTo>
                  <a:cubicBezTo>
                    <a:pt x="7454" y="2644"/>
                    <a:pt x="7040" y="2148"/>
                    <a:pt x="6560" y="1727"/>
                  </a:cubicBezTo>
                  <a:cubicBezTo>
                    <a:pt x="5470" y="773"/>
                    <a:pt x="4080" y="142"/>
                    <a:pt x="2532" y="22"/>
                  </a:cubicBezTo>
                  <a:cubicBezTo>
                    <a:pt x="2349" y="8"/>
                    <a:pt x="2167" y="1"/>
                    <a:pt x="1986"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5"/>
            <p:cNvSpPr/>
            <p:nvPr/>
          </p:nvSpPr>
          <p:spPr>
            <a:xfrm>
              <a:off x="4861421" y="4135192"/>
              <a:ext cx="692172" cy="968860"/>
            </a:xfrm>
            <a:custGeom>
              <a:avLst/>
              <a:gdLst/>
              <a:ahLst/>
              <a:cxnLst/>
              <a:rect l="l" t="t" r="r" b="b"/>
              <a:pathLst>
                <a:path w="7650" h="10708" extrusionOk="0">
                  <a:moveTo>
                    <a:pt x="1158" y="1"/>
                  </a:moveTo>
                  <a:lnTo>
                    <a:pt x="1158" y="1"/>
                  </a:lnTo>
                  <a:cubicBezTo>
                    <a:pt x="1037" y="174"/>
                    <a:pt x="932" y="354"/>
                    <a:pt x="835" y="542"/>
                  </a:cubicBezTo>
                  <a:cubicBezTo>
                    <a:pt x="609" y="955"/>
                    <a:pt x="429" y="1391"/>
                    <a:pt x="294" y="1857"/>
                  </a:cubicBezTo>
                  <a:cubicBezTo>
                    <a:pt x="166" y="2300"/>
                    <a:pt x="76" y="2766"/>
                    <a:pt x="38" y="3247"/>
                  </a:cubicBezTo>
                  <a:lnTo>
                    <a:pt x="38" y="3254"/>
                  </a:lnTo>
                  <a:cubicBezTo>
                    <a:pt x="1" y="3712"/>
                    <a:pt x="16" y="4163"/>
                    <a:pt x="61" y="4607"/>
                  </a:cubicBezTo>
                  <a:cubicBezTo>
                    <a:pt x="121" y="5102"/>
                    <a:pt x="233" y="5583"/>
                    <a:pt x="391" y="6042"/>
                  </a:cubicBezTo>
                  <a:cubicBezTo>
                    <a:pt x="564" y="6538"/>
                    <a:pt x="789" y="7011"/>
                    <a:pt x="1067" y="7454"/>
                  </a:cubicBezTo>
                  <a:cubicBezTo>
                    <a:pt x="1413" y="8010"/>
                    <a:pt x="1841" y="8521"/>
                    <a:pt x="2337" y="8964"/>
                  </a:cubicBezTo>
                  <a:cubicBezTo>
                    <a:pt x="3246" y="9768"/>
                    <a:pt x="4366" y="10347"/>
                    <a:pt x="5621" y="10580"/>
                  </a:cubicBezTo>
                  <a:cubicBezTo>
                    <a:pt x="5869" y="10632"/>
                    <a:pt x="6124" y="10662"/>
                    <a:pt x="6379" y="10685"/>
                  </a:cubicBezTo>
                  <a:cubicBezTo>
                    <a:pt x="6549" y="10699"/>
                    <a:pt x="6716" y="10708"/>
                    <a:pt x="6882" y="10708"/>
                  </a:cubicBezTo>
                  <a:cubicBezTo>
                    <a:pt x="6972" y="10708"/>
                    <a:pt x="7063" y="10705"/>
                    <a:pt x="7153" y="10700"/>
                  </a:cubicBezTo>
                  <a:cubicBezTo>
                    <a:pt x="7319" y="10700"/>
                    <a:pt x="7484" y="10685"/>
                    <a:pt x="7649" y="10670"/>
                  </a:cubicBezTo>
                  <a:cubicBezTo>
                    <a:pt x="7116" y="10520"/>
                    <a:pt x="6582" y="10339"/>
                    <a:pt x="6071" y="10114"/>
                  </a:cubicBezTo>
                  <a:cubicBezTo>
                    <a:pt x="3750" y="9100"/>
                    <a:pt x="1811" y="7131"/>
                    <a:pt x="1060" y="4712"/>
                  </a:cubicBezTo>
                  <a:cubicBezTo>
                    <a:pt x="587" y="3187"/>
                    <a:pt x="624" y="1496"/>
                    <a:pt x="115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75"/>
          <p:cNvGrpSpPr/>
          <p:nvPr/>
        </p:nvGrpSpPr>
        <p:grpSpPr>
          <a:xfrm>
            <a:off x="5311373" y="1400419"/>
            <a:ext cx="1377058" cy="1252719"/>
            <a:chOff x="4016800" y="4578325"/>
            <a:chExt cx="565225" cy="514950"/>
          </a:xfrm>
        </p:grpSpPr>
        <p:sp>
          <p:nvSpPr>
            <p:cNvPr id="2226" name="Google Shape;2226;p75"/>
            <p:cNvSpPr/>
            <p:nvPr/>
          </p:nvSpPr>
          <p:spPr>
            <a:xfrm>
              <a:off x="4016800" y="4578325"/>
              <a:ext cx="565225" cy="514950"/>
            </a:xfrm>
            <a:custGeom>
              <a:avLst/>
              <a:gdLst/>
              <a:ahLst/>
              <a:cxnLst/>
              <a:rect l="l" t="t" r="r" b="b"/>
              <a:pathLst>
                <a:path w="22609" h="20598" extrusionOk="0">
                  <a:moveTo>
                    <a:pt x="11303" y="1"/>
                  </a:moveTo>
                  <a:cubicBezTo>
                    <a:pt x="8669" y="1"/>
                    <a:pt x="6034" y="1008"/>
                    <a:pt x="4020" y="3021"/>
                  </a:cubicBezTo>
                  <a:cubicBezTo>
                    <a:pt x="0" y="7041"/>
                    <a:pt x="0" y="13555"/>
                    <a:pt x="4020" y="17582"/>
                  </a:cubicBezTo>
                  <a:cubicBezTo>
                    <a:pt x="6034" y="19592"/>
                    <a:pt x="8669" y="20597"/>
                    <a:pt x="11303" y="20597"/>
                  </a:cubicBezTo>
                  <a:cubicBezTo>
                    <a:pt x="13938" y="20597"/>
                    <a:pt x="16571" y="19592"/>
                    <a:pt x="18581" y="17582"/>
                  </a:cubicBezTo>
                  <a:cubicBezTo>
                    <a:pt x="22608" y="13555"/>
                    <a:pt x="22608" y="7041"/>
                    <a:pt x="18581" y="3021"/>
                  </a:cubicBezTo>
                  <a:cubicBezTo>
                    <a:pt x="16571" y="1008"/>
                    <a:pt x="13938" y="1"/>
                    <a:pt x="113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5"/>
            <p:cNvSpPr/>
            <p:nvPr/>
          </p:nvSpPr>
          <p:spPr>
            <a:xfrm>
              <a:off x="4104525" y="4641075"/>
              <a:ext cx="389575" cy="389600"/>
            </a:xfrm>
            <a:custGeom>
              <a:avLst/>
              <a:gdLst/>
              <a:ahLst/>
              <a:cxnLst/>
              <a:rect l="l" t="t" r="r" b="b"/>
              <a:pathLst>
                <a:path w="15583" h="15584" extrusionOk="0">
                  <a:moveTo>
                    <a:pt x="7791" y="0"/>
                  </a:moveTo>
                  <a:cubicBezTo>
                    <a:pt x="3494" y="0"/>
                    <a:pt x="0" y="3487"/>
                    <a:pt x="0" y="7792"/>
                  </a:cubicBezTo>
                  <a:cubicBezTo>
                    <a:pt x="0" y="12090"/>
                    <a:pt x="3494" y="15583"/>
                    <a:pt x="7791" y="15583"/>
                  </a:cubicBezTo>
                  <a:cubicBezTo>
                    <a:pt x="12097" y="15583"/>
                    <a:pt x="15583" y="12090"/>
                    <a:pt x="15583" y="7792"/>
                  </a:cubicBezTo>
                  <a:cubicBezTo>
                    <a:pt x="15583" y="3487"/>
                    <a:pt x="12097" y="0"/>
                    <a:pt x="779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5"/>
            <p:cNvSpPr/>
            <p:nvPr/>
          </p:nvSpPr>
          <p:spPr>
            <a:xfrm>
              <a:off x="4115225" y="4668300"/>
              <a:ext cx="368000" cy="334575"/>
            </a:xfrm>
            <a:custGeom>
              <a:avLst/>
              <a:gdLst/>
              <a:ahLst/>
              <a:cxnLst/>
              <a:rect l="l" t="t" r="r" b="b"/>
              <a:pathLst>
                <a:path w="14720" h="13383" extrusionOk="0">
                  <a:moveTo>
                    <a:pt x="7354" y="1"/>
                  </a:moveTo>
                  <a:cubicBezTo>
                    <a:pt x="4324" y="1"/>
                    <a:pt x="1576" y="2074"/>
                    <a:pt x="849" y="5155"/>
                  </a:cubicBezTo>
                  <a:cubicBezTo>
                    <a:pt x="0" y="8746"/>
                    <a:pt x="2232" y="12353"/>
                    <a:pt x="5823" y="13202"/>
                  </a:cubicBezTo>
                  <a:cubicBezTo>
                    <a:pt x="6340" y="13324"/>
                    <a:pt x="6857" y="13382"/>
                    <a:pt x="7365" y="13382"/>
                  </a:cubicBezTo>
                  <a:cubicBezTo>
                    <a:pt x="10399" y="13382"/>
                    <a:pt x="13143" y="11304"/>
                    <a:pt x="13870" y="8228"/>
                  </a:cubicBezTo>
                  <a:cubicBezTo>
                    <a:pt x="14719" y="4629"/>
                    <a:pt x="12495" y="1030"/>
                    <a:pt x="8896" y="181"/>
                  </a:cubicBezTo>
                  <a:cubicBezTo>
                    <a:pt x="8380" y="59"/>
                    <a:pt x="7863" y="1"/>
                    <a:pt x="7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5"/>
            <p:cNvSpPr/>
            <p:nvPr/>
          </p:nvSpPr>
          <p:spPr>
            <a:xfrm>
              <a:off x="4137027" y="4688171"/>
              <a:ext cx="324395" cy="294833"/>
            </a:xfrm>
            <a:custGeom>
              <a:avLst/>
              <a:gdLst/>
              <a:ahLst/>
              <a:cxnLst/>
              <a:rect l="l" t="t" r="r" b="b"/>
              <a:pathLst>
                <a:path w="13969" h="12696" extrusionOk="0">
                  <a:moveTo>
                    <a:pt x="6984" y="0"/>
                  </a:moveTo>
                  <a:cubicBezTo>
                    <a:pt x="4107" y="0"/>
                    <a:pt x="1500" y="1968"/>
                    <a:pt x="805" y="4889"/>
                  </a:cubicBezTo>
                  <a:cubicBezTo>
                    <a:pt x="1" y="8300"/>
                    <a:pt x="2120" y="11719"/>
                    <a:pt x="5531" y="12523"/>
                  </a:cubicBezTo>
                  <a:cubicBezTo>
                    <a:pt x="6023" y="12640"/>
                    <a:pt x="6515" y="12696"/>
                    <a:pt x="7000" y="12696"/>
                  </a:cubicBezTo>
                  <a:cubicBezTo>
                    <a:pt x="9874" y="12696"/>
                    <a:pt x="12477" y="10723"/>
                    <a:pt x="13164" y="7804"/>
                  </a:cubicBezTo>
                  <a:cubicBezTo>
                    <a:pt x="13968" y="4393"/>
                    <a:pt x="11857" y="975"/>
                    <a:pt x="8446" y="171"/>
                  </a:cubicBezTo>
                  <a:cubicBezTo>
                    <a:pt x="7956" y="55"/>
                    <a:pt x="7466" y="0"/>
                    <a:pt x="6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75"/>
          <p:cNvGrpSpPr/>
          <p:nvPr/>
        </p:nvGrpSpPr>
        <p:grpSpPr>
          <a:xfrm>
            <a:off x="6986086" y="3203599"/>
            <a:ext cx="1412151" cy="1252717"/>
            <a:chOff x="2088675" y="2764905"/>
            <a:chExt cx="1135809" cy="1001452"/>
          </a:xfrm>
        </p:grpSpPr>
        <p:sp>
          <p:nvSpPr>
            <p:cNvPr id="2231" name="Google Shape;2231;p75"/>
            <p:cNvSpPr/>
            <p:nvPr/>
          </p:nvSpPr>
          <p:spPr>
            <a:xfrm>
              <a:off x="2088675" y="2764905"/>
              <a:ext cx="1135809" cy="1001452"/>
            </a:xfrm>
            <a:custGeom>
              <a:avLst/>
              <a:gdLst/>
              <a:ahLst/>
              <a:cxnLst/>
              <a:rect l="l" t="t" r="r" b="b"/>
              <a:pathLst>
                <a:path w="7304" h="6440" extrusionOk="0">
                  <a:moveTo>
                    <a:pt x="3654" y="1"/>
                  </a:moveTo>
                  <a:cubicBezTo>
                    <a:pt x="3243" y="1"/>
                    <a:pt x="2824" y="80"/>
                    <a:pt x="2419" y="249"/>
                  </a:cubicBezTo>
                  <a:cubicBezTo>
                    <a:pt x="782" y="925"/>
                    <a:pt x="0" y="2811"/>
                    <a:pt x="676" y="4449"/>
                  </a:cubicBezTo>
                  <a:cubicBezTo>
                    <a:pt x="1192" y="5690"/>
                    <a:pt x="2387" y="6439"/>
                    <a:pt x="3650" y="6439"/>
                  </a:cubicBezTo>
                  <a:cubicBezTo>
                    <a:pt x="4061" y="6439"/>
                    <a:pt x="4480" y="6360"/>
                    <a:pt x="4884" y="6192"/>
                  </a:cubicBezTo>
                  <a:cubicBezTo>
                    <a:pt x="6522" y="5508"/>
                    <a:pt x="7303" y="3630"/>
                    <a:pt x="6627" y="1984"/>
                  </a:cubicBezTo>
                  <a:cubicBezTo>
                    <a:pt x="6111" y="749"/>
                    <a:pt x="4916" y="1"/>
                    <a:pt x="3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5"/>
            <p:cNvSpPr/>
            <p:nvPr/>
          </p:nvSpPr>
          <p:spPr>
            <a:xfrm>
              <a:off x="2150566" y="2823997"/>
              <a:ext cx="989789" cy="899596"/>
            </a:xfrm>
            <a:custGeom>
              <a:avLst/>
              <a:gdLst/>
              <a:ahLst/>
              <a:cxnLst/>
              <a:rect l="l" t="t" r="r" b="b"/>
              <a:pathLst>
                <a:path w="6365" h="5785" extrusionOk="0">
                  <a:moveTo>
                    <a:pt x="3178" y="0"/>
                  </a:moveTo>
                  <a:cubicBezTo>
                    <a:pt x="1868" y="0"/>
                    <a:pt x="684" y="897"/>
                    <a:pt x="368" y="2228"/>
                  </a:cubicBezTo>
                  <a:cubicBezTo>
                    <a:pt x="0" y="3783"/>
                    <a:pt x="962" y="5338"/>
                    <a:pt x="2517" y="5706"/>
                  </a:cubicBezTo>
                  <a:cubicBezTo>
                    <a:pt x="2742" y="5760"/>
                    <a:pt x="2966" y="5785"/>
                    <a:pt x="3186" y="5785"/>
                  </a:cubicBezTo>
                  <a:cubicBezTo>
                    <a:pt x="4496" y="5785"/>
                    <a:pt x="5681" y="4889"/>
                    <a:pt x="5996" y="3558"/>
                  </a:cubicBezTo>
                  <a:cubicBezTo>
                    <a:pt x="6364" y="2002"/>
                    <a:pt x="5402" y="447"/>
                    <a:pt x="3847" y="79"/>
                  </a:cubicBezTo>
                  <a:cubicBezTo>
                    <a:pt x="3623" y="26"/>
                    <a:pt x="3399" y="0"/>
                    <a:pt x="3178"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5"/>
            <p:cNvSpPr/>
            <p:nvPr/>
          </p:nvSpPr>
          <p:spPr>
            <a:xfrm>
              <a:off x="2233449" y="2948400"/>
              <a:ext cx="676758" cy="731496"/>
            </a:xfrm>
            <a:custGeom>
              <a:avLst/>
              <a:gdLst/>
              <a:ahLst/>
              <a:cxnLst/>
              <a:rect l="l" t="t" r="r" b="b"/>
              <a:pathLst>
                <a:path w="4352" h="4704" extrusionOk="0">
                  <a:moveTo>
                    <a:pt x="1383" y="0"/>
                  </a:moveTo>
                  <a:lnTo>
                    <a:pt x="1383" y="0"/>
                  </a:lnTo>
                  <a:cubicBezTo>
                    <a:pt x="564" y="406"/>
                    <a:pt x="1" y="1247"/>
                    <a:pt x="1" y="2224"/>
                  </a:cubicBezTo>
                  <a:cubicBezTo>
                    <a:pt x="1" y="3592"/>
                    <a:pt x="1105" y="4704"/>
                    <a:pt x="2480" y="4704"/>
                  </a:cubicBezTo>
                  <a:cubicBezTo>
                    <a:pt x="3224" y="4704"/>
                    <a:pt x="3900" y="4373"/>
                    <a:pt x="4351" y="3847"/>
                  </a:cubicBezTo>
                  <a:lnTo>
                    <a:pt x="4351" y="3847"/>
                  </a:lnTo>
                  <a:cubicBezTo>
                    <a:pt x="4020" y="4005"/>
                    <a:pt x="3652" y="4103"/>
                    <a:pt x="3254" y="4103"/>
                  </a:cubicBezTo>
                  <a:cubicBezTo>
                    <a:pt x="1887" y="4103"/>
                    <a:pt x="775" y="2991"/>
                    <a:pt x="775" y="1623"/>
                  </a:cubicBezTo>
                  <a:cubicBezTo>
                    <a:pt x="775" y="999"/>
                    <a:pt x="1008" y="428"/>
                    <a:pt x="1383" y="0"/>
                  </a:cubicBezTo>
                  <a:close/>
                </a:path>
              </a:pathLst>
            </a:custGeom>
            <a:gradFill>
              <a:gsLst>
                <a:gs pos="0">
                  <a:srgbClr val="FFFFFF">
                    <a:alpha val="0"/>
                    <a:alpha val="9730"/>
                  </a:srgbClr>
                </a:gs>
                <a:gs pos="100000">
                  <a:srgbClr val="9663D4">
                    <a:alpha val="41568"/>
                    <a:alpha val="973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5"/>
            <p:cNvSpPr/>
            <p:nvPr/>
          </p:nvSpPr>
          <p:spPr>
            <a:xfrm>
              <a:off x="2201882" y="3459696"/>
              <a:ext cx="900996" cy="140732"/>
            </a:xfrm>
            <a:custGeom>
              <a:avLst/>
              <a:gdLst/>
              <a:ahLst/>
              <a:cxnLst/>
              <a:rect l="l" t="t" r="r" b="b"/>
              <a:pathLst>
                <a:path w="5794" h="905" extrusionOk="0">
                  <a:moveTo>
                    <a:pt x="4216" y="0"/>
                  </a:moveTo>
                  <a:cubicBezTo>
                    <a:pt x="4204" y="0"/>
                    <a:pt x="4191" y="1"/>
                    <a:pt x="4178" y="3"/>
                  </a:cubicBezTo>
                  <a:cubicBezTo>
                    <a:pt x="4045" y="23"/>
                    <a:pt x="3685" y="144"/>
                    <a:pt x="3438" y="144"/>
                  </a:cubicBezTo>
                  <a:cubicBezTo>
                    <a:pt x="3407" y="144"/>
                    <a:pt x="3378" y="142"/>
                    <a:pt x="3352" y="138"/>
                  </a:cubicBezTo>
                  <a:cubicBezTo>
                    <a:pt x="3182" y="113"/>
                    <a:pt x="3043" y="62"/>
                    <a:pt x="2803" y="62"/>
                  </a:cubicBezTo>
                  <a:cubicBezTo>
                    <a:pt x="2693" y="62"/>
                    <a:pt x="2563" y="72"/>
                    <a:pt x="2398" y="101"/>
                  </a:cubicBezTo>
                  <a:cubicBezTo>
                    <a:pt x="2007" y="168"/>
                    <a:pt x="1662" y="218"/>
                    <a:pt x="1308" y="218"/>
                  </a:cubicBezTo>
                  <a:cubicBezTo>
                    <a:pt x="1185" y="218"/>
                    <a:pt x="1060" y="212"/>
                    <a:pt x="933" y="198"/>
                  </a:cubicBezTo>
                  <a:cubicBezTo>
                    <a:pt x="462" y="156"/>
                    <a:pt x="641" y="62"/>
                    <a:pt x="354" y="62"/>
                  </a:cubicBezTo>
                  <a:cubicBezTo>
                    <a:pt x="334" y="62"/>
                    <a:pt x="312" y="62"/>
                    <a:pt x="286" y="63"/>
                  </a:cubicBezTo>
                  <a:cubicBezTo>
                    <a:pt x="166" y="71"/>
                    <a:pt x="69" y="78"/>
                    <a:pt x="1" y="93"/>
                  </a:cubicBezTo>
                  <a:cubicBezTo>
                    <a:pt x="136" y="386"/>
                    <a:pt x="316" y="664"/>
                    <a:pt x="534" y="905"/>
                  </a:cubicBezTo>
                  <a:cubicBezTo>
                    <a:pt x="677" y="852"/>
                    <a:pt x="820" y="799"/>
                    <a:pt x="940" y="747"/>
                  </a:cubicBezTo>
                  <a:cubicBezTo>
                    <a:pt x="1036" y="703"/>
                    <a:pt x="1106" y="689"/>
                    <a:pt x="1165" y="689"/>
                  </a:cubicBezTo>
                  <a:cubicBezTo>
                    <a:pt x="1271" y="689"/>
                    <a:pt x="1344" y="733"/>
                    <a:pt x="1472" y="733"/>
                  </a:cubicBezTo>
                  <a:cubicBezTo>
                    <a:pt x="1520" y="733"/>
                    <a:pt x="1577" y="727"/>
                    <a:pt x="1646" y="709"/>
                  </a:cubicBezTo>
                  <a:cubicBezTo>
                    <a:pt x="1992" y="619"/>
                    <a:pt x="2022" y="461"/>
                    <a:pt x="2360" y="446"/>
                  </a:cubicBezTo>
                  <a:cubicBezTo>
                    <a:pt x="2377" y="446"/>
                    <a:pt x="2395" y="445"/>
                    <a:pt x="2413" y="445"/>
                  </a:cubicBezTo>
                  <a:cubicBezTo>
                    <a:pt x="2736" y="445"/>
                    <a:pt x="3219" y="560"/>
                    <a:pt x="3457" y="560"/>
                  </a:cubicBezTo>
                  <a:cubicBezTo>
                    <a:pt x="3470" y="560"/>
                    <a:pt x="3483" y="560"/>
                    <a:pt x="3495" y="559"/>
                  </a:cubicBezTo>
                  <a:cubicBezTo>
                    <a:pt x="3728" y="544"/>
                    <a:pt x="3855" y="416"/>
                    <a:pt x="4073" y="371"/>
                  </a:cubicBezTo>
                  <a:cubicBezTo>
                    <a:pt x="4105" y="365"/>
                    <a:pt x="4142" y="362"/>
                    <a:pt x="4183" y="362"/>
                  </a:cubicBezTo>
                  <a:cubicBezTo>
                    <a:pt x="4379" y="362"/>
                    <a:pt x="4659" y="426"/>
                    <a:pt x="4848" y="426"/>
                  </a:cubicBezTo>
                  <a:cubicBezTo>
                    <a:pt x="4887" y="426"/>
                    <a:pt x="4923" y="423"/>
                    <a:pt x="4952" y="416"/>
                  </a:cubicBezTo>
                  <a:cubicBezTo>
                    <a:pt x="5163" y="371"/>
                    <a:pt x="5283" y="266"/>
                    <a:pt x="5478" y="243"/>
                  </a:cubicBezTo>
                  <a:cubicBezTo>
                    <a:pt x="5487" y="243"/>
                    <a:pt x="5495" y="243"/>
                    <a:pt x="5503" y="243"/>
                  </a:cubicBezTo>
                  <a:cubicBezTo>
                    <a:pt x="5591" y="243"/>
                    <a:pt x="5672" y="277"/>
                    <a:pt x="5734" y="319"/>
                  </a:cubicBezTo>
                  <a:cubicBezTo>
                    <a:pt x="5756" y="281"/>
                    <a:pt x="5779" y="243"/>
                    <a:pt x="5794" y="206"/>
                  </a:cubicBezTo>
                  <a:cubicBezTo>
                    <a:pt x="5628" y="131"/>
                    <a:pt x="5373" y="3"/>
                    <a:pt x="5275" y="3"/>
                  </a:cubicBezTo>
                  <a:cubicBezTo>
                    <a:pt x="5144" y="10"/>
                    <a:pt x="5051" y="118"/>
                    <a:pt x="4803" y="118"/>
                  </a:cubicBezTo>
                  <a:cubicBezTo>
                    <a:pt x="4782" y="118"/>
                    <a:pt x="4759" y="118"/>
                    <a:pt x="4734" y="116"/>
                  </a:cubicBezTo>
                  <a:cubicBezTo>
                    <a:pt x="4461" y="95"/>
                    <a:pt x="4343" y="0"/>
                    <a:pt x="421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5"/>
            <p:cNvSpPr/>
            <p:nvPr/>
          </p:nvSpPr>
          <p:spPr>
            <a:xfrm>
              <a:off x="2163317" y="3321143"/>
              <a:ext cx="437902" cy="107609"/>
            </a:xfrm>
            <a:custGeom>
              <a:avLst/>
              <a:gdLst/>
              <a:ahLst/>
              <a:cxnLst/>
              <a:rect l="l" t="t" r="r" b="b"/>
              <a:pathLst>
                <a:path w="2816" h="692" extrusionOk="0">
                  <a:moveTo>
                    <a:pt x="1452" y="0"/>
                  </a:moveTo>
                  <a:cubicBezTo>
                    <a:pt x="1426" y="0"/>
                    <a:pt x="1398" y="3"/>
                    <a:pt x="1368" y="7"/>
                  </a:cubicBezTo>
                  <a:cubicBezTo>
                    <a:pt x="1098" y="60"/>
                    <a:pt x="805" y="210"/>
                    <a:pt x="407" y="248"/>
                  </a:cubicBezTo>
                  <a:cubicBezTo>
                    <a:pt x="378" y="250"/>
                    <a:pt x="351" y="251"/>
                    <a:pt x="326" y="251"/>
                  </a:cubicBezTo>
                  <a:cubicBezTo>
                    <a:pt x="181" y="251"/>
                    <a:pt x="78" y="217"/>
                    <a:pt x="1" y="173"/>
                  </a:cubicBezTo>
                  <a:lnTo>
                    <a:pt x="1" y="173"/>
                  </a:lnTo>
                  <a:cubicBezTo>
                    <a:pt x="31" y="346"/>
                    <a:pt x="76" y="526"/>
                    <a:pt x="129" y="691"/>
                  </a:cubicBezTo>
                  <a:cubicBezTo>
                    <a:pt x="174" y="684"/>
                    <a:pt x="211" y="684"/>
                    <a:pt x="226" y="669"/>
                  </a:cubicBezTo>
                  <a:cubicBezTo>
                    <a:pt x="317" y="616"/>
                    <a:pt x="369" y="526"/>
                    <a:pt x="602" y="398"/>
                  </a:cubicBezTo>
                  <a:cubicBezTo>
                    <a:pt x="657" y="370"/>
                    <a:pt x="704" y="358"/>
                    <a:pt x="746" y="358"/>
                  </a:cubicBezTo>
                  <a:cubicBezTo>
                    <a:pt x="879" y="358"/>
                    <a:pt x="964" y="473"/>
                    <a:pt x="1135" y="496"/>
                  </a:cubicBezTo>
                  <a:cubicBezTo>
                    <a:pt x="1149" y="498"/>
                    <a:pt x="1162" y="498"/>
                    <a:pt x="1174" y="498"/>
                  </a:cubicBezTo>
                  <a:cubicBezTo>
                    <a:pt x="1378" y="498"/>
                    <a:pt x="1516" y="283"/>
                    <a:pt x="1707" y="248"/>
                  </a:cubicBezTo>
                  <a:cubicBezTo>
                    <a:pt x="1739" y="242"/>
                    <a:pt x="1773" y="239"/>
                    <a:pt x="1808" y="239"/>
                  </a:cubicBezTo>
                  <a:cubicBezTo>
                    <a:pt x="1991" y="239"/>
                    <a:pt x="2203" y="309"/>
                    <a:pt x="2405" y="316"/>
                  </a:cubicBezTo>
                  <a:cubicBezTo>
                    <a:pt x="2432" y="316"/>
                    <a:pt x="2456" y="317"/>
                    <a:pt x="2476" y="317"/>
                  </a:cubicBezTo>
                  <a:cubicBezTo>
                    <a:pt x="2639" y="317"/>
                    <a:pt x="2622" y="288"/>
                    <a:pt x="2728" y="188"/>
                  </a:cubicBezTo>
                  <a:cubicBezTo>
                    <a:pt x="2790" y="122"/>
                    <a:pt x="2816" y="106"/>
                    <a:pt x="2793" y="106"/>
                  </a:cubicBezTo>
                  <a:cubicBezTo>
                    <a:pt x="2774" y="106"/>
                    <a:pt x="2722" y="117"/>
                    <a:pt x="2631" y="120"/>
                  </a:cubicBezTo>
                  <a:lnTo>
                    <a:pt x="2631" y="113"/>
                  </a:lnTo>
                  <a:cubicBezTo>
                    <a:pt x="2461" y="119"/>
                    <a:pt x="2386" y="198"/>
                    <a:pt x="2187" y="198"/>
                  </a:cubicBezTo>
                  <a:cubicBezTo>
                    <a:pt x="2148" y="198"/>
                    <a:pt x="2103" y="195"/>
                    <a:pt x="2052" y="188"/>
                  </a:cubicBezTo>
                  <a:cubicBezTo>
                    <a:pt x="1778" y="148"/>
                    <a:pt x="1664" y="0"/>
                    <a:pt x="145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5"/>
            <p:cNvSpPr/>
            <p:nvPr/>
          </p:nvSpPr>
          <p:spPr>
            <a:xfrm>
              <a:off x="2156319" y="2977635"/>
              <a:ext cx="978126" cy="270268"/>
            </a:xfrm>
            <a:custGeom>
              <a:avLst/>
              <a:gdLst/>
              <a:ahLst/>
              <a:cxnLst/>
              <a:rect l="l" t="t" r="r" b="b"/>
              <a:pathLst>
                <a:path w="6290" h="1738" extrusionOk="0">
                  <a:moveTo>
                    <a:pt x="587" y="0"/>
                  </a:moveTo>
                  <a:cubicBezTo>
                    <a:pt x="241" y="488"/>
                    <a:pt x="31" y="1067"/>
                    <a:pt x="1" y="1698"/>
                  </a:cubicBezTo>
                  <a:cubicBezTo>
                    <a:pt x="130" y="1720"/>
                    <a:pt x="286" y="1737"/>
                    <a:pt x="439" y="1737"/>
                  </a:cubicBezTo>
                  <a:cubicBezTo>
                    <a:pt x="500" y="1737"/>
                    <a:pt x="559" y="1735"/>
                    <a:pt x="617" y="1728"/>
                  </a:cubicBezTo>
                  <a:cubicBezTo>
                    <a:pt x="1000" y="1683"/>
                    <a:pt x="865" y="1525"/>
                    <a:pt x="1098" y="1480"/>
                  </a:cubicBezTo>
                  <a:cubicBezTo>
                    <a:pt x="1133" y="1473"/>
                    <a:pt x="1169" y="1470"/>
                    <a:pt x="1204" y="1470"/>
                  </a:cubicBezTo>
                  <a:cubicBezTo>
                    <a:pt x="1383" y="1470"/>
                    <a:pt x="1568" y="1543"/>
                    <a:pt x="1813" y="1543"/>
                  </a:cubicBezTo>
                  <a:cubicBezTo>
                    <a:pt x="1839" y="1543"/>
                    <a:pt x="1866" y="1542"/>
                    <a:pt x="1894" y="1540"/>
                  </a:cubicBezTo>
                  <a:cubicBezTo>
                    <a:pt x="2234" y="1518"/>
                    <a:pt x="2305" y="1307"/>
                    <a:pt x="2650" y="1307"/>
                  </a:cubicBezTo>
                  <a:cubicBezTo>
                    <a:pt x="2656" y="1307"/>
                    <a:pt x="2662" y="1307"/>
                    <a:pt x="2668" y="1307"/>
                  </a:cubicBezTo>
                  <a:cubicBezTo>
                    <a:pt x="2904" y="1312"/>
                    <a:pt x="3117" y="1352"/>
                    <a:pt x="3285" y="1352"/>
                  </a:cubicBezTo>
                  <a:cubicBezTo>
                    <a:pt x="3374" y="1352"/>
                    <a:pt x="3450" y="1341"/>
                    <a:pt x="3510" y="1307"/>
                  </a:cubicBezTo>
                  <a:cubicBezTo>
                    <a:pt x="3682" y="1217"/>
                    <a:pt x="3743" y="1217"/>
                    <a:pt x="4238" y="1217"/>
                  </a:cubicBezTo>
                  <a:cubicBezTo>
                    <a:pt x="4727" y="1217"/>
                    <a:pt x="4825" y="1217"/>
                    <a:pt x="5148" y="1112"/>
                  </a:cubicBezTo>
                  <a:cubicBezTo>
                    <a:pt x="5478" y="1014"/>
                    <a:pt x="5546" y="939"/>
                    <a:pt x="5734" y="939"/>
                  </a:cubicBezTo>
                  <a:cubicBezTo>
                    <a:pt x="5864" y="939"/>
                    <a:pt x="5987" y="963"/>
                    <a:pt x="6095" y="963"/>
                  </a:cubicBezTo>
                  <a:cubicBezTo>
                    <a:pt x="6149" y="963"/>
                    <a:pt x="6199" y="957"/>
                    <a:pt x="6245" y="939"/>
                  </a:cubicBezTo>
                  <a:cubicBezTo>
                    <a:pt x="6260" y="932"/>
                    <a:pt x="6282" y="917"/>
                    <a:pt x="6290" y="909"/>
                  </a:cubicBezTo>
                  <a:cubicBezTo>
                    <a:pt x="6275" y="857"/>
                    <a:pt x="6260" y="811"/>
                    <a:pt x="6245" y="766"/>
                  </a:cubicBezTo>
                  <a:cubicBezTo>
                    <a:pt x="6173" y="786"/>
                    <a:pt x="6079" y="805"/>
                    <a:pt x="6011" y="805"/>
                  </a:cubicBezTo>
                  <a:cubicBezTo>
                    <a:pt x="6000" y="805"/>
                    <a:pt x="5991" y="805"/>
                    <a:pt x="5982" y="804"/>
                  </a:cubicBezTo>
                  <a:cubicBezTo>
                    <a:pt x="5879" y="797"/>
                    <a:pt x="5826" y="653"/>
                    <a:pt x="5698" y="653"/>
                  </a:cubicBezTo>
                  <a:cubicBezTo>
                    <a:pt x="5695" y="653"/>
                    <a:pt x="5692" y="654"/>
                    <a:pt x="5689" y="654"/>
                  </a:cubicBezTo>
                  <a:cubicBezTo>
                    <a:pt x="5571" y="661"/>
                    <a:pt x="5196" y="738"/>
                    <a:pt x="5016" y="738"/>
                  </a:cubicBezTo>
                  <a:cubicBezTo>
                    <a:pt x="5001" y="738"/>
                    <a:pt x="4987" y="737"/>
                    <a:pt x="4975" y="736"/>
                  </a:cubicBezTo>
                  <a:cubicBezTo>
                    <a:pt x="4809" y="721"/>
                    <a:pt x="4531" y="594"/>
                    <a:pt x="4246" y="594"/>
                  </a:cubicBezTo>
                  <a:cubicBezTo>
                    <a:pt x="3988" y="594"/>
                    <a:pt x="3853" y="734"/>
                    <a:pt x="3653" y="734"/>
                  </a:cubicBezTo>
                  <a:cubicBezTo>
                    <a:pt x="3631" y="734"/>
                    <a:pt x="3608" y="733"/>
                    <a:pt x="3585" y="729"/>
                  </a:cubicBezTo>
                  <a:cubicBezTo>
                    <a:pt x="3342" y="699"/>
                    <a:pt x="3134" y="511"/>
                    <a:pt x="2623" y="511"/>
                  </a:cubicBezTo>
                  <a:cubicBezTo>
                    <a:pt x="2613" y="511"/>
                    <a:pt x="2603" y="511"/>
                    <a:pt x="2593" y="511"/>
                  </a:cubicBezTo>
                  <a:cubicBezTo>
                    <a:pt x="2060" y="518"/>
                    <a:pt x="2022" y="706"/>
                    <a:pt x="1774" y="729"/>
                  </a:cubicBezTo>
                  <a:cubicBezTo>
                    <a:pt x="1769" y="730"/>
                    <a:pt x="1763" y="730"/>
                    <a:pt x="1758" y="730"/>
                  </a:cubicBezTo>
                  <a:cubicBezTo>
                    <a:pt x="1523" y="730"/>
                    <a:pt x="983" y="125"/>
                    <a:pt x="587"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75"/>
          <p:cNvGrpSpPr/>
          <p:nvPr/>
        </p:nvGrpSpPr>
        <p:grpSpPr>
          <a:xfrm>
            <a:off x="5336801" y="3203606"/>
            <a:ext cx="1351630" cy="1252718"/>
            <a:chOff x="1069650" y="3810600"/>
            <a:chExt cx="379075" cy="345425"/>
          </a:xfrm>
        </p:grpSpPr>
        <p:sp>
          <p:nvSpPr>
            <p:cNvPr id="2238" name="Google Shape;2238;p75"/>
            <p:cNvSpPr/>
            <p:nvPr/>
          </p:nvSpPr>
          <p:spPr>
            <a:xfrm>
              <a:off x="1069650" y="3810600"/>
              <a:ext cx="379075" cy="345375"/>
            </a:xfrm>
            <a:custGeom>
              <a:avLst/>
              <a:gdLst/>
              <a:ahLst/>
              <a:cxnLst/>
              <a:rect l="l" t="t" r="r" b="b"/>
              <a:pathLst>
                <a:path w="15163" h="13815" extrusionOk="0">
                  <a:moveTo>
                    <a:pt x="7582" y="1"/>
                  </a:moveTo>
                  <a:cubicBezTo>
                    <a:pt x="5814" y="1"/>
                    <a:pt x="4047" y="675"/>
                    <a:pt x="2698" y="2024"/>
                  </a:cubicBezTo>
                  <a:cubicBezTo>
                    <a:pt x="1" y="4721"/>
                    <a:pt x="1" y="9094"/>
                    <a:pt x="2698" y="11791"/>
                  </a:cubicBezTo>
                  <a:cubicBezTo>
                    <a:pt x="4047" y="13140"/>
                    <a:pt x="5814" y="13814"/>
                    <a:pt x="7582" y="13814"/>
                  </a:cubicBezTo>
                  <a:cubicBezTo>
                    <a:pt x="9349" y="13814"/>
                    <a:pt x="11117" y="13140"/>
                    <a:pt x="12466" y="11791"/>
                  </a:cubicBezTo>
                  <a:cubicBezTo>
                    <a:pt x="15163" y="9094"/>
                    <a:pt x="15163" y="4721"/>
                    <a:pt x="12466" y="2024"/>
                  </a:cubicBezTo>
                  <a:cubicBezTo>
                    <a:pt x="11117" y="675"/>
                    <a:pt x="9349" y="1"/>
                    <a:pt x="7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5"/>
            <p:cNvSpPr/>
            <p:nvPr/>
          </p:nvSpPr>
          <p:spPr>
            <a:xfrm>
              <a:off x="1083375" y="3824825"/>
              <a:ext cx="351825" cy="316475"/>
            </a:xfrm>
            <a:custGeom>
              <a:avLst/>
              <a:gdLst/>
              <a:ahLst/>
              <a:cxnLst/>
              <a:rect l="l" t="t" r="r" b="b"/>
              <a:pathLst>
                <a:path w="14073" h="12659" extrusionOk="0">
                  <a:moveTo>
                    <a:pt x="7025" y="0"/>
                  </a:moveTo>
                  <a:cubicBezTo>
                    <a:pt x="4259" y="0"/>
                    <a:pt x="1719" y="1831"/>
                    <a:pt x="940" y="4625"/>
                  </a:cubicBezTo>
                  <a:cubicBezTo>
                    <a:pt x="0" y="7991"/>
                    <a:pt x="1969" y="11485"/>
                    <a:pt x="5335" y="12424"/>
                  </a:cubicBezTo>
                  <a:cubicBezTo>
                    <a:pt x="5903" y="12583"/>
                    <a:pt x="6475" y="12659"/>
                    <a:pt x="7038" y="12659"/>
                  </a:cubicBezTo>
                  <a:cubicBezTo>
                    <a:pt x="9806" y="12659"/>
                    <a:pt x="12346" y="10827"/>
                    <a:pt x="13126" y="8029"/>
                  </a:cubicBezTo>
                  <a:cubicBezTo>
                    <a:pt x="14073" y="4663"/>
                    <a:pt x="12104" y="1177"/>
                    <a:pt x="8738" y="238"/>
                  </a:cubicBezTo>
                  <a:cubicBezTo>
                    <a:pt x="8167" y="77"/>
                    <a:pt x="7591" y="0"/>
                    <a:pt x="7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5"/>
            <p:cNvSpPr/>
            <p:nvPr/>
          </p:nvSpPr>
          <p:spPr>
            <a:xfrm>
              <a:off x="1105725" y="3848150"/>
              <a:ext cx="307125" cy="270475"/>
            </a:xfrm>
            <a:custGeom>
              <a:avLst/>
              <a:gdLst/>
              <a:ahLst/>
              <a:cxnLst/>
              <a:rect l="l" t="t" r="r" b="b"/>
              <a:pathLst>
                <a:path w="12285" h="10819" extrusionOk="0">
                  <a:moveTo>
                    <a:pt x="6139" y="0"/>
                  </a:moveTo>
                  <a:cubicBezTo>
                    <a:pt x="4026" y="0"/>
                    <a:pt x="2021" y="1245"/>
                    <a:pt x="1158" y="3317"/>
                  </a:cubicBezTo>
                  <a:cubicBezTo>
                    <a:pt x="0" y="6067"/>
                    <a:pt x="1293" y="9237"/>
                    <a:pt x="4050" y="10394"/>
                  </a:cubicBezTo>
                  <a:cubicBezTo>
                    <a:pt x="4734" y="10682"/>
                    <a:pt x="5444" y="10818"/>
                    <a:pt x="6142" y="10818"/>
                  </a:cubicBezTo>
                  <a:cubicBezTo>
                    <a:pt x="8252" y="10818"/>
                    <a:pt x="10258" y="9574"/>
                    <a:pt x="11128" y="7502"/>
                  </a:cubicBezTo>
                  <a:cubicBezTo>
                    <a:pt x="12285" y="4744"/>
                    <a:pt x="10993" y="1574"/>
                    <a:pt x="8235" y="424"/>
                  </a:cubicBezTo>
                  <a:cubicBezTo>
                    <a:pt x="7550" y="137"/>
                    <a:pt x="6839" y="0"/>
                    <a:pt x="613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5"/>
            <p:cNvSpPr/>
            <p:nvPr/>
          </p:nvSpPr>
          <p:spPr>
            <a:xfrm>
              <a:off x="1155500" y="4119800"/>
              <a:ext cx="165325" cy="36225"/>
            </a:xfrm>
            <a:custGeom>
              <a:avLst/>
              <a:gdLst/>
              <a:ahLst/>
              <a:cxnLst/>
              <a:rect l="l" t="t" r="r" b="b"/>
              <a:pathLst>
                <a:path w="6613" h="1449" extrusionOk="0">
                  <a:moveTo>
                    <a:pt x="1753" y="1"/>
                  </a:moveTo>
                  <a:cubicBezTo>
                    <a:pt x="1188" y="1"/>
                    <a:pt x="611" y="53"/>
                    <a:pt x="0" y="62"/>
                  </a:cubicBezTo>
                  <a:cubicBezTo>
                    <a:pt x="444" y="400"/>
                    <a:pt x="940" y="686"/>
                    <a:pt x="1481" y="911"/>
                  </a:cubicBezTo>
                  <a:cubicBezTo>
                    <a:pt x="2349" y="1276"/>
                    <a:pt x="3253" y="1448"/>
                    <a:pt x="4143" y="1448"/>
                  </a:cubicBezTo>
                  <a:cubicBezTo>
                    <a:pt x="4993" y="1448"/>
                    <a:pt x="5830" y="1291"/>
                    <a:pt x="6612" y="994"/>
                  </a:cubicBezTo>
                  <a:cubicBezTo>
                    <a:pt x="6222" y="798"/>
                    <a:pt x="5831" y="610"/>
                    <a:pt x="5553" y="483"/>
                  </a:cubicBezTo>
                  <a:cubicBezTo>
                    <a:pt x="4749" y="122"/>
                    <a:pt x="4463" y="438"/>
                    <a:pt x="2946" y="114"/>
                  </a:cubicBezTo>
                  <a:cubicBezTo>
                    <a:pt x="2549" y="27"/>
                    <a:pt x="2154" y="1"/>
                    <a:pt x="17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5"/>
            <p:cNvSpPr/>
            <p:nvPr/>
          </p:nvSpPr>
          <p:spPr>
            <a:xfrm>
              <a:off x="1086684" y="3975575"/>
              <a:ext cx="330050" cy="95100"/>
            </a:xfrm>
            <a:custGeom>
              <a:avLst/>
              <a:gdLst/>
              <a:ahLst/>
              <a:cxnLst/>
              <a:rect l="l" t="t" r="r" b="b"/>
              <a:pathLst>
                <a:path w="13202" h="3804" extrusionOk="0">
                  <a:moveTo>
                    <a:pt x="31" y="0"/>
                  </a:moveTo>
                  <a:cubicBezTo>
                    <a:pt x="1" y="602"/>
                    <a:pt x="46" y="1203"/>
                    <a:pt x="166" y="1789"/>
                  </a:cubicBezTo>
                  <a:cubicBezTo>
                    <a:pt x="966" y="1881"/>
                    <a:pt x="2027" y="1993"/>
                    <a:pt x="2593" y="1993"/>
                  </a:cubicBezTo>
                  <a:cubicBezTo>
                    <a:pt x="2627" y="1993"/>
                    <a:pt x="2660" y="1992"/>
                    <a:pt x="2691" y="1992"/>
                  </a:cubicBezTo>
                  <a:cubicBezTo>
                    <a:pt x="2700" y="1991"/>
                    <a:pt x="2709" y="1991"/>
                    <a:pt x="2719" y="1991"/>
                  </a:cubicBezTo>
                  <a:cubicBezTo>
                    <a:pt x="3674" y="1991"/>
                    <a:pt x="6631" y="3101"/>
                    <a:pt x="7717" y="3554"/>
                  </a:cubicBezTo>
                  <a:cubicBezTo>
                    <a:pt x="8162" y="3743"/>
                    <a:pt x="8819" y="3804"/>
                    <a:pt x="9500" y="3804"/>
                  </a:cubicBezTo>
                  <a:cubicBezTo>
                    <a:pt x="10498" y="3804"/>
                    <a:pt x="11549" y="3674"/>
                    <a:pt x="12067" y="3629"/>
                  </a:cubicBezTo>
                  <a:cubicBezTo>
                    <a:pt x="12115" y="3625"/>
                    <a:pt x="12162" y="3623"/>
                    <a:pt x="12208" y="3623"/>
                  </a:cubicBezTo>
                  <a:cubicBezTo>
                    <a:pt x="12487" y="3623"/>
                    <a:pt x="12732" y="3697"/>
                    <a:pt x="12939" y="3787"/>
                  </a:cubicBezTo>
                  <a:cubicBezTo>
                    <a:pt x="13037" y="3622"/>
                    <a:pt x="13119" y="3449"/>
                    <a:pt x="13202" y="3269"/>
                  </a:cubicBezTo>
                  <a:cubicBezTo>
                    <a:pt x="12721" y="3194"/>
                    <a:pt x="11992" y="3058"/>
                    <a:pt x="11699" y="2938"/>
                  </a:cubicBezTo>
                  <a:cubicBezTo>
                    <a:pt x="11279" y="2766"/>
                    <a:pt x="8240" y="1809"/>
                    <a:pt x="6697" y="1809"/>
                  </a:cubicBezTo>
                  <a:cubicBezTo>
                    <a:pt x="6558" y="1809"/>
                    <a:pt x="6431" y="1817"/>
                    <a:pt x="6320" y="1834"/>
                  </a:cubicBezTo>
                  <a:cubicBezTo>
                    <a:pt x="6111" y="1866"/>
                    <a:pt x="5904" y="1882"/>
                    <a:pt x="5697" y="1882"/>
                  </a:cubicBezTo>
                  <a:cubicBezTo>
                    <a:pt x="4563" y="1882"/>
                    <a:pt x="3426" y="1422"/>
                    <a:pt x="1977" y="812"/>
                  </a:cubicBezTo>
                  <a:cubicBezTo>
                    <a:pt x="557" y="218"/>
                    <a:pt x="692" y="271"/>
                    <a:pt x="3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5"/>
            <p:cNvSpPr/>
            <p:nvPr/>
          </p:nvSpPr>
          <p:spPr>
            <a:xfrm>
              <a:off x="1104775" y="3860800"/>
              <a:ext cx="326125" cy="103725"/>
            </a:xfrm>
            <a:custGeom>
              <a:avLst/>
              <a:gdLst/>
              <a:ahLst/>
              <a:cxnLst/>
              <a:rect l="l" t="t" r="r" b="b"/>
              <a:pathLst>
                <a:path w="13045" h="4149" extrusionOk="0">
                  <a:moveTo>
                    <a:pt x="1308" y="1"/>
                  </a:moveTo>
                  <a:cubicBezTo>
                    <a:pt x="790" y="519"/>
                    <a:pt x="346" y="1128"/>
                    <a:pt x="1" y="1812"/>
                  </a:cubicBezTo>
                  <a:cubicBezTo>
                    <a:pt x="496" y="1733"/>
                    <a:pt x="1114" y="1688"/>
                    <a:pt x="1750" y="1688"/>
                  </a:cubicBezTo>
                  <a:cubicBezTo>
                    <a:pt x="2881" y="1688"/>
                    <a:pt x="4067" y="1831"/>
                    <a:pt x="4712" y="2187"/>
                  </a:cubicBezTo>
                  <a:cubicBezTo>
                    <a:pt x="5890" y="2852"/>
                    <a:pt x="7187" y="3309"/>
                    <a:pt x="8127" y="3309"/>
                  </a:cubicBezTo>
                  <a:cubicBezTo>
                    <a:pt x="8164" y="3309"/>
                    <a:pt x="8200" y="3308"/>
                    <a:pt x="8236" y="3307"/>
                  </a:cubicBezTo>
                  <a:cubicBezTo>
                    <a:pt x="8733" y="3291"/>
                    <a:pt x="9058" y="3207"/>
                    <a:pt x="9472" y="3207"/>
                  </a:cubicBezTo>
                  <a:cubicBezTo>
                    <a:pt x="9840" y="3207"/>
                    <a:pt x="10278" y="3273"/>
                    <a:pt x="10970" y="3510"/>
                  </a:cubicBezTo>
                  <a:cubicBezTo>
                    <a:pt x="11737" y="3773"/>
                    <a:pt x="12496" y="3990"/>
                    <a:pt x="13044" y="4148"/>
                  </a:cubicBezTo>
                  <a:cubicBezTo>
                    <a:pt x="13022" y="3908"/>
                    <a:pt x="12977" y="3667"/>
                    <a:pt x="12931" y="3434"/>
                  </a:cubicBezTo>
                  <a:cubicBezTo>
                    <a:pt x="12353" y="2916"/>
                    <a:pt x="11624" y="2353"/>
                    <a:pt x="11091" y="2232"/>
                  </a:cubicBezTo>
                  <a:cubicBezTo>
                    <a:pt x="10821" y="2169"/>
                    <a:pt x="10515" y="2152"/>
                    <a:pt x="10192" y="2152"/>
                  </a:cubicBezTo>
                  <a:cubicBezTo>
                    <a:pt x="9786" y="2152"/>
                    <a:pt x="9351" y="2179"/>
                    <a:pt x="8922" y="2179"/>
                  </a:cubicBezTo>
                  <a:cubicBezTo>
                    <a:pt x="8391" y="2179"/>
                    <a:pt x="7867" y="2137"/>
                    <a:pt x="7417" y="1947"/>
                  </a:cubicBezTo>
                  <a:cubicBezTo>
                    <a:pt x="6312" y="1488"/>
                    <a:pt x="3840" y="339"/>
                    <a:pt x="2563" y="181"/>
                  </a:cubicBezTo>
                  <a:cubicBezTo>
                    <a:pt x="2157" y="136"/>
                    <a:pt x="1721" y="68"/>
                    <a:pt x="130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5"/>
            <p:cNvSpPr/>
            <p:nvPr/>
          </p:nvSpPr>
          <p:spPr>
            <a:xfrm>
              <a:off x="1193450" y="3810650"/>
              <a:ext cx="212450" cy="81550"/>
            </a:xfrm>
            <a:custGeom>
              <a:avLst/>
              <a:gdLst/>
              <a:ahLst/>
              <a:cxnLst/>
              <a:rect l="l" t="t" r="r" b="b"/>
              <a:pathLst>
                <a:path w="8498" h="3262" extrusionOk="0">
                  <a:moveTo>
                    <a:pt x="2404" y="1"/>
                  </a:moveTo>
                  <a:cubicBezTo>
                    <a:pt x="1578" y="31"/>
                    <a:pt x="759" y="211"/>
                    <a:pt x="0" y="519"/>
                  </a:cubicBezTo>
                  <a:cubicBezTo>
                    <a:pt x="1045" y="1038"/>
                    <a:pt x="2825" y="1902"/>
                    <a:pt x="3569" y="1969"/>
                  </a:cubicBezTo>
                  <a:cubicBezTo>
                    <a:pt x="4516" y="2059"/>
                    <a:pt x="5590" y="2014"/>
                    <a:pt x="6161" y="2255"/>
                  </a:cubicBezTo>
                  <a:cubicBezTo>
                    <a:pt x="6732" y="2495"/>
                    <a:pt x="7408" y="2736"/>
                    <a:pt x="7596" y="2976"/>
                  </a:cubicBezTo>
                  <a:cubicBezTo>
                    <a:pt x="7679" y="3096"/>
                    <a:pt x="8092" y="3194"/>
                    <a:pt x="8498" y="3262"/>
                  </a:cubicBezTo>
                  <a:cubicBezTo>
                    <a:pt x="8175" y="2743"/>
                    <a:pt x="7784" y="2262"/>
                    <a:pt x="7326" y="1842"/>
                  </a:cubicBezTo>
                  <a:cubicBezTo>
                    <a:pt x="6680" y="1729"/>
                    <a:pt x="6003" y="1676"/>
                    <a:pt x="5237" y="1353"/>
                  </a:cubicBezTo>
                  <a:cubicBezTo>
                    <a:pt x="4501" y="1045"/>
                    <a:pt x="3321" y="429"/>
                    <a:pt x="240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5"/>
            <p:cNvSpPr/>
            <p:nvPr/>
          </p:nvSpPr>
          <p:spPr>
            <a:xfrm>
              <a:off x="1212050" y="3831275"/>
              <a:ext cx="201550" cy="168625"/>
            </a:xfrm>
            <a:custGeom>
              <a:avLst/>
              <a:gdLst/>
              <a:ahLst/>
              <a:cxnLst/>
              <a:rect l="l" t="t" r="r" b="b"/>
              <a:pathLst>
                <a:path w="8062" h="6745" extrusionOk="0">
                  <a:moveTo>
                    <a:pt x="3177" y="0"/>
                  </a:moveTo>
                  <a:cubicBezTo>
                    <a:pt x="2223" y="0"/>
                    <a:pt x="806" y="312"/>
                    <a:pt x="458" y="1047"/>
                  </a:cubicBezTo>
                  <a:cubicBezTo>
                    <a:pt x="0" y="2023"/>
                    <a:pt x="1413" y="4871"/>
                    <a:pt x="3208" y="6118"/>
                  </a:cubicBezTo>
                  <a:cubicBezTo>
                    <a:pt x="3851" y="6567"/>
                    <a:pt x="4580" y="6745"/>
                    <a:pt x="5265" y="6745"/>
                  </a:cubicBezTo>
                  <a:cubicBezTo>
                    <a:pt x="6494" y="6745"/>
                    <a:pt x="7581" y="6173"/>
                    <a:pt x="7769" y="5570"/>
                  </a:cubicBezTo>
                  <a:cubicBezTo>
                    <a:pt x="8062" y="4630"/>
                    <a:pt x="7679" y="1475"/>
                    <a:pt x="3899" y="92"/>
                  </a:cubicBezTo>
                  <a:cubicBezTo>
                    <a:pt x="3739" y="32"/>
                    <a:pt x="3482" y="0"/>
                    <a:pt x="3177" y="0"/>
                  </a:cubicBezTo>
                  <a:close/>
                </a:path>
              </a:pathLst>
            </a:custGeom>
            <a:gradFill>
              <a:gsLst>
                <a:gs pos="0">
                  <a:srgbClr val="9663D4">
                    <a:alpha val="57254"/>
                    <a:alpha val="9730"/>
                  </a:srgbClr>
                </a:gs>
                <a:gs pos="100000">
                  <a:srgbClr val="FFFFFF">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5"/>
          <p:cNvGrpSpPr/>
          <p:nvPr/>
        </p:nvGrpSpPr>
        <p:grpSpPr>
          <a:xfrm>
            <a:off x="3704102" y="1400440"/>
            <a:ext cx="1252784" cy="1252691"/>
            <a:chOff x="1970900" y="2236375"/>
            <a:chExt cx="1135797" cy="1135713"/>
          </a:xfrm>
        </p:grpSpPr>
        <p:sp>
          <p:nvSpPr>
            <p:cNvPr id="2247" name="Google Shape;2247;p75"/>
            <p:cNvSpPr/>
            <p:nvPr/>
          </p:nvSpPr>
          <p:spPr>
            <a:xfrm>
              <a:off x="1970900" y="2236375"/>
              <a:ext cx="1135797" cy="1135713"/>
            </a:xfrm>
            <a:custGeom>
              <a:avLst/>
              <a:gdLst/>
              <a:ahLst/>
              <a:cxnLst/>
              <a:rect l="l" t="t" r="r" b="b"/>
              <a:pathLst>
                <a:path w="10332" h="10331" extrusionOk="0">
                  <a:moveTo>
                    <a:pt x="5169" y="0"/>
                  </a:moveTo>
                  <a:cubicBezTo>
                    <a:pt x="2314" y="0"/>
                    <a:pt x="0" y="2314"/>
                    <a:pt x="0" y="5162"/>
                  </a:cubicBezTo>
                  <a:cubicBezTo>
                    <a:pt x="0" y="8017"/>
                    <a:pt x="2314" y="10331"/>
                    <a:pt x="5169" y="10331"/>
                  </a:cubicBezTo>
                  <a:cubicBezTo>
                    <a:pt x="8017" y="10331"/>
                    <a:pt x="10331" y="8017"/>
                    <a:pt x="10331" y="5162"/>
                  </a:cubicBezTo>
                  <a:cubicBezTo>
                    <a:pt x="10331" y="2314"/>
                    <a:pt x="8017" y="0"/>
                    <a:pt x="516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5"/>
            <p:cNvSpPr/>
            <p:nvPr/>
          </p:nvSpPr>
          <p:spPr>
            <a:xfrm>
              <a:off x="2018720" y="2283426"/>
              <a:ext cx="1040817" cy="1040841"/>
            </a:xfrm>
            <a:custGeom>
              <a:avLst/>
              <a:gdLst/>
              <a:ahLst/>
              <a:cxnLst/>
              <a:rect l="l" t="t" r="r" b="b"/>
              <a:pathLst>
                <a:path w="9468" h="9468" extrusionOk="0">
                  <a:moveTo>
                    <a:pt x="4734" y="0"/>
                  </a:moveTo>
                  <a:cubicBezTo>
                    <a:pt x="2120" y="0"/>
                    <a:pt x="1" y="2119"/>
                    <a:pt x="1" y="4734"/>
                  </a:cubicBezTo>
                  <a:cubicBezTo>
                    <a:pt x="1" y="7348"/>
                    <a:pt x="2120" y="9467"/>
                    <a:pt x="4734" y="9467"/>
                  </a:cubicBezTo>
                  <a:cubicBezTo>
                    <a:pt x="7349" y="9467"/>
                    <a:pt x="9468" y="7348"/>
                    <a:pt x="9468" y="4734"/>
                  </a:cubicBezTo>
                  <a:cubicBezTo>
                    <a:pt x="9468" y="2119"/>
                    <a:pt x="7349" y="0"/>
                    <a:pt x="4734"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5"/>
            <p:cNvSpPr/>
            <p:nvPr/>
          </p:nvSpPr>
          <p:spPr>
            <a:xfrm>
              <a:off x="2049280" y="2358729"/>
              <a:ext cx="978927" cy="889904"/>
            </a:xfrm>
            <a:custGeom>
              <a:avLst/>
              <a:gdLst/>
              <a:ahLst/>
              <a:cxnLst/>
              <a:rect l="l" t="t" r="r" b="b"/>
              <a:pathLst>
                <a:path w="8905" h="8095" extrusionOk="0">
                  <a:moveTo>
                    <a:pt x="4441" y="1"/>
                  </a:moveTo>
                  <a:cubicBezTo>
                    <a:pt x="2613" y="1"/>
                    <a:pt x="955" y="1254"/>
                    <a:pt x="512" y="3117"/>
                  </a:cubicBezTo>
                  <a:cubicBezTo>
                    <a:pt x="1" y="5288"/>
                    <a:pt x="1346" y="7467"/>
                    <a:pt x="3525" y="7986"/>
                  </a:cubicBezTo>
                  <a:cubicBezTo>
                    <a:pt x="3836" y="8059"/>
                    <a:pt x="4147" y="8094"/>
                    <a:pt x="4454" y="8094"/>
                  </a:cubicBezTo>
                  <a:cubicBezTo>
                    <a:pt x="6286" y="8094"/>
                    <a:pt x="7948" y="6840"/>
                    <a:pt x="8386" y="4973"/>
                  </a:cubicBezTo>
                  <a:cubicBezTo>
                    <a:pt x="8904" y="2802"/>
                    <a:pt x="7552" y="623"/>
                    <a:pt x="5381" y="112"/>
                  </a:cubicBezTo>
                  <a:cubicBezTo>
                    <a:pt x="5066" y="37"/>
                    <a:pt x="4751" y="1"/>
                    <a:pt x="4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5"/>
            <p:cNvSpPr/>
            <p:nvPr/>
          </p:nvSpPr>
          <p:spPr>
            <a:xfrm>
              <a:off x="2175700" y="2958074"/>
              <a:ext cx="257566" cy="186336"/>
            </a:xfrm>
            <a:custGeom>
              <a:avLst/>
              <a:gdLst/>
              <a:ahLst/>
              <a:cxnLst/>
              <a:rect l="l" t="t" r="r" b="b"/>
              <a:pathLst>
                <a:path w="2343" h="1695" extrusionOk="0">
                  <a:moveTo>
                    <a:pt x="889" y="1"/>
                  </a:moveTo>
                  <a:cubicBezTo>
                    <a:pt x="868" y="1"/>
                    <a:pt x="850" y="3"/>
                    <a:pt x="835" y="9"/>
                  </a:cubicBezTo>
                  <a:cubicBezTo>
                    <a:pt x="1" y="317"/>
                    <a:pt x="279" y="1444"/>
                    <a:pt x="955" y="1625"/>
                  </a:cubicBezTo>
                  <a:cubicBezTo>
                    <a:pt x="1132" y="1672"/>
                    <a:pt x="1307" y="1694"/>
                    <a:pt x="1469" y="1694"/>
                  </a:cubicBezTo>
                  <a:cubicBezTo>
                    <a:pt x="1924" y="1694"/>
                    <a:pt x="2279" y="1516"/>
                    <a:pt x="2307" y="1211"/>
                  </a:cubicBezTo>
                  <a:cubicBezTo>
                    <a:pt x="2343" y="814"/>
                    <a:pt x="1245" y="1"/>
                    <a:pt x="889"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5"/>
            <p:cNvSpPr/>
            <p:nvPr/>
          </p:nvSpPr>
          <p:spPr>
            <a:xfrm>
              <a:off x="2682809" y="2710179"/>
              <a:ext cx="66947" cy="48041"/>
            </a:xfrm>
            <a:custGeom>
              <a:avLst/>
              <a:gdLst/>
              <a:ahLst/>
              <a:cxnLst/>
              <a:rect l="l" t="t" r="r" b="b"/>
              <a:pathLst>
                <a:path w="609" h="437" extrusionOk="0">
                  <a:moveTo>
                    <a:pt x="235" y="0"/>
                  </a:moveTo>
                  <a:cubicBezTo>
                    <a:pt x="229" y="0"/>
                    <a:pt x="223" y="1"/>
                    <a:pt x="219" y="3"/>
                  </a:cubicBezTo>
                  <a:cubicBezTo>
                    <a:pt x="1" y="78"/>
                    <a:pt x="76" y="371"/>
                    <a:pt x="249" y="416"/>
                  </a:cubicBezTo>
                  <a:cubicBezTo>
                    <a:pt x="297" y="430"/>
                    <a:pt x="344" y="437"/>
                    <a:pt x="388" y="437"/>
                  </a:cubicBezTo>
                  <a:cubicBezTo>
                    <a:pt x="506" y="437"/>
                    <a:pt x="596" y="388"/>
                    <a:pt x="602" y="311"/>
                  </a:cubicBezTo>
                  <a:cubicBezTo>
                    <a:pt x="609" y="212"/>
                    <a:pt x="330" y="0"/>
                    <a:pt x="23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5"/>
            <p:cNvSpPr/>
            <p:nvPr/>
          </p:nvSpPr>
          <p:spPr>
            <a:xfrm>
              <a:off x="2696880" y="2455688"/>
              <a:ext cx="119824" cy="75194"/>
            </a:xfrm>
            <a:custGeom>
              <a:avLst/>
              <a:gdLst/>
              <a:ahLst/>
              <a:cxnLst/>
              <a:rect l="l" t="t" r="r" b="b"/>
              <a:pathLst>
                <a:path w="1090" h="684" extrusionOk="0">
                  <a:moveTo>
                    <a:pt x="414" y="1"/>
                  </a:moveTo>
                  <a:cubicBezTo>
                    <a:pt x="405" y="1"/>
                    <a:pt x="398" y="2"/>
                    <a:pt x="391" y="4"/>
                  </a:cubicBezTo>
                  <a:cubicBezTo>
                    <a:pt x="0" y="131"/>
                    <a:pt x="128" y="582"/>
                    <a:pt x="444" y="657"/>
                  </a:cubicBezTo>
                  <a:cubicBezTo>
                    <a:pt x="525" y="675"/>
                    <a:pt x="605" y="683"/>
                    <a:pt x="680" y="683"/>
                  </a:cubicBezTo>
                  <a:cubicBezTo>
                    <a:pt x="895" y="683"/>
                    <a:pt x="1064" y="613"/>
                    <a:pt x="1075" y="484"/>
                  </a:cubicBezTo>
                  <a:cubicBezTo>
                    <a:pt x="1089" y="327"/>
                    <a:pt x="574" y="1"/>
                    <a:pt x="41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5"/>
            <p:cNvSpPr/>
            <p:nvPr/>
          </p:nvSpPr>
          <p:spPr>
            <a:xfrm>
              <a:off x="2084018" y="2685664"/>
              <a:ext cx="142139" cy="96741"/>
            </a:xfrm>
            <a:custGeom>
              <a:avLst/>
              <a:gdLst/>
              <a:ahLst/>
              <a:cxnLst/>
              <a:rect l="l" t="t" r="r" b="b"/>
              <a:pathLst>
                <a:path w="1293" h="880" extrusionOk="0">
                  <a:moveTo>
                    <a:pt x="241" y="0"/>
                  </a:moveTo>
                  <a:lnTo>
                    <a:pt x="241" y="0"/>
                  </a:lnTo>
                  <a:cubicBezTo>
                    <a:pt x="1" y="414"/>
                    <a:pt x="369" y="849"/>
                    <a:pt x="699" y="872"/>
                  </a:cubicBezTo>
                  <a:cubicBezTo>
                    <a:pt x="754" y="877"/>
                    <a:pt x="807" y="880"/>
                    <a:pt x="857" y="880"/>
                  </a:cubicBezTo>
                  <a:cubicBezTo>
                    <a:pt x="1110" y="880"/>
                    <a:pt x="1293" y="811"/>
                    <a:pt x="1293" y="616"/>
                  </a:cubicBezTo>
                  <a:cubicBezTo>
                    <a:pt x="1293" y="376"/>
                    <a:pt x="1270" y="233"/>
                    <a:pt x="1052" y="166"/>
                  </a:cubicBezTo>
                  <a:cubicBezTo>
                    <a:pt x="842" y="90"/>
                    <a:pt x="241" y="0"/>
                    <a:pt x="241"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5"/>
            <p:cNvSpPr/>
            <p:nvPr/>
          </p:nvSpPr>
          <p:spPr>
            <a:xfrm>
              <a:off x="2467345" y="2844185"/>
              <a:ext cx="131366" cy="87616"/>
            </a:xfrm>
            <a:custGeom>
              <a:avLst/>
              <a:gdLst/>
              <a:ahLst/>
              <a:cxnLst/>
              <a:rect l="l" t="t" r="r" b="b"/>
              <a:pathLst>
                <a:path w="1195" h="797" extrusionOk="0">
                  <a:moveTo>
                    <a:pt x="851" y="0"/>
                  </a:moveTo>
                  <a:cubicBezTo>
                    <a:pt x="604" y="0"/>
                    <a:pt x="0" y="90"/>
                    <a:pt x="7" y="264"/>
                  </a:cubicBezTo>
                  <a:cubicBezTo>
                    <a:pt x="21" y="479"/>
                    <a:pt x="40" y="796"/>
                    <a:pt x="399" y="796"/>
                  </a:cubicBezTo>
                  <a:cubicBezTo>
                    <a:pt x="441" y="796"/>
                    <a:pt x="488" y="792"/>
                    <a:pt x="541" y="782"/>
                  </a:cubicBezTo>
                  <a:cubicBezTo>
                    <a:pt x="1044" y="700"/>
                    <a:pt x="1172" y="512"/>
                    <a:pt x="1187" y="414"/>
                  </a:cubicBezTo>
                  <a:cubicBezTo>
                    <a:pt x="1194" y="324"/>
                    <a:pt x="1104" y="16"/>
                    <a:pt x="879" y="1"/>
                  </a:cubicBezTo>
                  <a:cubicBezTo>
                    <a:pt x="870" y="1"/>
                    <a:pt x="861" y="0"/>
                    <a:pt x="851"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5"/>
            <p:cNvSpPr/>
            <p:nvPr/>
          </p:nvSpPr>
          <p:spPr>
            <a:xfrm>
              <a:off x="2681270" y="2911903"/>
              <a:ext cx="77611" cy="51448"/>
            </a:xfrm>
            <a:custGeom>
              <a:avLst/>
              <a:gdLst/>
              <a:ahLst/>
              <a:cxnLst/>
              <a:rect l="l" t="t" r="r" b="b"/>
              <a:pathLst>
                <a:path w="706" h="468" extrusionOk="0">
                  <a:moveTo>
                    <a:pt x="490" y="0"/>
                  </a:moveTo>
                  <a:cubicBezTo>
                    <a:pt x="336" y="0"/>
                    <a:pt x="0" y="53"/>
                    <a:pt x="7" y="151"/>
                  </a:cubicBezTo>
                  <a:cubicBezTo>
                    <a:pt x="21" y="279"/>
                    <a:pt x="28" y="467"/>
                    <a:pt x="240" y="467"/>
                  </a:cubicBezTo>
                  <a:cubicBezTo>
                    <a:pt x="265" y="467"/>
                    <a:pt x="292" y="465"/>
                    <a:pt x="323" y="459"/>
                  </a:cubicBezTo>
                  <a:cubicBezTo>
                    <a:pt x="616" y="414"/>
                    <a:pt x="698" y="302"/>
                    <a:pt x="698" y="241"/>
                  </a:cubicBezTo>
                  <a:cubicBezTo>
                    <a:pt x="706" y="189"/>
                    <a:pt x="653" y="9"/>
                    <a:pt x="518" y="1"/>
                  </a:cubicBezTo>
                  <a:cubicBezTo>
                    <a:pt x="510" y="1"/>
                    <a:pt x="500" y="0"/>
                    <a:pt x="490"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5"/>
            <p:cNvSpPr/>
            <p:nvPr/>
          </p:nvSpPr>
          <p:spPr>
            <a:xfrm>
              <a:off x="2428430" y="2620365"/>
              <a:ext cx="142799" cy="83549"/>
            </a:xfrm>
            <a:custGeom>
              <a:avLst/>
              <a:gdLst/>
              <a:ahLst/>
              <a:cxnLst/>
              <a:rect l="l" t="t" r="r" b="b"/>
              <a:pathLst>
                <a:path w="1299" h="760" extrusionOk="0">
                  <a:moveTo>
                    <a:pt x="913" y="0"/>
                  </a:moveTo>
                  <a:cubicBezTo>
                    <a:pt x="904" y="0"/>
                    <a:pt x="896" y="0"/>
                    <a:pt x="887" y="1"/>
                  </a:cubicBezTo>
                  <a:cubicBezTo>
                    <a:pt x="474" y="8"/>
                    <a:pt x="1" y="189"/>
                    <a:pt x="8" y="294"/>
                  </a:cubicBezTo>
                  <a:cubicBezTo>
                    <a:pt x="38" y="684"/>
                    <a:pt x="68" y="760"/>
                    <a:pt x="361" y="760"/>
                  </a:cubicBezTo>
                  <a:cubicBezTo>
                    <a:pt x="662" y="760"/>
                    <a:pt x="1090" y="722"/>
                    <a:pt x="1173" y="527"/>
                  </a:cubicBezTo>
                  <a:cubicBezTo>
                    <a:pt x="1254" y="335"/>
                    <a:pt x="1299" y="0"/>
                    <a:pt x="9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5"/>
            <p:cNvSpPr/>
            <p:nvPr/>
          </p:nvSpPr>
          <p:spPr>
            <a:xfrm>
              <a:off x="2289698" y="2754151"/>
              <a:ext cx="117295" cy="83549"/>
            </a:xfrm>
            <a:custGeom>
              <a:avLst/>
              <a:gdLst/>
              <a:ahLst/>
              <a:cxnLst/>
              <a:rect l="l" t="t" r="r" b="b"/>
              <a:pathLst>
                <a:path w="1067" h="760" extrusionOk="0">
                  <a:moveTo>
                    <a:pt x="740" y="1"/>
                  </a:moveTo>
                  <a:cubicBezTo>
                    <a:pt x="737" y="1"/>
                    <a:pt x="733" y="1"/>
                    <a:pt x="729" y="1"/>
                  </a:cubicBezTo>
                  <a:cubicBezTo>
                    <a:pt x="384" y="16"/>
                    <a:pt x="0" y="189"/>
                    <a:pt x="8" y="301"/>
                  </a:cubicBezTo>
                  <a:cubicBezTo>
                    <a:pt x="30" y="692"/>
                    <a:pt x="53" y="760"/>
                    <a:pt x="301" y="760"/>
                  </a:cubicBezTo>
                  <a:cubicBezTo>
                    <a:pt x="541" y="760"/>
                    <a:pt x="894" y="722"/>
                    <a:pt x="962" y="527"/>
                  </a:cubicBezTo>
                  <a:cubicBezTo>
                    <a:pt x="1029" y="334"/>
                    <a:pt x="1066" y="1"/>
                    <a:pt x="74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5"/>
            <p:cNvSpPr/>
            <p:nvPr/>
          </p:nvSpPr>
          <p:spPr>
            <a:xfrm>
              <a:off x="2306187" y="2381924"/>
              <a:ext cx="176877" cy="172594"/>
            </a:xfrm>
            <a:custGeom>
              <a:avLst/>
              <a:gdLst/>
              <a:ahLst/>
              <a:cxnLst/>
              <a:rect l="l" t="t" r="r" b="b"/>
              <a:pathLst>
                <a:path w="1609" h="1570" extrusionOk="0">
                  <a:moveTo>
                    <a:pt x="1049" y="0"/>
                  </a:moveTo>
                  <a:cubicBezTo>
                    <a:pt x="991" y="0"/>
                    <a:pt x="924" y="16"/>
                    <a:pt x="842" y="43"/>
                  </a:cubicBezTo>
                  <a:cubicBezTo>
                    <a:pt x="489" y="171"/>
                    <a:pt x="1" y="412"/>
                    <a:pt x="16" y="772"/>
                  </a:cubicBezTo>
                  <a:cubicBezTo>
                    <a:pt x="29" y="1084"/>
                    <a:pt x="137" y="1570"/>
                    <a:pt x="482" y="1570"/>
                  </a:cubicBezTo>
                  <a:cubicBezTo>
                    <a:pt x="536" y="1570"/>
                    <a:pt x="596" y="1558"/>
                    <a:pt x="662" y="1531"/>
                  </a:cubicBezTo>
                  <a:cubicBezTo>
                    <a:pt x="1150" y="1336"/>
                    <a:pt x="1609" y="847"/>
                    <a:pt x="1541" y="667"/>
                  </a:cubicBezTo>
                  <a:cubicBezTo>
                    <a:pt x="1339" y="176"/>
                    <a:pt x="1243" y="0"/>
                    <a:pt x="1049"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5"/>
            <p:cNvSpPr/>
            <p:nvPr/>
          </p:nvSpPr>
          <p:spPr>
            <a:xfrm>
              <a:off x="2773831" y="2806479"/>
              <a:ext cx="210626" cy="83219"/>
            </a:xfrm>
            <a:custGeom>
              <a:avLst/>
              <a:gdLst/>
              <a:ahLst/>
              <a:cxnLst/>
              <a:rect l="l" t="t" r="r" b="b"/>
              <a:pathLst>
                <a:path w="1916" h="757" extrusionOk="0">
                  <a:moveTo>
                    <a:pt x="612" y="0"/>
                  </a:moveTo>
                  <a:cubicBezTo>
                    <a:pt x="414" y="0"/>
                    <a:pt x="255" y="41"/>
                    <a:pt x="202" y="134"/>
                  </a:cubicBezTo>
                  <a:cubicBezTo>
                    <a:pt x="120" y="277"/>
                    <a:pt x="1" y="757"/>
                    <a:pt x="524" y="757"/>
                  </a:cubicBezTo>
                  <a:cubicBezTo>
                    <a:pt x="575" y="757"/>
                    <a:pt x="633" y="752"/>
                    <a:pt x="698" y="742"/>
                  </a:cubicBezTo>
                  <a:cubicBezTo>
                    <a:pt x="1419" y="629"/>
                    <a:pt x="1915" y="442"/>
                    <a:pt x="1502" y="216"/>
                  </a:cubicBezTo>
                  <a:cubicBezTo>
                    <a:pt x="1259" y="83"/>
                    <a:pt x="896" y="0"/>
                    <a:pt x="612"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5"/>
            <p:cNvSpPr/>
            <p:nvPr/>
          </p:nvSpPr>
          <p:spPr>
            <a:xfrm>
              <a:off x="2623446" y="3045689"/>
              <a:ext cx="156980" cy="99929"/>
            </a:xfrm>
            <a:custGeom>
              <a:avLst/>
              <a:gdLst/>
              <a:ahLst/>
              <a:cxnLst/>
              <a:rect l="l" t="t" r="r" b="b"/>
              <a:pathLst>
                <a:path w="1428" h="909" extrusionOk="0">
                  <a:moveTo>
                    <a:pt x="1081" y="1"/>
                  </a:moveTo>
                  <a:cubicBezTo>
                    <a:pt x="1017" y="1"/>
                    <a:pt x="937" y="17"/>
                    <a:pt x="834" y="54"/>
                  </a:cubicBezTo>
                  <a:cubicBezTo>
                    <a:pt x="345" y="227"/>
                    <a:pt x="120" y="475"/>
                    <a:pt x="120" y="475"/>
                  </a:cubicBezTo>
                  <a:cubicBezTo>
                    <a:pt x="1" y="789"/>
                    <a:pt x="139" y="908"/>
                    <a:pt x="464" y="908"/>
                  </a:cubicBezTo>
                  <a:cubicBezTo>
                    <a:pt x="528" y="908"/>
                    <a:pt x="599" y="904"/>
                    <a:pt x="676" y="895"/>
                  </a:cubicBezTo>
                  <a:cubicBezTo>
                    <a:pt x="1149" y="843"/>
                    <a:pt x="1427" y="640"/>
                    <a:pt x="1367" y="399"/>
                  </a:cubicBezTo>
                  <a:cubicBezTo>
                    <a:pt x="1320" y="216"/>
                    <a:pt x="1315" y="1"/>
                    <a:pt x="1081"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5"/>
            <p:cNvSpPr/>
            <p:nvPr/>
          </p:nvSpPr>
          <p:spPr>
            <a:xfrm>
              <a:off x="2613443" y="2454039"/>
              <a:ext cx="289666" cy="224372"/>
            </a:xfrm>
            <a:custGeom>
              <a:avLst/>
              <a:gdLst/>
              <a:ahLst/>
              <a:cxnLst/>
              <a:rect l="l" t="t" r="r" b="b"/>
              <a:pathLst>
                <a:path w="2635" h="2041" extrusionOk="0">
                  <a:moveTo>
                    <a:pt x="1038" y="1"/>
                  </a:moveTo>
                  <a:cubicBezTo>
                    <a:pt x="801" y="1"/>
                    <a:pt x="266" y="111"/>
                    <a:pt x="136" y="439"/>
                  </a:cubicBezTo>
                  <a:cubicBezTo>
                    <a:pt x="1" y="808"/>
                    <a:pt x="887" y="777"/>
                    <a:pt x="1263" y="1116"/>
                  </a:cubicBezTo>
                  <a:cubicBezTo>
                    <a:pt x="1639" y="1454"/>
                    <a:pt x="1826" y="2025"/>
                    <a:pt x="2142" y="2040"/>
                  </a:cubicBezTo>
                  <a:cubicBezTo>
                    <a:pt x="2146" y="2040"/>
                    <a:pt x="2151" y="2040"/>
                    <a:pt x="2155" y="2040"/>
                  </a:cubicBezTo>
                  <a:cubicBezTo>
                    <a:pt x="2462" y="2040"/>
                    <a:pt x="2635" y="1245"/>
                    <a:pt x="2427" y="845"/>
                  </a:cubicBezTo>
                  <a:cubicBezTo>
                    <a:pt x="2225" y="432"/>
                    <a:pt x="1992" y="101"/>
                    <a:pt x="1098" y="4"/>
                  </a:cubicBezTo>
                  <a:cubicBezTo>
                    <a:pt x="1081" y="2"/>
                    <a:pt x="1061" y="1"/>
                    <a:pt x="103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75"/>
          <p:cNvGrpSpPr/>
          <p:nvPr/>
        </p:nvGrpSpPr>
        <p:grpSpPr>
          <a:xfrm>
            <a:off x="3704102" y="3203602"/>
            <a:ext cx="1264771" cy="1252722"/>
            <a:chOff x="1368500" y="3392725"/>
            <a:chExt cx="324600" cy="322725"/>
          </a:xfrm>
        </p:grpSpPr>
        <p:sp>
          <p:nvSpPr>
            <p:cNvPr id="2263" name="Google Shape;2263;p75"/>
            <p:cNvSpPr/>
            <p:nvPr/>
          </p:nvSpPr>
          <p:spPr>
            <a:xfrm>
              <a:off x="1369450" y="3392725"/>
              <a:ext cx="322725" cy="322725"/>
            </a:xfrm>
            <a:custGeom>
              <a:avLst/>
              <a:gdLst/>
              <a:ahLst/>
              <a:cxnLst/>
              <a:rect l="l" t="t" r="r" b="b"/>
              <a:pathLst>
                <a:path w="12909" h="12909" extrusionOk="0">
                  <a:moveTo>
                    <a:pt x="6454" y="0"/>
                  </a:moveTo>
                  <a:cubicBezTo>
                    <a:pt x="2885" y="0"/>
                    <a:pt x="0" y="2893"/>
                    <a:pt x="0" y="6454"/>
                  </a:cubicBezTo>
                  <a:cubicBezTo>
                    <a:pt x="0" y="10023"/>
                    <a:pt x="2885" y="12908"/>
                    <a:pt x="6454" y="12908"/>
                  </a:cubicBezTo>
                  <a:cubicBezTo>
                    <a:pt x="10023" y="12908"/>
                    <a:pt x="12908" y="10023"/>
                    <a:pt x="12908" y="6454"/>
                  </a:cubicBezTo>
                  <a:cubicBezTo>
                    <a:pt x="12908" y="2893"/>
                    <a:pt x="10023" y="0"/>
                    <a:pt x="6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5"/>
            <p:cNvSpPr/>
            <p:nvPr/>
          </p:nvSpPr>
          <p:spPr>
            <a:xfrm>
              <a:off x="1368500" y="3406200"/>
              <a:ext cx="324600" cy="295775"/>
            </a:xfrm>
            <a:custGeom>
              <a:avLst/>
              <a:gdLst/>
              <a:ahLst/>
              <a:cxnLst/>
              <a:rect l="l" t="t" r="r" b="b"/>
              <a:pathLst>
                <a:path w="12984" h="11831" extrusionOk="0">
                  <a:moveTo>
                    <a:pt x="6492" y="1"/>
                  </a:moveTo>
                  <a:cubicBezTo>
                    <a:pt x="4978" y="1"/>
                    <a:pt x="3464" y="577"/>
                    <a:pt x="2307" y="1730"/>
                  </a:cubicBezTo>
                  <a:cubicBezTo>
                    <a:pt x="1" y="4045"/>
                    <a:pt x="1" y="7786"/>
                    <a:pt x="2307" y="10100"/>
                  </a:cubicBezTo>
                  <a:cubicBezTo>
                    <a:pt x="3464" y="11254"/>
                    <a:pt x="4978" y="11830"/>
                    <a:pt x="6492" y="11830"/>
                  </a:cubicBezTo>
                  <a:cubicBezTo>
                    <a:pt x="8006" y="11830"/>
                    <a:pt x="9520" y="11254"/>
                    <a:pt x="10677" y="10100"/>
                  </a:cubicBezTo>
                  <a:cubicBezTo>
                    <a:pt x="12984" y="7786"/>
                    <a:pt x="12984" y="4045"/>
                    <a:pt x="10677" y="1730"/>
                  </a:cubicBezTo>
                  <a:cubicBezTo>
                    <a:pt x="9520" y="577"/>
                    <a:pt x="8006" y="1"/>
                    <a:pt x="6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5"/>
            <p:cNvSpPr/>
            <p:nvPr/>
          </p:nvSpPr>
          <p:spPr>
            <a:xfrm>
              <a:off x="1404375" y="3427650"/>
              <a:ext cx="252850" cy="252850"/>
            </a:xfrm>
            <a:custGeom>
              <a:avLst/>
              <a:gdLst/>
              <a:ahLst/>
              <a:cxnLst/>
              <a:rect l="l" t="t" r="r" b="b"/>
              <a:pathLst>
                <a:path w="10114" h="10114" extrusionOk="0">
                  <a:moveTo>
                    <a:pt x="5057" y="1"/>
                  </a:moveTo>
                  <a:cubicBezTo>
                    <a:pt x="2262" y="1"/>
                    <a:pt x="1" y="2270"/>
                    <a:pt x="1" y="5057"/>
                  </a:cubicBezTo>
                  <a:cubicBezTo>
                    <a:pt x="1" y="7852"/>
                    <a:pt x="2262" y="10114"/>
                    <a:pt x="5057" y="10114"/>
                  </a:cubicBezTo>
                  <a:cubicBezTo>
                    <a:pt x="7852" y="10114"/>
                    <a:pt x="10114" y="7852"/>
                    <a:pt x="10114" y="5057"/>
                  </a:cubicBezTo>
                  <a:cubicBezTo>
                    <a:pt x="10114" y="2270"/>
                    <a:pt x="7852" y="1"/>
                    <a:pt x="5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5"/>
            <p:cNvSpPr/>
            <p:nvPr/>
          </p:nvSpPr>
          <p:spPr>
            <a:xfrm>
              <a:off x="1499800" y="3657200"/>
              <a:ext cx="151425" cy="22375"/>
            </a:xfrm>
            <a:custGeom>
              <a:avLst/>
              <a:gdLst/>
              <a:ahLst/>
              <a:cxnLst/>
              <a:rect l="l" t="t" r="r" b="b"/>
              <a:pathLst>
                <a:path w="6057" h="895" extrusionOk="0">
                  <a:moveTo>
                    <a:pt x="4219" y="0"/>
                  </a:moveTo>
                  <a:cubicBezTo>
                    <a:pt x="3929" y="0"/>
                    <a:pt x="3642" y="18"/>
                    <a:pt x="3374" y="60"/>
                  </a:cubicBezTo>
                  <a:cubicBezTo>
                    <a:pt x="2014" y="286"/>
                    <a:pt x="1939" y="399"/>
                    <a:pt x="1330" y="519"/>
                  </a:cubicBezTo>
                  <a:cubicBezTo>
                    <a:pt x="1052" y="579"/>
                    <a:pt x="1" y="782"/>
                    <a:pt x="316" y="849"/>
                  </a:cubicBezTo>
                  <a:cubicBezTo>
                    <a:pt x="445" y="877"/>
                    <a:pt x="588" y="894"/>
                    <a:pt x="781" y="894"/>
                  </a:cubicBezTo>
                  <a:cubicBezTo>
                    <a:pt x="1062" y="894"/>
                    <a:pt x="1447" y="857"/>
                    <a:pt x="2044" y="759"/>
                  </a:cubicBezTo>
                  <a:cubicBezTo>
                    <a:pt x="2341" y="708"/>
                    <a:pt x="2614" y="689"/>
                    <a:pt x="2874" y="689"/>
                  </a:cubicBezTo>
                  <a:cubicBezTo>
                    <a:pt x="3497" y="689"/>
                    <a:pt x="4050" y="801"/>
                    <a:pt x="4696" y="864"/>
                  </a:cubicBezTo>
                  <a:cubicBezTo>
                    <a:pt x="4871" y="881"/>
                    <a:pt x="5029" y="890"/>
                    <a:pt x="5173" y="890"/>
                  </a:cubicBezTo>
                  <a:cubicBezTo>
                    <a:pt x="5221" y="890"/>
                    <a:pt x="5267" y="889"/>
                    <a:pt x="5313" y="887"/>
                  </a:cubicBezTo>
                  <a:cubicBezTo>
                    <a:pt x="5583" y="669"/>
                    <a:pt x="5831" y="429"/>
                    <a:pt x="6056" y="173"/>
                  </a:cubicBezTo>
                  <a:cubicBezTo>
                    <a:pt x="5583" y="94"/>
                    <a:pt x="4895" y="0"/>
                    <a:pt x="42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5"/>
            <p:cNvSpPr/>
            <p:nvPr/>
          </p:nvSpPr>
          <p:spPr>
            <a:xfrm>
              <a:off x="1385775" y="3587325"/>
              <a:ext cx="301500" cy="74975"/>
            </a:xfrm>
            <a:custGeom>
              <a:avLst/>
              <a:gdLst/>
              <a:ahLst/>
              <a:cxnLst/>
              <a:rect l="l" t="t" r="r" b="b"/>
              <a:pathLst>
                <a:path w="12060" h="2999" extrusionOk="0">
                  <a:moveTo>
                    <a:pt x="10070" y="0"/>
                  </a:moveTo>
                  <a:cubicBezTo>
                    <a:pt x="8270" y="0"/>
                    <a:pt x="6153" y="1413"/>
                    <a:pt x="2796" y="1586"/>
                  </a:cubicBezTo>
                  <a:cubicBezTo>
                    <a:pt x="2352" y="1608"/>
                    <a:pt x="1966" y="1618"/>
                    <a:pt x="1629" y="1618"/>
                  </a:cubicBezTo>
                  <a:cubicBezTo>
                    <a:pt x="849" y="1618"/>
                    <a:pt x="337" y="1566"/>
                    <a:pt x="1" y="1503"/>
                  </a:cubicBezTo>
                  <a:lnTo>
                    <a:pt x="1" y="1503"/>
                  </a:lnTo>
                  <a:cubicBezTo>
                    <a:pt x="264" y="2051"/>
                    <a:pt x="610" y="2555"/>
                    <a:pt x="1015" y="2998"/>
                  </a:cubicBezTo>
                  <a:cubicBezTo>
                    <a:pt x="1481" y="2976"/>
                    <a:pt x="2060" y="2923"/>
                    <a:pt x="2773" y="2825"/>
                  </a:cubicBezTo>
                  <a:cubicBezTo>
                    <a:pt x="6192" y="2352"/>
                    <a:pt x="7860" y="842"/>
                    <a:pt x="9731" y="684"/>
                  </a:cubicBezTo>
                  <a:cubicBezTo>
                    <a:pt x="10027" y="661"/>
                    <a:pt x="10311" y="651"/>
                    <a:pt x="10580" y="651"/>
                  </a:cubicBezTo>
                  <a:cubicBezTo>
                    <a:pt x="11093" y="651"/>
                    <a:pt x="11547" y="687"/>
                    <a:pt x="11917" y="737"/>
                  </a:cubicBezTo>
                  <a:cubicBezTo>
                    <a:pt x="11977" y="579"/>
                    <a:pt x="12022" y="414"/>
                    <a:pt x="12060" y="248"/>
                  </a:cubicBezTo>
                  <a:cubicBezTo>
                    <a:pt x="11564" y="121"/>
                    <a:pt x="10895" y="8"/>
                    <a:pt x="10084" y="0"/>
                  </a:cubicBezTo>
                  <a:cubicBezTo>
                    <a:pt x="10079" y="0"/>
                    <a:pt x="10074" y="0"/>
                    <a:pt x="1007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5"/>
            <p:cNvSpPr/>
            <p:nvPr/>
          </p:nvSpPr>
          <p:spPr>
            <a:xfrm>
              <a:off x="1369450" y="3488475"/>
              <a:ext cx="322150" cy="115200"/>
            </a:xfrm>
            <a:custGeom>
              <a:avLst/>
              <a:gdLst/>
              <a:ahLst/>
              <a:cxnLst/>
              <a:rect l="l" t="t" r="r" b="b"/>
              <a:pathLst>
                <a:path w="12886" h="4608" extrusionOk="0">
                  <a:moveTo>
                    <a:pt x="10263" y="1"/>
                  </a:moveTo>
                  <a:cubicBezTo>
                    <a:pt x="8615" y="1"/>
                    <a:pt x="6858" y="1958"/>
                    <a:pt x="3985" y="1958"/>
                  </a:cubicBezTo>
                  <a:cubicBezTo>
                    <a:pt x="3803" y="1958"/>
                    <a:pt x="3617" y="1950"/>
                    <a:pt x="3426" y="1933"/>
                  </a:cubicBezTo>
                  <a:cubicBezTo>
                    <a:pt x="1571" y="1768"/>
                    <a:pt x="654" y="1347"/>
                    <a:pt x="211" y="994"/>
                  </a:cubicBezTo>
                  <a:cubicBezTo>
                    <a:pt x="68" y="1512"/>
                    <a:pt x="0" y="2061"/>
                    <a:pt x="0" y="2624"/>
                  </a:cubicBezTo>
                  <a:cubicBezTo>
                    <a:pt x="0" y="3135"/>
                    <a:pt x="60" y="3639"/>
                    <a:pt x="173" y="4112"/>
                  </a:cubicBezTo>
                  <a:cubicBezTo>
                    <a:pt x="534" y="4353"/>
                    <a:pt x="1231" y="4607"/>
                    <a:pt x="2542" y="4607"/>
                  </a:cubicBezTo>
                  <a:cubicBezTo>
                    <a:pt x="2869" y="4607"/>
                    <a:pt x="3236" y="4591"/>
                    <a:pt x="3644" y="4555"/>
                  </a:cubicBezTo>
                  <a:cubicBezTo>
                    <a:pt x="7071" y="4249"/>
                    <a:pt x="8509" y="1414"/>
                    <a:pt x="10392" y="1414"/>
                  </a:cubicBezTo>
                  <a:cubicBezTo>
                    <a:pt x="10404" y="1414"/>
                    <a:pt x="10417" y="1415"/>
                    <a:pt x="10429" y="1415"/>
                  </a:cubicBezTo>
                  <a:cubicBezTo>
                    <a:pt x="11398" y="1437"/>
                    <a:pt x="12270" y="1753"/>
                    <a:pt x="12886" y="2053"/>
                  </a:cubicBezTo>
                  <a:cubicBezTo>
                    <a:pt x="12848" y="1655"/>
                    <a:pt x="12781" y="1265"/>
                    <a:pt x="12675" y="896"/>
                  </a:cubicBezTo>
                  <a:cubicBezTo>
                    <a:pt x="12142" y="551"/>
                    <a:pt x="11451" y="198"/>
                    <a:pt x="10654" y="40"/>
                  </a:cubicBezTo>
                  <a:cubicBezTo>
                    <a:pt x="10524" y="13"/>
                    <a:pt x="10394" y="1"/>
                    <a:pt x="1026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5"/>
            <p:cNvSpPr/>
            <p:nvPr/>
          </p:nvSpPr>
          <p:spPr>
            <a:xfrm>
              <a:off x="1380725" y="3471975"/>
              <a:ext cx="167275" cy="22950"/>
            </a:xfrm>
            <a:custGeom>
              <a:avLst/>
              <a:gdLst/>
              <a:ahLst/>
              <a:cxnLst/>
              <a:rect l="l" t="t" r="r" b="b"/>
              <a:pathLst>
                <a:path w="6691" h="918" extrusionOk="0">
                  <a:moveTo>
                    <a:pt x="4910" y="1"/>
                  </a:moveTo>
                  <a:cubicBezTo>
                    <a:pt x="4187" y="1"/>
                    <a:pt x="2973" y="278"/>
                    <a:pt x="2210" y="278"/>
                  </a:cubicBezTo>
                  <a:cubicBezTo>
                    <a:pt x="2114" y="278"/>
                    <a:pt x="2026" y="274"/>
                    <a:pt x="1946" y="264"/>
                  </a:cubicBezTo>
                  <a:cubicBezTo>
                    <a:pt x="1360" y="196"/>
                    <a:pt x="1044" y="99"/>
                    <a:pt x="421" y="39"/>
                  </a:cubicBezTo>
                  <a:cubicBezTo>
                    <a:pt x="263" y="317"/>
                    <a:pt x="120" y="610"/>
                    <a:pt x="0" y="918"/>
                  </a:cubicBezTo>
                  <a:cubicBezTo>
                    <a:pt x="909" y="895"/>
                    <a:pt x="2464" y="835"/>
                    <a:pt x="2803" y="752"/>
                  </a:cubicBezTo>
                  <a:cubicBezTo>
                    <a:pt x="3242" y="653"/>
                    <a:pt x="4163" y="488"/>
                    <a:pt x="4973" y="488"/>
                  </a:cubicBezTo>
                  <a:cubicBezTo>
                    <a:pt x="5079" y="488"/>
                    <a:pt x="5182" y="491"/>
                    <a:pt x="5282" y="497"/>
                  </a:cubicBezTo>
                  <a:cubicBezTo>
                    <a:pt x="5381" y="504"/>
                    <a:pt x="5477" y="507"/>
                    <a:pt x="5567" y="507"/>
                  </a:cubicBezTo>
                  <a:cubicBezTo>
                    <a:pt x="6278" y="507"/>
                    <a:pt x="6690" y="319"/>
                    <a:pt x="6364" y="279"/>
                  </a:cubicBezTo>
                  <a:cubicBezTo>
                    <a:pt x="5988" y="234"/>
                    <a:pt x="5755" y="16"/>
                    <a:pt x="4959" y="1"/>
                  </a:cubicBezTo>
                  <a:cubicBezTo>
                    <a:pt x="4943" y="1"/>
                    <a:pt x="4926" y="1"/>
                    <a:pt x="491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5"/>
            <p:cNvSpPr/>
            <p:nvPr/>
          </p:nvSpPr>
          <p:spPr>
            <a:xfrm>
              <a:off x="1416225" y="3418575"/>
              <a:ext cx="256775" cy="59075"/>
            </a:xfrm>
            <a:custGeom>
              <a:avLst/>
              <a:gdLst/>
              <a:ahLst/>
              <a:cxnLst/>
              <a:rect l="l" t="t" r="r" b="b"/>
              <a:pathLst>
                <a:path w="10271" h="2363" extrusionOk="0">
                  <a:moveTo>
                    <a:pt x="5709" y="0"/>
                  </a:moveTo>
                  <a:cubicBezTo>
                    <a:pt x="3880" y="0"/>
                    <a:pt x="2506" y="359"/>
                    <a:pt x="1280" y="359"/>
                  </a:cubicBezTo>
                  <a:cubicBezTo>
                    <a:pt x="1057" y="359"/>
                    <a:pt x="839" y="347"/>
                    <a:pt x="624" y="319"/>
                  </a:cubicBezTo>
                  <a:cubicBezTo>
                    <a:pt x="406" y="492"/>
                    <a:pt x="195" y="679"/>
                    <a:pt x="0" y="882"/>
                  </a:cubicBezTo>
                  <a:cubicBezTo>
                    <a:pt x="456" y="994"/>
                    <a:pt x="960" y="1026"/>
                    <a:pt x="1513" y="1026"/>
                  </a:cubicBezTo>
                  <a:cubicBezTo>
                    <a:pt x="2233" y="1026"/>
                    <a:pt x="3037" y="973"/>
                    <a:pt x="3931" y="973"/>
                  </a:cubicBezTo>
                  <a:cubicBezTo>
                    <a:pt x="4935" y="973"/>
                    <a:pt x="6052" y="1040"/>
                    <a:pt x="7288" y="1326"/>
                  </a:cubicBezTo>
                  <a:cubicBezTo>
                    <a:pt x="9166" y="1754"/>
                    <a:pt x="9948" y="2130"/>
                    <a:pt x="10271" y="2362"/>
                  </a:cubicBezTo>
                  <a:cubicBezTo>
                    <a:pt x="9828" y="1544"/>
                    <a:pt x="9212" y="830"/>
                    <a:pt x="8475" y="274"/>
                  </a:cubicBezTo>
                  <a:cubicBezTo>
                    <a:pt x="8227" y="229"/>
                    <a:pt x="7949" y="184"/>
                    <a:pt x="7649" y="139"/>
                  </a:cubicBezTo>
                  <a:cubicBezTo>
                    <a:pt x="6947" y="38"/>
                    <a:pt x="6304" y="0"/>
                    <a:pt x="57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5"/>
            <p:cNvSpPr/>
            <p:nvPr/>
          </p:nvSpPr>
          <p:spPr>
            <a:xfrm>
              <a:off x="1445959" y="3431148"/>
              <a:ext cx="212597" cy="152556"/>
            </a:xfrm>
            <a:custGeom>
              <a:avLst/>
              <a:gdLst/>
              <a:ahLst/>
              <a:cxnLst/>
              <a:rect l="l" t="t" r="r" b="b"/>
              <a:pathLst>
                <a:path w="6853" h="4918" extrusionOk="0">
                  <a:moveTo>
                    <a:pt x="2815" y="0"/>
                  </a:moveTo>
                  <a:cubicBezTo>
                    <a:pt x="2069" y="0"/>
                    <a:pt x="1297" y="172"/>
                    <a:pt x="857" y="717"/>
                  </a:cubicBezTo>
                  <a:cubicBezTo>
                    <a:pt x="0" y="1769"/>
                    <a:pt x="3772" y="2010"/>
                    <a:pt x="4065" y="2844"/>
                  </a:cubicBezTo>
                  <a:cubicBezTo>
                    <a:pt x="4355" y="3670"/>
                    <a:pt x="4572" y="4918"/>
                    <a:pt x="5490" y="4918"/>
                  </a:cubicBezTo>
                  <a:cubicBezTo>
                    <a:pt x="5499" y="4918"/>
                    <a:pt x="5507" y="4918"/>
                    <a:pt x="5515" y="4917"/>
                  </a:cubicBezTo>
                  <a:cubicBezTo>
                    <a:pt x="6447" y="4902"/>
                    <a:pt x="6852" y="3783"/>
                    <a:pt x="6432" y="2423"/>
                  </a:cubicBezTo>
                  <a:cubicBezTo>
                    <a:pt x="6011" y="1056"/>
                    <a:pt x="5214" y="530"/>
                    <a:pt x="4538" y="282"/>
                  </a:cubicBezTo>
                  <a:cubicBezTo>
                    <a:pt x="4177" y="148"/>
                    <a:pt x="3507" y="0"/>
                    <a:pt x="2815" y="0"/>
                  </a:cubicBezTo>
                  <a:close/>
                </a:path>
              </a:pathLst>
            </a:custGeom>
            <a:gradFill>
              <a:gsLst>
                <a:gs pos="0">
                  <a:srgbClr val="6372D4">
                    <a:alpha val="33333"/>
                    <a:alpha val="9730"/>
                  </a:srgbClr>
                </a:gs>
                <a:gs pos="100000">
                  <a:srgbClr val="FFFFFF">
                    <a:alpha val="0"/>
                    <a:alpha val="973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2" name="Google Shape;2272;p7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7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278" name="Google Shape;2278;p76"/>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Get them for free at our other websites.</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space with a rocket I</a:t>
            </a:r>
            <a:endParaRPr/>
          </a:p>
          <a:p>
            <a:pPr marL="457200" lvl="0" indent="-323850" algn="l" rtl="0">
              <a:spcBef>
                <a:spcPts val="0"/>
              </a:spcBef>
              <a:spcAft>
                <a:spcPts val="0"/>
              </a:spcAft>
              <a:buSzPts val="1500"/>
              <a:buChar char="●"/>
            </a:pPr>
            <a:r>
              <a:rPr lang="en">
                <a:solidFill>
                  <a:schemeClr val="hlink"/>
                </a:solidFill>
                <a:uFill>
                  <a:noFill/>
                </a:uFill>
                <a:hlinkClick r:id="rId4"/>
              </a:rPr>
              <a:t>Gradient space with a rocket II</a:t>
            </a:r>
            <a:endParaRPr/>
          </a:p>
          <a:p>
            <a:pPr marL="457200" lvl="0" indent="-323850" algn="l" rtl="0">
              <a:spcBef>
                <a:spcPts val="0"/>
              </a:spcBef>
              <a:spcAft>
                <a:spcPts val="0"/>
              </a:spcAft>
              <a:buSzPts val="1500"/>
              <a:buChar char="●"/>
            </a:pPr>
            <a:r>
              <a:rPr lang="en">
                <a:solidFill>
                  <a:schemeClr val="hlink"/>
                </a:solidFill>
                <a:uFill>
                  <a:noFill/>
                </a:uFill>
                <a:hlinkClick r:id="rId5"/>
              </a:rPr>
              <a:t>Gradient space with a rocket III</a:t>
            </a:r>
            <a:endParaRPr/>
          </a:p>
          <a:p>
            <a:pPr marL="457200" lvl="0" indent="-323850" algn="l" rtl="0">
              <a:spcBef>
                <a:spcPts val="0"/>
              </a:spcBef>
              <a:spcAft>
                <a:spcPts val="0"/>
              </a:spcAft>
              <a:buSzPts val="1500"/>
              <a:buChar char="●"/>
            </a:pPr>
            <a:r>
              <a:rPr lang="en">
                <a:solidFill>
                  <a:schemeClr val="hlink"/>
                </a:solidFill>
                <a:uFill>
                  <a:noFill/>
                </a:uFill>
                <a:hlinkClick r:id="rId6"/>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7"/>
              </a:rPr>
              <a:t>Gradient galaxy background II</a:t>
            </a:r>
            <a:endParaRPr/>
          </a:p>
          <a:p>
            <a:pPr marL="457200" lvl="0" indent="-323850" algn="l" rtl="0">
              <a:spcBef>
                <a:spcPts val="0"/>
              </a:spcBef>
              <a:spcAft>
                <a:spcPts val="0"/>
              </a:spcAft>
              <a:buSzPts val="1500"/>
              <a:buChar char="●"/>
            </a:pPr>
            <a:r>
              <a:rPr lang="en">
                <a:solidFill>
                  <a:schemeClr val="hlink"/>
                </a:solidFill>
                <a:uFill>
                  <a:noFill/>
                </a:uFill>
                <a:hlinkClick r:id="rId8"/>
              </a:rPr>
              <a:t>Gradient galaxy background III</a:t>
            </a:r>
            <a:endParaRPr/>
          </a:p>
          <a:p>
            <a:pPr marL="457200" lvl="0" indent="-323850" algn="l" rtl="0">
              <a:spcBef>
                <a:spcPts val="0"/>
              </a:spcBef>
              <a:spcAft>
                <a:spcPts val="0"/>
              </a:spcAft>
              <a:buSzPts val="1500"/>
              <a:buChar char="●"/>
            </a:pPr>
            <a:r>
              <a:rPr lang="en">
                <a:solidFill>
                  <a:schemeClr val="hlink"/>
                </a:solidFill>
                <a:uFill>
                  <a:noFill/>
                </a:uFill>
                <a:hlinkClick r:id="rId9"/>
              </a:rPr>
              <a:t>Gradient galaxy with rocket</a:t>
            </a:r>
            <a:endParaRPr/>
          </a:p>
          <a:p>
            <a:pPr marL="457200" lvl="0" indent="-323850" algn="l" rtl="0">
              <a:spcBef>
                <a:spcPts val="0"/>
              </a:spcBef>
              <a:spcAft>
                <a:spcPts val="0"/>
              </a:spcAft>
              <a:buSzPts val="1500"/>
              <a:buChar char="●"/>
            </a:pPr>
            <a:r>
              <a:rPr lang="en">
                <a:solidFill>
                  <a:schemeClr val="hlink"/>
                </a:solidFill>
                <a:uFill>
                  <a:noFill/>
                </a:uFill>
                <a:hlinkClick r:id="rId10"/>
              </a:rPr>
              <a:t>Star background</a:t>
            </a:r>
            <a:endParaRPr/>
          </a:p>
        </p:txBody>
      </p:sp>
      <p:sp>
        <p:nvSpPr>
          <p:cNvPr id="2279" name="Google Shape;2279;p76"/>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PHOTOS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11"/>
              </a:rPr>
              <a:t>Beautiful constellations on sky</a:t>
            </a:r>
            <a:endParaRPr/>
          </a:p>
          <a:p>
            <a:pPr marL="457200" lvl="0" indent="-323850" algn="l" rtl="0">
              <a:spcBef>
                <a:spcPts val="0"/>
              </a:spcBef>
              <a:spcAft>
                <a:spcPts val="0"/>
              </a:spcAft>
              <a:buSzPts val="1500"/>
              <a:buChar char="●"/>
            </a:pPr>
            <a:r>
              <a:rPr lang="en">
                <a:solidFill>
                  <a:schemeClr val="hlink"/>
                </a:solidFill>
                <a:uFill>
                  <a:noFill/>
                </a:uFill>
                <a:hlinkClick r:id="rId12"/>
              </a:rPr>
              <a:t>Virgo constellation on a beautiful starry night</a:t>
            </a:r>
            <a:endParaRPr/>
          </a:p>
          <a:p>
            <a:pPr marL="457200" lvl="0" indent="-323850" algn="l" rtl="0">
              <a:spcBef>
                <a:spcPts val="0"/>
              </a:spcBef>
              <a:spcAft>
                <a:spcPts val="0"/>
              </a:spcAft>
              <a:buSzPts val="1500"/>
              <a:buChar char="●"/>
            </a:pPr>
            <a:r>
              <a:rPr lang="en">
                <a:solidFill>
                  <a:schemeClr val="hlink"/>
                </a:solidFill>
                <a:uFill>
                  <a:noFill/>
                </a:uFill>
                <a:hlinkClick r:id="rId13"/>
              </a:rPr>
              <a:t>Woman studying in the library</a:t>
            </a:r>
            <a:endParaRPr/>
          </a:p>
          <a:p>
            <a:pPr marL="457200" lvl="0" indent="-323850" algn="l" rtl="0">
              <a:spcBef>
                <a:spcPts val="0"/>
              </a:spcBef>
              <a:spcAft>
                <a:spcPts val="0"/>
              </a:spcAft>
              <a:buSzPts val="1500"/>
              <a:buChar char="●"/>
            </a:pPr>
            <a:r>
              <a:rPr lang="en">
                <a:solidFill>
                  <a:schemeClr val="hlink"/>
                </a:solidFill>
                <a:uFill>
                  <a:noFill/>
                </a:uFill>
                <a:hlinkClick r:id="rId14"/>
              </a:rPr>
              <a:t>Man between bookshelves</a:t>
            </a:r>
            <a:endParaRPr/>
          </a:p>
        </p:txBody>
      </p:sp>
      <p:sp>
        <p:nvSpPr>
          <p:cNvPr id="2280" name="Google Shape;2280;p7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give a brief description of the topic you want to talk about. For example, if you want to talk about Mercury, you could say that it’s the smallest in the entire Solar System</a:t>
            </a:r>
            <a:endParaRPr/>
          </a:p>
        </p:txBody>
      </p:sp>
      <p:sp>
        <p:nvSpPr>
          <p:cNvPr id="1145" name="Google Shape;1145;p43"/>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grpSp>
        <p:nvGrpSpPr>
          <p:cNvPr id="1146" name="Google Shape;1146;p43"/>
          <p:cNvGrpSpPr/>
          <p:nvPr/>
        </p:nvGrpSpPr>
        <p:grpSpPr>
          <a:xfrm>
            <a:off x="725327" y="1305329"/>
            <a:ext cx="3013269" cy="2532842"/>
            <a:chOff x="467279" y="1290842"/>
            <a:chExt cx="3013269" cy="2532842"/>
          </a:xfrm>
        </p:grpSpPr>
        <p:grpSp>
          <p:nvGrpSpPr>
            <p:cNvPr id="1147" name="Google Shape;1147;p43"/>
            <p:cNvGrpSpPr/>
            <p:nvPr/>
          </p:nvGrpSpPr>
          <p:grpSpPr>
            <a:xfrm>
              <a:off x="467279" y="3016105"/>
              <a:ext cx="954346" cy="807579"/>
              <a:chOff x="575162" y="3714864"/>
              <a:chExt cx="1291752" cy="1093095"/>
            </a:xfrm>
          </p:grpSpPr>
          <p:sp>
            <p:nvSpPr>
              <p:cNvPr id="1148" name="Google Shape;1148;p43"/>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3"/>
              <p:cNvGrpSpPr/>
              <p:nvPr/>
            </p:nvGrpSpPr>
            <p:grpSpPr>
              <a:xfrm flipH="1">
                <a:off x="575162" y="3714864"/>
                <a:ext cx="1291752" cy="1093095"/>
                <a:chOff x="5341900" y="1228588"/>
                <a:chExt cx="717600" cy="607275"/>
              </a:xfrm>
            </p:grpSpPr>
            <p:sp>
              <p:nvSpPr>
                <p:cNvPr id="1150" name="Google Shape;1150;p43"/>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43"/>
            <p:cNvGrpSpPr/>
            <p:nvPr/>
          </p:nvGrpSpPr>
          <p:grpSpPr>
            <a:xfrm>
              <a:off x="1280031" y="1290842"/>
              <a:ext cx="2200517" cy="2084882"/>
              <a:chOff x="1535231" y="1742367"/>
              <a:chExt cx="2200517" cy="2084882"/>
            </a:xfrm>
          </p:grpSpPr>
          <p:sp>
            <p:nvSpPr>
              <p:cNvPr id="1163" name="Google Shape;1163;p43"/>
              <p:cNvSpPr/>
              <p:nvPr/>
            </p:nvSpPr>
            <p:spPr>
              <a:xfrm>
                <a:off x="2794348" y="2885849"/>
                <a:ext cx="941400" cy="9414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3"/>
              <p:cNvGrpSpPr/>
              <p:nvPr/>
            </p:nvGrpSpPr>
            <p:grpSpPr>
              <a:xfrm>
                <a:off x="1535231" y="1742367"/>
                <a:ext cx="2100802" cy="1913451"/>
                <a:chOff x="4106750" y="2356563"/>
                <a:chExt cx="1979088" cy="1802591"/>
              </a:xfrm>
            </p:grpSpPr>
            <p:sp>
              <p:nvSpPr>
                <p:cNvPr id="1165" name="Google Shape;1165;p43"/>
                <p:cNvSpPr/>
                <p:nvPr/>
              </p:nvSpPr>
              <p:spPr>
                <a:xfrm>
                  <a:off x="4106750" y="2356563"/>
                  <a:ext cx="1979088" cy="1802591"/>
                </a:xfrm>
                <a:custGeom>
                  <a:avLst/>
                  <a:gdLst/>
                  <a:ahLst/>
                  <a:cxnLst/>
                  <a:rect l="l" t="t" r="r" b="b"/>
                  <a:pathLst>
                    <a:path w="29244" h="26636" extrusionOk="0">
                      <a:moveTo>
                        <a:pt x="14623" y="1"/>
                      </a:moveTo>
                      <a:cubicBezTo>
                        <a:pt x="11215" y="1"/>
                        <a:pt x="7807" y="1301"/>
                        <a:pt x="5208" y="3900"/>
                      </a:cubicBezTo>
                      <a:cubicBezTo>
                        <a:pt x="1" y="9100"/>
                        <a:pt x="1" y="17537"/>
                        <a:pt x="5208" y="22736"/>
                      </a:cubicBezTo>
                      <a:cubicBezTo>
                        <a:pt x="7807" y="25336"/>
                        <a:pt x="11215" y="26636"/>
                        <a:pt x="14623" y="26636"/>
                      </a:cubicBezTo>
                      <a:cubicBezTo>
                        <a:pt x="18031" y="26636"/>
                        <a:pt x="21440" y="25336"/>
                        <a:pt x="24044" y="22736"/>
                      </a:cubicBezTo>
                      <a:cubicBezTo>
                        <a:pt x="29243" y="17537"/>
                        <a:pt x="29243" y="9100"/>
                        <a:pt x="24044" y="3900"/>
                      </a:cubicBezTo>
                      <a:cubicBezTo>
                        <a:pt x="21440" y="1301"/>
                        <a:pt x="18031" y="1"/>
                        <a:pt x="1462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4231339" y="2469579"/>
                  <a:ext cx="1730382" cy="1576624"/>
                </a:xfrm>
                <a:custGeom>
                  <a:avLst/>
                  <a:gdLst/>
                  <a:ahLst/>
                  <a:cxnLst/>
                  <a:rect l="l" t="t" r="r" b="b"/>
                  <a:pathLst>
                    <a:path w="25569" h="23297" extrusionOk="0">
                      <a:moveTo>
                        <a:pt x="12781" y="1"/>
                      </a:moveTo>
                      <a:cubicBezTo>
                        <a:pt x="9800" y="1"/>
                        <a:pt x="6819" y="1137"/>
                        <a:pt x="4546" y="3410"/>
                      </a:cubicBezTo>
                      <a:cubicBezTo>
                        <a:pt x="1" y="7963"/>
                        <a:pt x="1" y="15334"/>
                        <a:pt x="4546" y="19887"/>
                      </a:cubicBezTo>
                      <a:cubicBezTo>
                        <a:pt x="6819" y="22160"/>
                        <a:pt x="9800" y="23296"/>
                        <a:pt x="12781" y="23296"/>
                      </a:cubicBezTo>
                      <a:cubicBezTo>
                        <a:pt x="15762" y="23296"/>
                        <a:pt x="18743" y="22160"/>
                        <a:pt x="21016" y="19887"/>
                      </a:cubicBezTo>
                      <a:cubicBezTo>
                        <a:pt x="25569" y="15334"/>
                        <a:pt x="25569" y="7963"/>
                        <a:pt x="21016" y="3410"/>
                      </a:cubicBezTo>
                      <a:cubicBezTo>
                        <a:pt x="18743" y="1137"/>
                        <a:pt x="15762" y="1"/>
                        <a:pt x="12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360530" y="2523177"/>
                  <a:ext cx="1472067" cy="1469360"/>
                </a:xfrm>
                <a:custGeom>
                  <a:avLst/>
                  <a:gdLst/>
                  <a:ahLst/>
                  <a:cxnLst/>
                  <a:rect l="l" t="t" r="r" b="b"/>
                  <a:pathLst>
                    <a:path w="21752" h="21712" extrusionOk="0">
                      <a:moveTo>
                        <a:pt x="10846" y="1"/>
                      </a:moveTo>
                      <a:cubicBezTo>
                        <a:pt x="9664" y="1"/>
                        <a:pt x="8516" y="193"/>
                        <a:pt x="7438" y="559"/>
                      </a:cubicBezTo>
                      <a:cubicBezTo>
                        <a:pt x="6364" y="912"/>
                        <a:pt x="5357" y="1438"/>
                        <a:pt x="4456" y="2100"/>
                      </a:cubicBezTo>
                      <a:cubicBezTo>
                        <a:pt x="3930" y="2483"/>
                        <a:pt x="3441" y="2919"/>
                        <a:pt x="2990" y="3392"/>
                      </a:cubicBezTo>
                      <a:cubicBezTo>
                        <a:pt x="2480" y="3933"/>
                        <a:pt x="2014" y="4534"/>
                        <a:pt x="1623" y="5173"/>
                      </a:cubicBezTo>
                      <a:cubicBezTo>
                        <a:pt x="1345" y="5623"/>
                        <a:pt x="1105" y="6089"/>
                        <a:pt x="894" y="6585"/>
                      </a:cubicBezTo>
                      <a:cubicBezTo>
                        <a:pt x="631" y="7186"/>
                        <a:pt x="428" y="7817"/>
                        <a:pt x="286" y="8478"/>
                      </a:cubicBezTo>
                      <a:cubicBezTo>
                        <a:pt x="226" y="8726"/>
                        <a:pt x="180" y="8982"/>
                        <a:pt x="135" y="9245"/>
                      </a:cubicBezTo>
                      <a:cubicBezTo>
                        <a:pt x="105" y="9485"/>
                        <a:pt x="75" y="9718"/>
                        <a:pt x="53" y="9959"/>
                      </a:cubicBezTo>
                      <a:cubicBezTo>
                        <a:pt x="0" y="10635"/>
                        <a:pt x="8" y="11296"/>
                        <a:pt x="68" y="11950"/>
                      </a:cubicBezTo>
                      <a:cubicBezTo>
                        <a:pt x="120" y="12476"/>
                        <a:pt x="218" y="13002"/>
                        <a:pt x="346" y="13505"/>
                      </a:cubicBezTo>
                      <a:cubicBezTo>
                        <a:pt x="526" y="14234"/>
                        <a:pt x="789" y="14940"/>
                        <a:pt x="1112" y="15609"/>
                      </a:cubicBezTo>
                      <a:cubicBezTo>
                        <a:pt x="1398" y="16195"/>
                        <a:pt x="1736" y="16751"/>
                        <a:pt x="2119" y="17277"/>
                      </a:cubicBezTo>
                      <a:cubicBezTo>
                        <a:pt x="2773" y="18171"/>
                        <a:pt x="3562" y="18960"/>
                        <a:pt x="4463" y="19621"/>
                      </a:cubicBezTo>
                      <a:cubicBezTo>
                        <a:pt x="5831" y="20628"/>
                        <a:pt x="7461" y="21319"/>
                        <a:pt x="9257" y="21589"/>
                      </a:cubicBezTo>
                      <a:cubicBezTo>
                        <a:pt x="9803" y="21672"/>
                        <a:pt x="10346" y="21711"/>
                        <a:pt x="10883" y="21711"/>
                      </a:cubicBezTo>
                      <a:cubicBezTo>
                        <a:pt x="12112" y="21711"/>
                        <a:pt x="13307" y="21503"/>
                        <a:pt x="14426" y="21116"/>
                      </a:cubicBezTo>
                      <a:cubicBezTo>
                        <a:pt x="15478" y="20748"/>
                        <a:pt x="16462" y="20229"/>
                        <a:pt x="17349" y="19568"/>
                      </a:cubicBezTo>
                      <a:cubicBezTo>
                        <a:pt x="17875" y="19178"/>
                        <a:pt x="18355" y="18749"/>
                        <a:pt x="18799" y="18268"/>
                      </a:cubicBezTo>
                      <a:cubicBezTo>
                        <a:pt x="19310" y="17727"/>
                        <a:pt x="19768" y="17126"/>
                        <a:pt x="20159" y="16488"/>
                      </a:cubicBezTo>
                      <a:cubicBezTo>
                        <a:pt x="20429" y="16037"/>
                        <a:pt x="20670" y="15571"/>
                        <a:pt x="20872" y="15083"/>
                      </a:cubicBezTo>
                      <a:cubicBezTo>
                        <a:pt x="21128" y="14474"/>
                        <a:pt x="21331" y="13843"/>
                        <a:pt x="21473" y="13182"/>
                      </a:cubicBezTo>
                      <a:cubicBezTo>
                        <a:pt x="21526" y="12949"/>
                        <a:pt x="21571" y="12708"/>
                        <a:pt x="21609" y="12468"/>
                      </a:cubicBezTo>
                      <a:cubicBezTo>
                        <a:pt x="21646" y="12213"/>
                        <a:pt x="21676" y="11957"/>
                        <a:pt x="21699" y="11702"/>
                      </a:cubicBezTo>
                      <a:cubicBezTo>
                        <a:pt x="21751" y="11025"/>
                        <a:pt x="21744" y="10357"/>
                        <a:pt x="21669" y="9703"/>
                      </a:cubicBezTo>
                      <a:cubicBezTo>
                        <a:pt x="21616" y="9177"/>
                        <a:pt x="21519" y="8659"/>
                        <a:pt x="21391" y="8148"/>
                      </a:cubicBezTo>
                      <a:cubicBezTo>
                        <a:pt x="21203" y="7419"/>
                        <a:pt x="20933" y="6713"/>
                        <a:pt x="20602" y="6044"/>
                      </a:cubicBezTo>
                      <a:cubicBezTo>
                        <a:pt x="20309" y="5458"/>
                        <a:pt x="19971" y="4895"/>
                        <a:pt x="19580" y="4369"/>
                      </a:cubicBezTo>
                      <a:cubicBezTo>
                        <a:pt x="18911" y="3475"/>
                        <a:pt x="18107" y="2678"/>
                        <a:pt x="17191" y="2024"/>
                      </a:cubicBezTo>
                      <a:cubicBezTo>
                        <a:pt x="15838" y="1055"/>
                        <a:pt x="14246" y="387"/>
                        <a:pt x="12487" y="124"/>
                      </a:cubicBezTo>
                      <a:cubicBezTo>
                        <a:pt x="11935" y="41"/>
                        <a:pt x="11387" y="1"/>
                        <a:pt x="10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4662020" y="2561007"/>
                  <a:ext cx="1023652" cy="257842"/>
                </a:xfrm>
                <a:custGeom>
                  <a:avLst/>
                  <a:gdLst/>
                  <a:ahLst/>
                  <a:cxnLst/>
                  <a:rect l="l" t="t" r="r" b="b"/>
                  <a:pathLst>
                    <a:path w="15126" h="3810" extrusionOk="0">
                      <a:moveTo>
                        <a:pt x="2983" y="0"/>
                      </a:moveTo>
                      <a:cubicBezTo>
                        <a:pt x="1909" y="353"/>
                        <a:pt x="902" y="879"/>
                        <a:pt x="1" y="1541"/>
                      </a:cubicBezTo>
                      <a:lnTo>
                        <a:pt x="15125" y="3810"/>
                      </a:lnTo>
                      <a:cubicBezTo>
                        <a:pt x="14456" y="2916"/>
                        <a:pt x="13652" y="2119"/>
                        <a:pt x="12736" y="1465"/>
                      </a:cubicBezTo>
                      <a:lnTo>
                        <a:pt x="2983"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4469824" y="2752661"/>
                  <a:ext cx="1338341" cy="321930"/>
                </a:xfrm>
                <a:custGeom>
                  <a:avLst/>
                  <a:gdLst/>
                  <a:ahLst/>
                  <a:cxnLst/>
                  <a:rect l="l" t="t" r="r" b="b"/>
                  <a:pathLst>
                    <a:path w="19776" h="4757" extrusionOk="0">
                      <a:moveTo>
                        <a:pt x="1375" y="1"/>
                      </a:moveTo>
                      <a:cubicBezTo>
                        <a:pt x="857" y="542"/>
                        <a:pt x="399" y="1143"/>
                        <a:pt x="1" y="1782"/>
                      </a:cubicBezTo>
                      <a:lnTo>
                        <a:pt x="19776" y="4757"/>
                      </a:lnTo>
                      <a:cubicBezTo>
                        <a:pt x="19580" y="4028"/>
                        <a:pt x="19318" y="3322"/>
                        <a:pt x="18987" y="2653"/>
                      </a:cubicBezTo>
                      <a:lnTo>
                        <a:pt x="1375"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4379343" y="2968813"/>
                  <a:ext cx="1453253" cy="346293"/>
                </a:xfrm>
                <a:custGeom>
                  <a:avLst/>
                  <a:gdLst/>
                  <a:ahLst/>
                  <a:cxnLst/>
                  <a:rect l="l" t="t" r="r" b="b"/>
                  <a:pathLst>
                    <a:path w="21474" h="5117" extrusionOk="0">
                      <a:moveTo>
                        <a:pt x="616" y="0"/>
                      </a:moveTo>
                      <a:cubicBezTo>
                        <a:pt x="353" y="601"/>
                        <a:pt x="150" y="1232"/>
                        <a:pt x="0" y="1893"/>
                      </a:cubicBezTo>
                      <a:lnTo>
                        <a:pt x="21421" y="5117"/>
                      </a:lnTo>
                      <a:cubicBezTo>
                        <a:pt x="21473" y="4440"/>
                        <a:pt x="21458" y="3772"/>
                        <a:pt x="21391" y="3118"/>
                      </a:cubicBezTo>
                      <a:lnTo>
                        <a:pt x="616"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4360530" y="3197078"/>
                  <a:ext cx="1453253" cy="346361"/>
                </a:xfrm>
                <a:custGeom>
                  <a:avLst/>
                  <a:gdLst/>
                  <a:ahLst/>
                  <a:cxnLst/>
                  <a:rect l="l" t="t" r="r" b="b"/>
                  <a:pathLst>
                    <a:path w="21474" h="5118" extrusionOk="0">
                      <a:moveTo>
                        <a:pt x="53" y="1"/>
                      </a:moveTo>
                      <a:cubicBezTo>
                        <a:pt x="0" y="677"/>
                        <a:pt x="0" y="1338"/>
                        <a:pt x="68" y="1992"/>
                      </a:cubicBezTo>
                      <a:lnTo>
                        <a:pt x="20872" y="5117"/>
                      </a:lnTo>
                      <a:cubicBezTo>
                        <a:pt x="21128" y="4516"/>
                        <a:pt x="21331" y="3885"/>
                        <a:pt x="21473" y="3224"/>
                      </a:cubicBezTo>
                      <a:lnTo>
                        <a:pt x="53"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383877" y="3437052"/>
                  <a:ext cx="1340912" cy="322471"/>
                </a:xfrm>
                <a:custGeom>
                  <a:avLst/>
                  <a:gdLst/>
                  <a:ahLst/>
                  <a:cxnLst/>
                  <a:rect l="l" t="t" r="r" b="b"/>
                  <a:pathLst>
                    <a:path w="19814" h="4765" extrusionOk="0">
                      <a:moveTo>
                        <a:pt x="1" y="1"/>
                      </a:moveTo>
                      <a:lnTo>
                        <a:pt x="1" y="1"/>
                      </a:lnTo>
                      <a:cubicBezTo>
                        <a:pt x="181" y="730"/>
                        <a:pt x="444" y="1436"/>
                        <a:pt x="767" y="2105"/>
                      </a:cubicBezTo>
                      <a:lnTo>
                        <a:pt x="18461" y="4764"/>
                      </a:lnTo>
                      <a:cubicBezTo>
                        <a:pt x="18965" y="4223"/>
                        <a:pt x="19423" y="3622"/>
                        <a:pt x="19814" y="2984"/>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4503864" y="3692320"/>
                  <a:ext cx="1030758" cy="259872"/>
                </a:xfrm>
                <a:custGeom>
                  <a:avLst/>
                  <a:gdLst/>
                  <a:ahLst/>
                  <a:cxnLst/>
                  <a:rect l="l" t="t" r="r" b="b"/>
                  <a:pathLst>
                    <a:path w="15231" h="3840" extrusionOk="0">
                      <a:moveTo>
                        <a:pt x="1" y="1"/>
                      </a:moveTo>
                      <a:lnTo>
                        <a:pt x="1" y="1"/>
                      </a:lnTo>
                      <a:cubicBezTo>
                        <a:pt x="655" y="895"/>
                        <a:pt x="1444" y="1684"/>
                        <a:pt x="2345" y="2345"/>
                      </a:cubicBezTo>
                      <a:lnTo>
                        <a:pt x="12308" y="3840"/>
                      </a:lnTo>
                      <a:cubicBezTo>
                        <a:pt x="13360" y="3472"/>
                        <a:pt x="14344" y="2946"/>
                        <a:pt x="15231" y="2292"/>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74" name="Google Shape;1174;p43"/>
          <p:cNvSpPr/>
          <p:nvPr/>
        </p:nvSpPr>
        <p:spPr>
          <a:xfrm>
            <a:off x="4295773" y="2148726"/>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402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1441261" y="1249206"/>
            <a:ext cx="68755" cy="68697"/>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260783" y="40916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4"/>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could be the part of the presentation where you can introduce yourself, write your email…</a:t>
            </a:r>
            <a:endParaRPr/>
          </a:p>
        </p:txBody>
      </p:sp>
      <p:sp>
        <p:nvSpPr>
          <p:cNvPr id="1183" name="Google Shape;1183;p44"/>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1184" name="Google Shape;1184;p44"/>
          <p:cNvSpPr/>
          <p:nvPr/>
        </p:nvSpPr>
        <p:spPr>
          <a:xfrm>
            <a:off x="2981850" y="2574966"/>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5"/>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ASTRONOMICAL OBSERVATORY</a:t>
            </a:r>
            <a:endParaRPr/>
          </a:p>
        </p:txBody>
      </p:sp>
      <p:sp>
        <p:nvSpPr>
          <p:cNvPr id="1190" name="Google Shape;1190;p45"/>
          <p:cNvSpPr txBox="1">
            <a:spLocks noGrp="1"/>
          </p:cNvSpPr>
          <p:nvPr>
            <p:ph type="title" idx="2"/>
          </p:nvPr>
        </p:nvSpPr>
        <p:spPr>
          <a:xfrm>
            <a:off x="825075" y="615688"/>
            <a:ext cx="1313100" cy="13167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91" name="Google Shape;1191;p45"/>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grpSp>
        <p:nvGrpSpPr>
          <p:cNvPr id="1192" name="Google Shape;1192;p45"/>
          <p:cNvGrpSpPr/>
          <p:nvPr/>
        </p:nvGrpSpPr>
        <p:grpSpPr>
          <a:xfrm>
            <a:off x="6452970" y="1478107"/>
            <a:ext cx="1968666" cy="2187270"/>
            <a:chOff x="6452970" y="1478107"/>
            <a:chExt cx="1968666" cy="2187270"/>
          </a:xfrm>
        </p:grpSpPr>
        <p:sp>
          <p:nvSpPr>
            <p:cNvPr id="1193" name="Google Shape;1193;p45"/>
            <p:cNvSpPr/>
            <p:nvPr/>
          </p:nvSpPr>
          <p:spPr>
            <a:xfrm rot="5400000">
              <a:off x="6452970" y="2440394"/>
              <a:ext cx="1224984" cy="1224984"/>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45"/>
            <p:cNvGrpSpPr/>
            <p:nvPr/>
          </p:nvGrpSpPr>
          <p:grpSpPr>
            <a:xfrm>
              <a:off x="6740230" y="1478107"/>
              <a:ext cx="1681406" cy="1681406"/>
              <a:chOff x="6120868" y="1211319"/>
              <a:chExt cx="1309471" cy="1309471"/>
            </a:xfrm>
          </p:grpSpPr>
          <p:sp>
            <p:nvSpPr>
              <p:cNvPr id="1195" name="Google Shape;1195;p45"/>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1" name="Google Shape;1211;p45"/>
          <p:cNvSpPr/>
          <p:nvPr/>
        </p:nvSpPr>
        <p:spPr>
          <a:xfrm>
            <a:off x="82507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CELESTIAL OBJECTS</a:t>
            </a:r>
            <a:endParaRPr/>
          </a:p>
        </p:txBody>
      </p:sp>
      <p:sp>
        <p:nvSpPr>
          <p:cNvPr id="1217" name="Google Shape;1217;p46"/>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is the closest planet to the Sun and the smallest one in the entire Solar System. This planet's name has nothing to do with the liquid metal, since Mercury was named after the Roman messenger god. </a:t>
            </a:r>
            <a:endParaRPr/>
          </a:p>
          <a:p>
            <a:pPr marL="457200" lvl="0" indent="-323850" algn="l" rtl="0">
              <a:spcBef>
                <a:spcPts val="1000"/>
              </a:spcBef>
              <a:spcAft>
                <a:spcPts val="1000"/>
              </a:spcAft>
              <a:buSzPts val="1500"/>
              <a:buChar char="●"/>
            </a:pPr>
            <a:r>
              <a:rPr lang="en"/>
              <a:t>Despite being closer to the Sun than Venus, its temperatures aren't as hot as that planet's.</a:t>
            </a:r>
            <a:endParaRPr/>
          </a:p>
        </p:txBody>
      </p:sp>
      <p:sp>
        <p:nvSpPr>
          <p:cNvPr id="1218" name="Google Shape;1218;p46"/>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takes a little more than 58 days to complete its rotation, so try to imagine how long days must be there! </a:t>
            </a:r>
            <a:endParaRPr/>
          </a:p>
          <a:p>
            <a:pPr marL="457200" lvl="0" indent="-323850" algn="l" rtl="0">
              <a:spcBef>
                <a:spcPts val="1000"/>
              </a:spcBef>
              <a:spcAft>
                <a:spcPts val="1000"/>
              </a:spcAft>
              <a:buSzPts val="1500"/>
              <a:buChar char="●"/>
            </a:pPr>
            <a:r>
              <a:rPr lang="en"/>
              <a:t>Since the temperatures are so extreme, albeit not as extreme as in Venus, and the solar radiation is so high, Mercury has been deemed to be non-habitable for humans</a:t>
            </a:r>
            <a:endParaRPr/>
          </a:p>
        </p:txBody>
      </p:sp>
      <p:sp>
        <p:nvSpPr>
          <p:cNvPr id="1219" name="Google Shape;1219;p4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7878457" y="75901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 Lists like this one:</a:t>
            </a:r>
            <a:endParaRPr/>
          </a:p>
          <a:p>
            <a:pPr marL="457200" lvl="0" indent="-323850" algn="l" rtl="0">
              <a:spcBef>
                <a:spcPts val="1000"/>
              </a:spcBef>
              <a:spcAft>
                <a:spcPts val="0"/>
              </a:spcAft>
              <a:buSzPts val="1500"/>
              <a:buChar char="●"/>
            </a:pPr>
            <a:r>
              <a:rPr lang="en"/>
              <a:t>They’re simple </a:t>
            </a:r>
            <a:endParaRPr/>
          </a:p>
          <a:p>
            <a:pPr marL="457200" lvl="0" indent="-323850" algn="l" rtl="0">
              <a:spcBef>
                <a:spcPts val="0"/>
              </a:spcBef>
              <a:spcAft>
                <a:spcPts val="0"/>
              </a:spcAft>
              <a:buSzPts val="1500"/>
              <a:buChar char="●"/>
            </a:pPr>
            <a:r>
              <a:rPr lang="en"/>
              <a:t>You can organize your ideas clearly</a:t>
            </a:r>
            <a:endParaRPr/>
          </a:p>
          <a:p>
            <a:pPr marL="457200" lvl="0" indent="-323850" algn="l" rtl="0">
              <a:spcBef>
                <a:spcPts val="0"/>
              </a:spcBef>
              <a:spcAft>
                <a:spcPts val="0"/>
              </a:spcAft>
              <a:buSzPts val="15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1226" name="Google Shape;122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ELECTROMAGNETIC SPECTRUM</a:t>
            </a:r>
            <a:endParaRPr/>
          </a:p>
        </p:txBody>
      </p:sp>
      <p:grpSp>
        <p:nvGrpSpPr>
          <p:cNvPr id="1227" name="Google Shape;1227;p47"/>
          <p:cNvGrpSpPr/>
          <p:nvPr/>
        </p:nvGrpSpPr>
        <p:grpSpPr>
          <a:xfrm>
            <a:off x="5098820" y="2728788"/>
            <a:ext cx="3808303" cy="1474649"/>
            <a:chOff x="1517450" y="2662050"/>
            <a:chExt cx="776175" cy="300550"/>
          </a:xfrm>
        </p:grpSpPr>
        <p:sp>
          <p:nvSpPr>
            <p:cNvPr id="1228" name="Google Shape;1228;p4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42" name="Google Shape;1242;p4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243" name="Google Shape;1243;p4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244" name="Google Shape;1244;p4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45" name="Google Shape;1245;p48"/>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OPTICAL OBSERVATORIES</a:t>
            </a:r>
            <a:endParaRPr/>
          </a:p>
        </p:txBody>
      </p:sp>
      <p:sp>
        <p:nvSpPr>
          <p:cNvPr id="1246" name="Google Shape;1246;p48"/>
          <p:cNvSpPr txBox="1">
            <a:spLocks noGrp="1"/>
          </p:cNvSpPr>
          <p:nvPr>
            <p:ph type="title" idx="5"/>
          </p:nvPr>
        </p:nvSpPr>
        <p:spPr>
          <a:xfrm>
            <a:off x="2200238"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A</a:t>
            </a:r>
            <a:endParaRPr/>
          </a:p>
        </p:txBody>
      </p:sp>
      <p:sp>
        <p:nvSpPr>
          <p:cNvPr id="1247" name="Google Shape;1247;p48"/>
          <p:cNvSpPr txBox="1">
            <a:spLocks noGrp="1"/>
          </p:cNvSpPr>
          <p:nvPr>
            <p:ph type="title" idx="6"/>
          </p:nvPr>
        </p:nvSpPr>
        <p:spPr>
          <a:xfrm>
            <a:off x="6057863"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B</a:t>
            </a:r>
            <a:endParaRPr/>
          </a:p>
        </p:txBody>
      </p:sp>
      <p:sp>
        <p:nvSpPr>
          <p:cNvPr id="1248" name="Google Shape;1248;p48"/>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7498690" y="123097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stronomical Observatory by Slidesgo">
  <a:themeElements>
    <a:clrScheme name="Simple Light">
      <a:dk1>
        <a:srgbClr val="0C0019"/>
      </a:dk1>
      <a:lt1>
        <a:srgbClr val="FFFFFF"/>
      </a:lt1>
      <a:dk2>
        <a:srgbClr val="9663D4"/>
      </a:dk2>
      <a:lt2>
        <a:srgbClr val="6384FF"/>
      </a:lt2>
      <a:accent1>
        <a:srgbClr val="370672"/>
      </a:accent1>
      <a:accent2>
        <a:srgbClr val="FF3FEA"/>
      </a:accent2>
      <a:accent3>
        <a:srgbClr val="FFDD9D"/>
      </a:accent3>
      <a:accent4>
        <a:srgbClr val="44CAFF"/>
      </a:accent4>
      <a:accent5>
        <a:srgbClr val="453ECA"/>
      </a:accent5>
      <a:accent6>
        <a:srgbClr val="FFAB0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1314</Words>
  <Application>Microsoft Office PowerPoint</Application>
  <PresentationFormat>On-screen Show (16:9)</PresentationFormat>
  <Paragraphs>252</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Anek Devanagari ExtraBold</vt:lpstr>
      <vt:lpstr>Fredoka One</vt:lpstr>
      <vt:lpstr>Roboto Condensed Light</vt:lpstr>
      <vt:lpstr>Palanquin Dark</vt:lpstr>
      <vt:lpstr>Chivo</vt:lpstr>
      <vt:lpstr>Arial</vt:lpstr>
      <vt:lpstr>Astronomical Observatory by Slidesgo</vt:lpstr>
      <vt:lpstr>Title</vt:lpstr>
      <vt:lpstr>CONTENTS OF THIS TEMPLATE</vt:lpstr>
      <vt:lpstr>TABLE OF CONTENTS</vt:lpstr>
      <vt:lpstr>INTRODUCTION</vt:lpstr>
      <vt:lpstr>WHOA!</vt:lpstr>
      <vt:lpstr>ASTRONOMICAL OBSERVATORY</vt:lpstr>
      <vt:lpstr>OBSERVE CELESTIAL OBJECTS</vt:lpstr>
      <vt:lpstr>ELECTROMAGNETIC SPECTRUM</vt:lpstr>
      <vt:lpstr>OUR OPTICAL OBSERVATORIES</vt:lpstr>
      <vt:lpstr>COSMIC RADIO WAVE EMITTERS</vt:lpstr>
      <vt:lpstr>OBSERVE EARTH SATELLITES</vt:lpstr>
      <vt:lpstr>STUDY CELESTIAL SOURCES</vt:lpstr>
      <vt:lpstr>AWESOME WORDS</vt:lpstr>
      <vt:lpstr>—SOMEONE FAMOUS</vt:lpstr>
      <vt:lpstr>A PICTURE IS WORTH A THOUSANDS WORDS</vt:lpstr>
      <vt:lpstr>A PICTURE REINFORCES THE CONCEPT</vt:lpstr>
      <vt:lpstr>489,300.00</vt:lpstr>
      <vt:lpstr>33.300</vt:lpstr>
      <vt:lpstr>OUR TELESCOPES</vt:lpstr>
      <vt:lpstr>40%</vt:lpstr>
      <vt:lpstr>TELESCOPE SOFTWARE</vt:lpstr>
      <vt:lpstr>ASTRONOMIC WEBSITE</vt:lpstr>
      <vt:lpstr>TABLET APP ABOUT STARS</vt:lpstr>
      <vt:lpstr>TELESCOPE MAP</vt:lpstr>
      <vt:lpstr>HISTORY OF OBSERVATION</vt:lpstr>
      <vt:lpstr>OBSERVED CELESTIAL OBJECTS</vt:lpstr>
      <vt:lpstr>TYPES OF OBJECTS</vt:lpstr>
      <vt:lpstr>ASTRONOMICAL INSTRUMENTS</vt:lpstr>
      <vt:lpstr>SATELLITE OBSERVATORIES</vt:lpstr>
      <vt:lpstr>OUR SATELLITES</vt:lpstr>
      <vt:lpstr>5/25</vt:lpstr>
      <vt:lpstr>OBSERVATION PLANNING</vt:lpstr>
      <vt:lpstr>SATELLITE POSITIONS</vt:lpstr>
      <vt:lpstr>OUR TEAM</vt:lpstr>
      <vt:lpstr>THANKS!</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Li, Eugene J (Student)</cp:lastModifiedBy>
  <cp:revision>1</cp:revision>
  <dcterms:modified xsi:type="dcterms:W3CDTF">2024-07-04T05:29:13Z</dcterms:modified>
</cp:coreProperties>
</file>