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71802" y="285728"/>
            <a:ext cx="221457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View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71802" y="2143116"/>
            <a:ext cx="221457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Presenter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071802" y="3929066"/>
            <a:ext cx="221457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dispatcher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86050" y="500063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6314" y="5000636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</a:t>
            </a:r>
          </a:p>
        </p:txBody>
      </p:sp>
      <p:sp>
        <p:nvSpPr>
          <p:cNvPr id="12" name="矩形 11"/>
          <p:cNvSpPr/>
          <p:nvPr/>
        </p:nvSpPr>
        <p:spPr>
          <a:xfrm>
            <a:off x="571472" y="214290"/>
            <a:ext cx="7358114" cy="471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1472" y="5500702"/>
            <a:ext cx="7358114" cy="107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00232" y="50004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356" y="585789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Server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215472" y="521415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4179091" y="51792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3216266" y="342741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4179885" y="339248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3216266" y="164146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4179885" y="1606537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786314" y="1357298"/>
            <a:ext cx="263572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Presenter.MyView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中定义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View</a:t>
            </a:r>
            <a:r>
              <a:rPr lang="zh-CN" altLang="en-US" dirty="0" smtClean="0"/>
              <a:t>中实现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928662" y="1285860"/>
            <a:ext cx="19632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/>
              <a:t>UiHandlers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中定义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Presenter</a:t>
            </a:r>
            <a:r>
              <a:rPr lang="zh-CN" altLang="en-US" dirty="0" smtClean="0"/>
              <a:t>中实现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</cp:lastModifiedBy>
  <cp:revision>5</cp:revision>
  <dcterms:created xsi:type="dcterms:W3CDTF">2013-05-31T02:10:24Z</dcterms:created>
  <dcterms:modified xsi:type="dcterms:W3CDTF">2013-06-04T08:09:25Z</dcterms:modified>
</cp:coreProperties>
</file>