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035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65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3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99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86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439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30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78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13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978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D93D5-00BB-45C1-AB3A-D2AA8C37A54F}" type="datetimeFigureOut">
              <a:rPr lang="en-CA" smtClean="0"/>
              <a:t>2019-11-22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9E8A-4EB0-497B-B186-C4F84292D1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1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24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0730"/>
          <a:stretch/>
        </p:blipFill>
        <p:spPr>
          <a:xfrm>
            <a:off x="1727322" y="1256933"/>
            <a:ext cx="3743325" cy="1187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8784"/>
          <a:stretch/>
        </p:blipFill>
        <p:spPr>
          <a:xfrm>
            <a:off x="1727322" y="3332285"/>
            <a:ext cx="3743325" cy="123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3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Chan</dc:creator>
  <cp:lastModifiedBy>Marco Chan</cp:lastModifiedBy>
  <cp:revision>1</cp:revision>
  <dcterms:created xsi:type="dcterms:W3CDTF">2019-11-22T21:28:28Z</dcterms:created>
  <dcterms:modified xsi:type="dcterms:W3CDTF">2019-11-22T21:31:16Z</dcterms:modified>
</cp:coreProperties>
</file>