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Outfit ExtraBold"/>
      <p:bold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1" Type="http://schemas.openxmlformats.org/officeDocument/2006/relationships/font" Target="fonts/La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utfitExtraBold-bold.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1" name="Google Shape;258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1" name="Shape 2731"/>
        <p:cNvGrpSpPr/>
        <p:nvPr/>
      </p:nvGrpSpPr>
      <p:grpSpPr>
        <a:xfrm>
          <a:off x="0" y="0"/>
          <a:ext cx="0" cy="0"/>
          <a:chOff x="0" y="0"/>
          <a:chExt cx="0" cy="0"/>
        </a:xfrm>
      </p:grpSpPr>
      <p:sp>
        <p:nvSpPr>
          <p:cNvPr id="2732" name="Google Shape;2732;g2cea624ebb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3" name="Google Shape;2733;g2cea624ebb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2cea624ebb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2cea624ebb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4" name="Shape 2744"/>
        <p:cNvGrpSpPr/>
        <p:nvPr/>
      </p:nvGrpSpPr>
      <p:grpSpPr>
        <a:xfrm>
          <a:off x="0" y="0"/>
          <a:ext cx="0" cy="0"/>
          <a:chOff x="0" y="0"/>
          <a:chExt cx="0" cy="0"/>
        </a:xfrm>
      </p:grpSpPr>
      <p:sp>
        <p:nvSpPr>
          <p:cNvPr id="2745" name="Google Shape;2745;g2cea624eb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6" name="Google Shape;2746;g2cea624eb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8" name="Shape 2758"/>
        <p:cNvGrpSpPr/>
        <p:nvPr/>
      </p:nvGrpSpPr>
      <p:grpSpPr>
        <a:xfrm>
          <a:off x="0" y="0"/>
          <a:ext cx="0" cy="0"/>
          <a:chOff x="0" y="0"/>
          <a:chExt cx="0" cy="0"/>
        </a:xfrm>
      </p:grpSpPr>
      <p:sp>
        <p:nvSpPr>
          <p:cNvPr id="2759" name="Google Shape;2759;g2cea624ebb2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0" name="Google Shape;2760;g2cea624ebb2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5" name="Shape 2765"/>
        <p:cNvGrpSpPr/>
        <p:nvPr/>
      </p:nvGrpSpPr>
      <p:grpSpPr>
        <a:xfrm>
          <a:off x="0" y="0"/>
          <a:ext cx="0" cy="0"/>
          <a:chOff x="0" y="0"/>
          <a:chExt cx="0" cy="0"/>
        </a:xfrm>
      </p:grpSpPr>
      <p:sp>
        <p:nvSpPr>
          <p:cNvPr id="2766" name="Google Shape;2766;g2cea624ebb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7" name="Google Shape;2767;g2cea624ebb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2" name="Shape 2772"/>
        <p:cNvGrpSpPr/>
        <p:nvPr/>
      </p:nvGrpSpPr>
      <p:grpSpPr>
        <a:xfrm>
          <a:off x="0" y="0"/>
          <a:ext cx="0" cy="0"/>
          <a:chOff x="0" y="0"/>
          <a:chExt cx="0" cy="0"/>
        </a:xfrm>
      </p:grpSpPr>
      <p:sp>
        <p:nvSpPr>
          <p:cNvPr id="2773" name="Google Shape;2773;g2cea624ebb2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4" name="Google Shape;2774;g2cea624ebb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2cea624ebb2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2cea624ebb2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 system isnt good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6" name="Shape 2786"/>
        <p:cNvGrpSpPr/>
        <p:nvPr/>
      </p:nvGrpSpPr>
      <p:grpSpPr>
        <a:xfrm>
          <a:off x="0" y="0"/>
          <a:ext cx="0" cy="0"/>
          <a:chOff x="0" y="0"/>
          <a:chExt cx="0" cy="0"/>
        </a:xfrm>
      </p:grpSpPr>
      <p:sp>
        <p:nvSpPr>
          <p:cNvPr id="2787" name="Google Shape;2787;g2cea624ebb2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8" name="Google Shape;2788;g2cea624ebb2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 system isnt good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3" name="Shape 2793"/>
        <p:cNvGrpSpPr/>
        <p:nvPr/>
      </p:nvGrpSpPr>
      <p:grpSpPr>
        <a:xfrm>
          <a:off x="0" y="0"/>
          <a:ext cx="0" cy="0"/>
          <a:chOff x="0" y="0"/>
          <a:chExt cx="0" cy="0"/>
        </a:xfrm>
      </p:grpSpPr>
      <p:sp>
        <p:nvSpPr>
          <p:cNvPr id="2794" name="Google Shape;2794;g2cea624ebb2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5" name="Google Shape;2795;g2cea624ebb2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 system isnt good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0" name="Shape 2800"/>
        <p:cNvGrpSpPr/>
        <p:nvPr/>
      </p:nvGrpSpPr>
      <p:grpSpPr>
        <a:xfrm>
          <a:off x="0" y="0"/>
          <a:ext cx="0" cy="0"/>
          <a:chOff x="0" y="0"/>
          <a:chExt cx="0" cy="0"/>
        </a:xfrm>
      </p:grpSpPr>
      <p:sp>
        <p:nvSpPr>
          <p:cNvPr id="2801" name="Google Shape;2801;g2cea624ebb2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2" name="Google Shape;2802;g2cea624ebb2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 system isnt good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6" name="Shape 2586"/>
        <p:cNvGrpSpPr/>
        <p:nvPr/>
      </p:nvGrpSpPr>
      <p:grpSpPr>
        <a:xfrm>
          <a:off x="0" y="0"/>
          <a:ext cx="0" cy="0"/>
          <a:chOff x="0" y="0"/>
          <a:chExt cx="0" cy="0"/>
        </a:xfrm>
      </p:grpSpPr>
      <p:sp>
        <p:nvSpPr>
          <p:cNvPr id="2587" name="Google Shape;2587;g1f2e6270ebd_0_4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8" name="Google Shape;2588;g1f2e6270ebd_0_4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7" name="Shape 2807"/>
        <p:cNvGrpSpPr/>
        <p:nvPr/>
      </p:nvGrpSpPr>
      <p:grpSpPr>
        <a:xfrm>
          <a:off x="0" y="0"/>
          <a:ext cx="0" cy="0"/>
          <a:chOff x="0" y="0"/>
          <a:chExt cx="0" cy="0"/>
        </a:xfrm>
      </p:grpSpPr>
      <p:sp>
        <p:nvSpPr>
          <p:cNvPr id="2808" name="Google Shape;2808;g2cea624ebb2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9" name="Google Shape;2809;g2cea624ebb2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 system isnt good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4" name="Shape 2814"/>
        <p:cNvGrpSpPr/>
        <p:nvPr/>
      </p:nvGrpSpPr>
      <p:grpSpPr>
        <a:xfrm>
          <a:off x="0" y="0"/>
          <a:ext cx="0" cy="0"/>
          <a:chOff x="0" y="0"/>
          <a:chExt cx="0" cy="0"/>
        </a:xfrm>
      </p:grpSpPr>
      <p:sp>
        <p:nvSpPr>
          <p:cNvPr id="2815" name="Google Shape;2815;g2cea624ebb2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6" name="Google Shape;2816;g2cea624ebb2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 system isnt good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1" name="Shape 2821"/>
        <p:cNvGrpSpPr/>
        <p:nvPr/>
      </p:nvGrpSpPr>
      <p:grpSpPr>
        <a:xfrm>
          <a:off x="0" y="0"/>
          <a:ext cx="0" cy="0"/>
          <a:chOff x="0" y="0"/>
          <a:chExt cx="0" cy="0"/>
        </a:xfrm>
      </p:grpSpPr>
      <p:sp>
        <p:nvSpPr>
          <p:cNvPr id="2822" name="Google Shape;2822;g2cea624ebb2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3" name="Google Shape;2823;g2cea624ebb2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KYC system isnt good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8" name="Shape 2828"/>
        <p:cNvGrpSpPr/>
        <p:nvPr/>
      </p:nvGrpSpPr>
      <p:grpSpPr>
        <a:xfrm>
          <a:off x="0" y="0"/>
          <a:ext cx="0" cy="0"/>
          <a:chOff x="0" y="0"/>
          <a:chExt cx="0" cy="0"/>
        </a:xfrm>
      </p:grpSpPr>
      <p:sp>
        <p:nvSpPr>
          <p:cNvPr id="2829" name="Google Shape;2829;g2cea624ebb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0" name="Google Shape;2830;g2cea624ebb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2cea624ebb2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2cea624ebb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2cea624ebb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2" name="Google Shape;2842;g2cea624ebb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4" name="Shape 2854"/>
        <p:cNvGrpSpPr/>
        <p:nvPr/>
      </p:nvGrpSpPr>
      <p:grpSpPr>
        <a:xfrm>
          <a:off x="0" y="0"/>
          <a:ext cx="0" cy="0"/>
          <a:chOff x="0" y="0"/>
          <a:chExt cx="0" cy="0"/>
        </a:xfrm>
      </p:grpSpPr>
      <p:sp>
        <p:nvSpPr>
          <p:cNvPr id="2855" name="Google Shape;2855;g1f2e6270ebd_0_4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6" name="Google Shape;2856;g1f2e6270ebd_0_4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3" name="Shape 2863"/>
        <p:cNvGrpSpPr/>
        <p:nvPr/>
      </p:nvGrpSpPr>
      <p:grpSpPr>
        <a:xfrm>
          <a:off x="0" y="0"/>
          <a:ext cx="0" cy="0"/>
          <a:chOff x="0" y="0"/>
          <a:chExt cx="0" cy="0"/>
        </a:xfrm>
      </p:grpSpPr>
      <p:sp>
        <p:nvSpPr>
          <p:cNvPr id="2864" name="Google Shape;2864;g1f2e6270ebd_0_4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5" name="Google Shape;2865;g1f2e6270ebd_0_4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9" name="Shape 2869"/>
        <p:cNvGrpSpPr/>
        <p:nvPr/>
      </p:nvGrpSpPr>
      <p:grpSpPr>
        <a:xfrm>
          <a:off x="0" y="0"/>
          <a:ext cx="0" cy="0"/>
          <a:chOff x="0" y="0"/>
          <a:chExt cx="0" cy="0"/>
        </a:xfrm>
      </p:grpSpPr>
      <p:sp>
        <p:nvSpPr>
          <p:cNvPr id="2870" name="Google Shape;2870;g2cea624ebb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1" name="Google Shape;2871;g2cea624ebb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6" name="Shape 2876"/>
        <p:cNvGrpSpPr/>
        <p:nvPr/>
      </p:nvGrpSpPr>
      <p:grpSpPr>
        <a:xfrm>
          <a:off x="0" y="0"/>
          <a:ext cx="0" cy="0"/>
          <a:chOff x="0" y="0"/>
          <a:chExt cx="0" cy="0"/>
        </a:xfrm>
      </p:grpSpPr>
      <p:sp>
        <p:nvSpPr>
          <p:cNvPr id="2877" name="Google Shape;2877;g2cea624ebb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8" name="Google Shape;2878;g2cea624ebb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9" name="Shape 2599"/>
        <p:cNvGrpSpPr/>
        <p:nvPr/>
      </p:nvGrpSpPr>
      <p:grpSpPr>
        <a:xfrm>
          <a:off x="0" y="0"/>
          <a:ext cx="0" cy="0"/>
          <a:chOff x="0" y="0"/>
          <a:chExt cx="0" cy="0"/>
        </a:xfrm>
      </p:grpSpPr>
      <p:sp>
        <p:nvSpPr>
          <p:cNvPr id="2600" name="Google Shape;2600;g1f2e6270ebd_0_4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1" name="Google Shape;2601;g1f2e6270ebd_0_4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3" name="Shape 2883"/>
        <p:cNvGrpSpPr/>
        <p:nvPr/>
      </p:nvGrpSpPr>
      <p:grpSpPr>
        <a:xfrm>
          <a:off x="0" y="0"/>
          <a:ext cx="0" cy="0"/>
          <a:chOff x="0" y="0"/>
          <a:chExt cx="0" cy="0"/>
        </a:xfrm>
      </p:grpSpPr>
      <p:sp>
        <p:nvSpPr>
          <p:cNvPr id="2884" name="Google Shape;2884;g2cea624ebb2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5" name="Google Shape;2885;g2cea624ebb2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9" name="Shape 2889"/>
        <p:cNvGrpSpPr/>
        <p:nvPr/>
      </p:nvGrpSpPr>
      <p:grpSpPr>
        <a:xfrm>
          <a:off x="0" y="0"/>
          <a:ext cx="0" cy="0"/>
          <a:chOff x="0" y="0"/>
          <a:chExt cx="0" cy="0"/>
        </a:xfrm>
      </p:grpSpPr>
      <p:sp>
        <p:nvSpPr>
          <p:cNvPr id="2890" name="Google Shape;2890;g2cea624ebb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1" name="Google Shape;2891;g2cea624ebb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g2cea624eb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7" name="Google Shape;2897;g2cea624eb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0" name="Shape 2670"/>
        <p:cNvGrpSpPr/>
        <p:nvPr/>
      </p:nvGrpSpPr>
      <p:grpSpPr>
        <a:xfrm>
          <a:off x="0" y="0"/>
          <a:ext cx="0" cy="0"/>
          <a:chOff x="0" y="0"/>
          <a:chExt cx="0" cy="0"/>
        </a:xfrm>
      </p:grpSpPr>
      <p:sp>
        <p:nvSpPr>
          <p:cNvPr id="2671" name="Google Shape;2671;g2cea624ebb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2" name="Google Shape;2672;g2cea624ebb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g1f2e6270ebd_0_4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8" name="Google Shape;2678;g1f2e6270ebd_0_4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2cea624eb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2cea624eb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2" name="Shape 2702"/>
        <p:cNvGrpSpPr/>
        <p:nvPr/>
      </p:nvGrpSpPr>
      <p:grpSpPr>
        <a:xfrm>
          <a:off x="0" y="0"/>
          <a:ext cx="0" cy="0"/>
          <a:chOff x="0" y="0"/>
          <a:chExt cx="0" cy="0"/>
        </a:xfrm>
      </p:grpSpPr>
      <p:sp>
        <p:nvSpPr>
          <p:cNvPr id="2703" name="Google Shape;2703;g1f2e6270ebd_0_4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4" name="Google Shape;2704;g1f2e6270ebd_0_4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9" name="Shape 2719"/>
        <p:cNvGrpSpPr/>
        <p:nvPr/>
      </p:nvGrpSpPr>
      <p:grpSpPr>
        <a:xfrm>
          <a:off x="0" y="0"/>
          <a:ext cx="0" cy="0"/>
          <a:chOff x="0" y="0"/>
          <a:chExt cx="0" cy="0"/>
        </a:xfrm>
      </p:grpSpPr>
      <p:sp>
        <p:nvSpPr>
          <p:cNvPr id="2720" name="Google Shape;2720;g2cea624ebb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1" name="Google Shape;2721;g2cea624ebb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5" name="Shape 2725"/>
        <p:cNvGrpSpPr/>
        <p:nvPr/>
      </p:nvGrpSpPr>
      <p:grpSpPr>
        <a:xfrm>
          <a:off x="0" y="0"/>
          <a:ext cx="0" cy="0"/>
          <a:chOff x="0" y="0"/>
          <a:chExt cx="0" cy="0"/>
        </a:xfrm>
      </p:grpSpPr>
      <p:sp>
        <p:nvSpPr>
          <p:cNvPr id="2726" name="Google Shape;2726;g2cea624ebb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7" name="Google Shape;2727;g2cea624ebb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10" name="Google Shape;210;p2"/>
          <p:cNvSpPr txBox="1"/>
          <p:nvPr>
            <p:ph type="ctrTitle"/>
          </p:nvPr>
        </p:nvSpPr>
        <p:spPr>
          <a:xfrm>
            <a:off x="713225" y="1570400"/>
            <a:ext cx="7717500" cy="1610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p:txBody>
      </p:sp>
      <p:sp>
        <p:nvSpPr>
          <p:cNvPr id="211" name="Google Shape;211;p2"/>
          <p:cNvSpPr txBox="1"/>
          <p:nvPr>
            <p:ph idx="1" type="subTitle"/>
          </p:nvPr>
        </p:nvSpPr>
        <p:spPr>
          <a:xfrm>
            <a:off x="713225" y="3180500"/>
            <a:ext cx="7721400" cy="475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9" name="Shape 979"/>
        <p:cNvGrpSpPr/>
        <p:nvPr/>
      </p:nvGrpSpPr>
      <p:grpSpPr>
        <a:xfrm>
          <a:off x="0" y="0"/>
          <a:ext cx="0" cy="0"/>
          <a:chOff x="0" y="0"/>
          <a:chExt cx="0" cy="0"/>
        </a:xfrm>
      </p:grpSpPr>
      <p:grpSp>
        <p:nvGrpSpPr>
          <p:cNvPr id="980" name="Google Shape;980;p11"/>
          <p:cNvGrpSpPr/>
          <p:nvPr/>
        </p:nvGrpSpPr>
        <p:grpSpPr>
          <a:xfrm>
            <a:off x="0" y="0"/>
            <a:ext cx="9143995" cy="5143491"/>
            <a:chOff x="0" y="0"/>
            <a:chExt cx="9143995" cy="5143491"/>
          </a:xfrm>
        </p:grpSpPr>
        <p:sp>
          <p:nvSpPr>
            <p:cNvPr id="981" name="Google Shape;981;p11"/>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2" name="Google Shape;982;p11"/>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3" name="Google Shape;983;p11"/>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4" name="Google Shape;984;p11"/>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5" name="Google Shape;985;p11"/>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6" name="Google Shape;986;p11"/>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7" name="Google Shape;987;p11"/>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8" name="Google Shape;988;p11"/>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9" name="Google Shape;989;p11"/>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0" name="Google Shape;990;p11"/>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1" name="Google Shape;991;p11"/>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2" name="Google Shape;992;p11"/>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3" name="Google Shape;993;p11"/>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4" name="Google Shape;994;p11"/>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5" name="Google Shape;995;p11"/>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6" name="Google Shape;996;p11"/>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7" name="Google Shape;997;p11"/>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8" name="Google Shape;998;p11"/>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9" name="Google Shape;999;p11"/>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0" name="Google Shape;1000;p11"/>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1" name="Google Shape;1001;p11"/>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2" name="Google Shape;1002;p11"/>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3" name="Google Shape;1003;p11"/>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4" name="Google Shape;1004;p11"/>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5" name="Google Shape;1005;p11"/>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6" name="Google Shape;1006;p11"/>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7" name="Google Shape;1007;p11"/>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8" name="Google Shape;1008;p11"/>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9" name="Google Shape;1009;p11"/>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0" name="Google Shape;1010;p11"/>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1" name="Google Shape;1011;p11"/>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2" name="Google Shape;1012;p11"/>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3" name="Google Shape;1013;p11"/>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4" name="Google Shape;1014;p11"/>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5" name="Google Shape;1015;p11"/>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6" name="Google Shape;1016;p11"/>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7" name="Google Shape;1017;p11"/>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8" name="Google Shape;1018;p11"/>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9" name="Google Shape;1019;p11"/>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0" name="Google Shape;1020;p11"/>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1" name="Google Shape;1021;p11"/>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2" name="Google Shape;1022;p11"/>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3" name="Google Shape;1023;p11"/>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4" name="Google Shape;1024;p11"/>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5" name="Google Shape;1025;p11"/>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6" name="Google Shape;1026;p11"/>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7" name="Google Shape;1027;p11"/>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8" name="Google Shape;1028;p11"/>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9" name="Google Shape;1029;p11"/>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0" name="Google Shape;1030;p11"/>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1" name="Google Shape;1031;p11"/>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2" name="Google Shape;1032;p11"/>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3" name="Google Shape;1033;p11"/>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4" name="Google Shape;1034;p11"/>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5" name="Google Shape;1035;p11"/>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6" name="Google Shape;1036;p11"/>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7" name="Google Shape;1037;p11"/>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8" name="Google Shape;1038;p11"/>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9" name="Google Shape;1039;p11"/>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0" name="Google Shape;1040;p11"/>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1" name="Google Shape;1041;p11"/>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2" name="Google Shape;1042;p11"/>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3" name="Google Shape;1043;p11"/>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4" name="Google Shape;1044;p11"/>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5" name="Google Shape;1045;p11"/>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6" name="Google Shape;1046;p11"/>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7" name="Google Shape;1047;p11"/>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8" name="Google Shape;1048;p11"/>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9" name="Google Shape;1049;p11"/>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0" name="Google Shape;1050;p11"/>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1" name="Google Shape;1051;p11"/>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2" name="Google Shape;1052;p11"/>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3" name="Google Shape;1053;p11"/>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4" name="Google Shape;1054;p11"/>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5" name="Google Shape;1055;p11"/>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6" name="Google Shape;1056;p11"/>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7" name="Google Shape;1057;p11"/>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8" name="Google Shape;1058;p11"/>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9" name="Google Shape;1059;p11"/>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0" name="Google Shape;1060;p11"/>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1" name="Google Shape;1061;p11"/>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2" name="Google Shape;1062;p11"/>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3" name="Google Shape;1063;p11"/>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4" name="Google Shape;1064;p11"/>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5" name="Google Shape;1065;p11"/>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6" name="Google Shape;1066;p11"/>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7" name="Google Shape;1067;p11"/>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8" name="Google Shape;1068;p11"/>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9" name="Google Shape;1069;p11"/>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0" name="Google Shape;1070;p11"/>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1" name="Google Shape;1071;p11"/>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2" name="Google Shape;1072;p11"/>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073" name="Google Shape;1073;p11"/>
          <p:cNvSpPr txBox="1"/>
          <p:nvPr>
            <p:ph hasCustomPrompt="1" type="title"/>
          </p:nvPr>
        </p:nvSpPr>
        <p:spPr>
          <a:xfrm>
            <a:off x="1284000" y="1057549"/>
            <a:ext cx="6576000" cy="171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Font typeface="Outfit ExtraBold"/>
              <a:buNone/>
              <a:defRPr b="0" sz="60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74" name="Google Shape;1074;p11"/>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075" name="Shape 10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76" name="Shape 1076"/>
        <p:cNvGrpSpPr/>
        <p:nvPr/>
      </p:nvGrpSpPr>
      <p:grpSpPr>
        <a:xfrm>
          <a:off x="0" y="0"/>
          <a:ext cx="0" cy="0"/>
          <a:chOff x="0" y="0"/>
          <a:chExt cx="0" cy="0"/>
        </a:xfrm>
      </p:grpSpPr>
      <p:grpSp>
        <p:nvGrpSpPr>
          <p:cNvPr id="1077" name="Google Shape;1077;p13"/>
          <p:cNvGrpSpPr/>
          <p:nvPr/>
        </p:nvGrpSpPr>
        <p:grpSpPr>
          <a:xfrm>
            <a:off x="0" y="0"/>
            <a:ext cx="9143995" cy="5143491"/>
            <a:chOff x="0" y="0"/>
            <a:chExt cx="9143995" cy="5143491"/>
          </a:xfrm>
        </p:grpSpPr>
        <p:sp>
          <p:nvSpPr>
            <p:cNvPr id="1078" name="Google Shape;1078;p1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9" name="Google Shape;1079;p1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0" name="Google Shape;1080;p1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1" name="Google Shape;1081;p1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2" name="Google Shape;1082;p1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3" name="Google Shape;1083;p1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4" name="Google Shape;1084;p1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5" name="Google Shape;1085;p1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6" name="Google Shape;1086;p1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7" name="Google Shape;1087;p1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8" name="Google Shape;1088;p1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9" name="Google Shape;1089;p1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0" name="Google Shape;1090;p1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1" name="Google Shape;1091;p1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2" name="Google Shape;1092;p1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3" name="Google Shape;1093;p1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4" name="Google Shape;1094;p1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5" name="Google Shape;1095;p1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6" name="Google Shape;1096;p1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7" name="Google Shape;1097;p1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8" name="Google Shape;1098;p1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9" name="Google Shape;1099;p1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0" name="Google Shape;1100;p1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1" name="Google Shape;1101;p1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2" name="Google Shape;1102;p1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3" name="Google Shape;1103;p1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4" name="Google Shape;1104;p1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5" name="Google Shape;1105;p1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6" name="Google Shape;1106;p1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7" name="Google Shape;1107;p1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8" name="Google Shape;1108;p1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9" name="Google Shape;1109;p1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0" name="Google Shape;1110;p1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1" name="Google Shape;1111;p1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2" name="Google Shape;1112;p1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3" name="Google Shape;1113;p1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4" name="Google Shape;1114;p1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5" name="Google Shape;1115;p1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6" name="Google Shape;1116;p1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7" name="Google Shape;1117;p1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8" name="Google Shape;1118;p1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9" name="Google Shape;1119;p1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0" name="Google Shape;1120;p1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1" name="Google Shape;1121;p1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2" name="Google Shape;1122;p1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3" name="Google Shape;1123;p1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4" name="Google Shape;1124;p1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5" name="Google Shape;1125;p1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6" name="Google Shape;1126;p1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7" name="Google Shape;1127;p1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8" name="Google Shape;1128;p1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9" name="Google Shape;1129;p1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0" name="Google Shape;1130;p1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1" name="Google Shape;1131;p1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2" name="Google Shape;1132;p1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3" name="Google Shape;1133;p1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4" name="Google Shape;1134;p1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5" name="Google Shape;1135;p1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6" name="Google Shape;1136;p1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7" name="Google Shape;1137;p1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8" name="Google Shape;1138;p1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9" name="Google Shape;1139;p1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0" name="Google Shape;1140;p1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1" name="Google Shape;1141;p1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2" name="Google Shape;1142;p1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3" name="Google Shape;1143;p1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4" name="Google Shape;1144;p1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5" name="Google Shape;1145;p1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6" name="Google Shape;1146;p1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7" name="Google Shape;1147;p1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8" name="Google Shape;1148;p1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9" name="Google Shape;1149;p1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0" name="Google Shape;1150;p1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1" name="Google Shape;1151;p1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2" name="Google Shape;1152;p1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3" name="Google Shape;1153;p1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4" name="Google Shape;1154;p1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5" name="Google Shape;1155;p1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6" name="Google Shape;1156;p1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7" name="Google Shape;1157;p1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8" name="Google Shape;1158;p1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9" name="Google Shape;1159;p1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0" name="Google Shape;1160;p1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1" name="Google Shape;1161;p1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2" name="Google Shape;1162;p1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3" name="Google Shape;1163;p1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4" name="Google Shape;1164;p1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5" name="Google Shape;1165;p1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6" name="Google Shape;1166;p1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7" name="Google Shape;1167;p1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8" name="Google Shape;1168;p1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9" name="Google Shape;1169;p1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170" name="Google Shape;117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71" name="Google Shape;1171;p13"/>
          <p:cNvGrpSpPr/>
          <p:nvPr/>
        </p:nvGrpSpPr>
        <p:grpSpPr>
          <a:xfrm rot="10800000">
            <a:off x="8690758" y="539499"/>
            <a:ext cx="453231" cy="4057299"/>
            <a:chOff x="-17" y="539499"/>
            <a:chExt cx="453231" cy="4057299"/>
          </a:xfrm>
        </p:grpSpPr>
        <p:sp>
          <p:nvSpPr>
            <p:cNvPr id="1172" name="Google Shape;1172;p13"/>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3" name="Google Shape;1173;p13"/>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4" name="Google Shape;1174;p13"/>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13"/>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6" name="Google Shape;1176;p13"/>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7" name="Google Shape;1177;p13"/>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8" name="Google Shape;1178;p13"/>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9" name="Google Shape;1179;p13"/>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0" name="Google Shape;1180;p13"/>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1" name="Google Shape;1181;p13"/>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13"/>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3" name="Google Shape;1183;p13"/>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4" name="Google Shape;1184;p13"/>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13"/>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13"/>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13"/>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13"/>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13"/>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13"/>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13"/>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2" name="Google Shape;1192;p13"/>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13"/>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4" name="Google Shape;1194;p13"/>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13"/>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13"/>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13"/>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13"/>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13"/>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13"/>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13"/>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2" name="Shape 1202"/>
        <p:cNvGrpSpPr/>
        <p:nvPr/>
      </p:nvGrpSpPr>
      <p:grpSpPr>
        <a:xfrm>
          <a:off x="0" y="0"/>
          <a:ext cx="0" cy="0"/>
          <a:chOff x="0" y="0"/>
          <a:chExt cx="0" cy="0"/>
        </a:xfrm>
      </p:grpSpPr>
      <p:grpSp>
        <p:nvGrpSpPr>
          <p:cNvPr id="1203" name="Google Shape;1203;p14"/>
          <p:cNvGrpSpPr/>
          <p:nvPr/>
        </p:nvGrpSpPr>
        <p:grpSpPr>
          <a:xfrm>
            <a:off x="0" y="0"/>
            <a:ext cx="9143995" cy="5143491"/>
            <a:chOff x="0" y="0"/>
            <a:chExt cx="9143995" cy="5143491"/>
          </a:xfrm>
        </p:grpSpPr>
        <p:sp>
          <p:nvSpPr>
            <p:cNvPr id="1204" name="Google Shape;1204;p14"/>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5" name="Google Shape;1205;p14"/>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6" name="Google Shape;1206;p14"/>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7" name="Google Shape;1207;p14"/>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8" name="Google Shape;1208;p14"/>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9" name="Google Shape;1209;p14"/>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0" name="Google Shape;1210;p14"/>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1" name="Google Shape;1211;p14"/>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2" name="Google Shape;1212;p14"/>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3" name="Google Shape;1213;p14"/>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4" name="Google Shape;1214;p14"/>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5" name="Google Shape;1215;p14"/>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6" name="Google Shape;1216;p14"/>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7" name="Google Shape;1217;p14"/>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8" name="Google Shape;1218;p14"/>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9" name="Google Shape;1219;p14"/>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0" name="Google Shape;1220;p14"/>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1" name="Google Shape;1221;p14"/>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2" name="Google Shape;1222;p14"/>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3" name="Google Shape;1223;p14"/>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4" name="Google Shape;1224;p14"/>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5" name="Google Shape;1225;p14"/>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6" name="Google Shape;1226;p14"/>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7" name="Google Shape;1227;p14"/>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8" name="Google Shape;1228;p14"/>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9" name="Google Shape;1229;p14"/>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0" name="Google Shape;1230;p14"/>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1" name="Google Shape;1231;p14"/>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2" name="Google Shape;1232;p14"/>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3" name="Google Shape;1233;p14"/>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4" name="Google Shape;1234;p14"/>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5" name="Google Shape;1235;p14"/>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6" name="Google Shape;1236;p14"/>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7" name="Google Shape;1237;p14"/>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8" name="Google Shape;1238;p14"/>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9" name="Google Shape;1239;p14"/>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0" name="Google Shape;1240;p14"/>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1" name="Google Shape;1241;p14"/>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2" name="Google Shape;1242;p14"/>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3" name="Google Shape;1243;p14"/>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4" name="Google Shape;1244;p14"/>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5" name="Google Shape;1245;p14"/>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6" name="Google Shape;1246;p14"/>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7" name="Google Shape;1247;p14"/>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8" name="Google Shape;1248;p14"/>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9" name="Google Shape;1249;p14"/>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0" name="Google Shape;1250;p14"/>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1" name="Google Shape;1251;p14"/>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2" name="Google Shape;1252;p14"/>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3" name="Google Shape;1253;p14"/>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4" name="Google Shape;1254;p14"/>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5" name="Google Shape;1255;p14"/>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6" name="Google Shape;1256;p14"/>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7" name="Google Shape;1257;p14"/>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8" name="Google Shape;1258;p14"/>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9" name="Google Shape;1259;p14"/>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0" name="Google Shape;1260;p14"/>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1" name="Google Shape;1261;p14"/>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2" name="Google Shape;1262;p14"/>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3" name="Google Shape;1263;p14"/>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4" name="Google Shape;1264;p14"/>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5" name="Google Shape;1265;p14"/>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6" name="Google Shape;1266;p14"/>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7" name="Google Shape;1267;p14"/>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8" name="Google Shape;1268;p14"/>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9" name="Google Shape;1269;p14"/>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0" name="Google Shape;1270;p14"/>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1" name="Google Shape;1271;p14"/>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2" name="Google Shape;1272;p14"/>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3" name="Google Shape;1273;p14"/>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4" name="Google Shape;1274;p14"/>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5" name="Google Shape;1275;p14"/>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6" name="Google Shape;1276;p14"/>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7" name="Google Shape;1277;p14"/>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8" name="Google Shape;1278;p14"/>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9" name="Google Shape;1279;p14"/>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0" name="Google Shape;1280;p14"/>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1" name="Google Shape;1281;p14"/>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2" name="Google Shape;1282;p14"/>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3" name="Google Shape;1283;p14"/>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4" name="Google Shape;1284;p14"/>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5" name="Google Shape;1285;p14"/>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6" name="Google Shape;1286;p14"/>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7" name="Google Shape;1287;p14"/>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8" name="Google Shape;1288;p14"/>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9" name="Google Shape;1289;p14"/>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0" name="Google Shape;1290;p14"/>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1" name="Google Shape;1291;p14"/>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2" name="Google Shape;1292;p14"/>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3" name="Google Shape;1293;p14"/>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4" name="Google Shape;1294;p14"/>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5" name="Google Shape;1295;p14"/>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296" name="Google Shape;1296;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7" name="Google Shape;1297;p14"/>
          <p:cNvSpPr/>
          <p:nvPr/>
        </p:nvSpPr>
        <p:spPr>
          <a:xfrm>
            <a:off x="8563634" y="710541"/>
            <a:ext cx="63179" cy="41638"/>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8" name="Google Shape;1298;p14"/>
          <p:cNvSpPr/>
          <p:nvPr/>
        </p:nvSpPr>
        <p:spPr>
          <a:xfrm>
            <a:off x="8975951" y="687186"/>
            <a:ext cx="63431" cy="883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9" name="Google Shape;1299;p14"/>
          <p:cNvSpPr/>
          <p:nvPr/>
        </p:nvSpPr>
        <p:spPr>
          <a:xfrm>
            <a:off x="8871327" y="701008"/>
            <a:ext cx="63179" cy="607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0" name="Google Shape;1300;p14"/>
          <p:cNvSpPr/>
          <p:nvPr/>
        </p:nvSpPr>
        <p:spPr>
          <a:xfrm>
            <a:off x="9080828" y="694615"/>
            <a:ext cx="63179" cy="73514"/>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1" name="Google Shape;1301;p14"/>
          <p:cNvSpPr/>
          <p:nvPr/>
        </p:nvSpPr>
        <p:spPr>
          <a:xfrm>
            <a:off x="8766450" y="656865"/>
            <a:ext cx="63179" cy="149014"/>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2" name="Google Shape;1302;p14"/>
          <p:cNvSpPr/>
          <p:nvPr/>
        </p:nvSpPr>
        <p:spPr>
          <a:xfrm>
            <a:off x="524121" y="680926"/>
            <a:ext cx="63179" cy="100898"/>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3" name="Google Shape;1303;p14"/>
          <p:cNvSpPr/>
          <p:nvPr/>
        </p:nvSpPr>
        <p:spPr>
          <a:xfrm>
            <a:off x="314367" y="698419"/>
            <a:ext cx="63179" cy="65912"/>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14"/>
          <p:cNvSpPr/>
          <p:nvPr/>
        </p:nvSpPr>
        <p:spPr>
          <a:xfrm>
            <a:off x="104613" y="698462"/>
            <a:ext cx="63431" cy="65825"/>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5" name="Google Shape;1305;p14"/>
          <p:cNvSpPr/>
          <p:nvPr/>
        </p:nvSpPr>
        <p:spPr>
          <a:xfrm>
            <a:off x="209490" y="676348"/>
            <a:ext cx="63179" cy="110054"/>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6" name="Google Shape;1306;p14"/>
          <p:cNvSpPr/>
          <p:nvPr/>
        </p:nvSpPr>
        <p:spPr>
          <a:xfrm>
            <a:off x="8661573" y="718328"/>
            <a:ext cx="63179" cy="26088"/>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7" name="Google Shape;1307;p14"/>
          <p:cNvSpPr/>
          <p:nvPr/>
        </p:nvSpPr>
        <p:spPr>
          <a:xfrm>
            <a:off x="419244" y="720922"/>
            <a:ext cx="63179" cy="20905"/>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8" name="Google Shape;1308;p14"/>
          <p:cNvSpPr/>
          <p:nvPr/>
        </p:nvSpPr>
        <p:spPr>
          <a:xfrm>
            <a:off x="-11" y="649568"/>
            <a:ext cx="63179" cy="163613"/>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09" name="Shape 1309"/>
        <p:cNvGrpSpPr/>
        <p:nvPr/>
      </p:nvGrpSpPr>
      <p:grpSpPr>
        <a:xfrm>
          <a:off x="0" y="0"/>
          <a:ext cx="0" cy="0"/>
          <a:chOff x="0" y="0"/>
          <a:chExt cx="0" cy="0"/>
        </a:xfrm>
      </p:grpSpPr>
      <p:grpSp>
        <p:nvGrpSpPr>
          <p:cNvPr id="1310" name="Google Shape;1310;p15"/>
          <p:cNvGrpSpPr/>
          <p:nvPr/>
        </p:nvGrpSpPr>
        <p:grpSpPr>
          <a:xfrm>
            <a:off x="0" y="0"/>
            <a:ext cx="9143995" cy="5143491"/>
            <a:chOff x="0" y="0"/>
            <a:chExt cx="9143995" cy="5143491"/>
          </a:xfrm>
        </p:grpSpPr>
        <p:sp>
          <p:nvSpPr>
            <p:cNvPr id="1311" name="Google Shape;1311;p15"/>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2" name="Google Shape;1312;p15"/>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3" name="Google Shape;1313;p15"/>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4" name="Google Shape;1314;p15"/>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5" name="Google Shape;1315;p15"/>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6" name="Google Shape;1316;p15"/>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7" name="Google Shape;1317;p15"/>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8" name="Google Shape;1318;p15"/>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9" name="Google Shape;1319;p15"/>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0" name="Google Shape;1320;p15"/>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1" name="Google Shape;1321;p15"/>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2" name="Google Shape;1322;p15"/>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3" name="Google Shape;1323;p15"/>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4" name="Google Shape;1324;p15"/>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5" name="Google Shape;1325;p15"/>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6" name="Google Shape;1326;p15"/>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7" name="Google Shape;1327;p15"/>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8" name="Google Shape;1328;p15"/>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9" name="Google Shape;1329;p15"/>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0" name="Google Shape;1330;p15"/>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1" name="Google Shape;1331;p15"/>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2" name="Google Shape;1332;p15"/>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3" name="Google Shape;1333;p15"/>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4" name="Google Shape;1334;p15"/>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5" name="Google Shape;1335;p15"/>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6" name="Google Shape;1336;p15"/>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7" name="Google Shape;1337;p15"/>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8" name="Google Shape;1338;p15"/>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9" name="Google Shape;1339;p15"/>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0" name="Google Shape;1340;p15"/>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1" name="Google Shape;1341;p15"/>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2" name="Google Shape;1342;p15"/>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3" name="Google Shape;1343;p15"/>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4" name="Google Shape;1344;p15"/>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5" name="Google Shape;1345;p15"/>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6" name="Google Shape;1346;p15"/>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7" name="Google Shape;1347;p15"/>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8" name="Google Shape;1348;p15"/>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9" name="Google Shape;1349;p15"/>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0" name="Google Shape;1350;p15"/>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1" name="Google Shape;1351;p15"/>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2" name="Google Shape;1352;p15"/>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3" name="Google Shape;1353;p15"/>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4" name="Google Shape;1354;p15"/>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5" name="Google Shape;1355;p15"/>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6" name="Google Shape;1356;p15"/>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7" name="Google Shape;1357;p15"/>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8" name="Google Shape;1358;p15"/>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9" name="Google Shape;1359;p15"/>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0" name="Google Shape;1360;p15"/>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1" name="Google Shape;1361;p15"/>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2" name="Google Shape;1362;p15"/>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3" name="Google Shape;1363;p15"/>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4" name="Google Shape;1364;p15"/>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5" name="Google Shape;1365;p15"/>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6" name="Google Shape;1366;p15"/>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7" name="Google Shape;1367;p15"/>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8" name="Google Shape;1368;p15"/>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9" name="Google Shape;1369;p15"/>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0" name="Google Shape;1370;p15"/>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1" name="Google Shape;1371;p15"/>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2" name="Google Shape;1372;p15"/>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3" name="Google Shape;1373;p15"/>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4" name="Google Shape;1374;p15"/>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5" name="Google Shape;1375;p15"/>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6" name="Google Shape;1376;p15"/>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7" name="Google Shape;1377;p15"/>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8" name="Google Shape;1378;p15"/>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9" name="Google Shape;1379;p15"/>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0" name="Google Shape;1380;p15"/>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1" name="Google Shape;1381;p15"/>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2" name="Google Shape;1382;p15"/>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3" name="Google Shape;1383;p15"/>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4" name="Google Shape;1384;p15"/>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5" name="Google Shape;1385;p15"/>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6" name="Google Shape;1386;p15"/>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7" name="Google Shape;1387;p15"/>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8" name="Google Shape;1388;p15"/>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9" name="Google Shape;1389;p15"/>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0" name="Google Shape;1390;p15"/>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1" name="Google Shape;1391;p15"/>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2" name="Google Shape;1392;p15"/>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3" name="Google Shape;1393;p15"/>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4" name="Google Shape;1394;p15"/>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5" name="Google Shape;1395;p15"/>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6" name="Google Shape;1396;p15"/>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7" name="Google Shape;1397;p15"/>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8" name="Google Shape;1398;p15"/>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9" name="Google Shape;1399;p15"/>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0" name="Google Shape;1400;p15"/>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1" name="Google Shape;1401;p15"/>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2" name="Google Shape;1402;p15"/>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403" name="Google Shape;140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04" name="Google Shape;1404;p15"/>
          <p:cNvGrpSpPr/>
          <p:nvPr/>
        </p:nvGrpSpPr>
        <p:grpSpPr>
          <a:xfrm>
            <a:off x="2298156" y="4651367"/>
            <a:ext cx="4547874" cy="491789"/>
            <a:chOff x="122000" y="4884626"/>
            <a:chExt cx="8899950" cy="258877"/>
          </a:xfrm>
        </p:grpSpPr>
        <p:sp>
          <p:nvSpPr>
            <p:cNvPr id="1405" name="Google Shape;1405;p15"/>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15"/>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15"/>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15"/>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15"/>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15"/>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15"/>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15"/>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15"/>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15"/>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5" name="Google Shape;1415;p15"/>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6" name="Google Shape;1416;p15"/>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15"/>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15"/>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15"/>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15"/>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1" name="Google Shape;1421;p15"/>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2" name="Google Shape;1422;p15"/>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3" name="Google Shape;1423;p15"/>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4" name="Google Shape;1424;p15"/>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5" name="Google Shape;1425;p15"/>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6" name="Google Shape;1426;p15"/>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7" name="Google Shape;1427;p15"/>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15"/>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9" name="Google Shape;1429;p15"/>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0" name="Google Shape;1430;p15"/>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1" name="Google Shape;1431;p15"/>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2" name="Google Shape;1432;p15"/>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15"/>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4" name="Google Shape;1434;p15"/>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35" name="Google Shape;1435;p15"/>
          <p:cNvGrpSpPr/>
          <p:nvPr/>
        </p:nvGrpSpPr>
        <p:grpSpPr>
          <a:xfrm>
            <a:off x="2297975" y="4848940"/>
            <a:ext cx="4547874" cy="294550"/>
            <a:chOff x="122000" y="4884626"/>
            <a:chExt cx="8899950" cy="258877"/>
          </a:xfrm>
        </p:grpSpPr>
        <p:sp>
          <p:nvSpPr>
            <p:cNvPr id="1436" name="Google Shape;1436;p15"/>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15"/>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15"/>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9" name="Google Shape;1439;p15"/>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0" name="Google Shape;1440;p15"/>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15"/>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2" name="Google Shape;1442;p15"/>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15"/>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15"/>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5" name="Google Shape;1445;p15"/>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6" name="Google Shape;1446;p15"/>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7" name="Google Shape;1447;p15"/>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8" name="Google Shape;1448;p15"/>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9" name="Google Shape;1449;p15"/>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0" name="Google Shape;1450;p15"/>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1" name="Google Shape;1451;p15"/>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2" name="Google Shape;1452;p15"/>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3" name="Google Shape;1453;p15"/>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4" name="Google Shape;1454;p15"/>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5" name="Google Shape;1455;p15"/>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6" name="Google Shape;1456;p15"/>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7" name="Google Shape;1457;p15"/>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8" name="Google Shape;1458;p15"/>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9" name="Google Shape;1459;p15"/>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0" name="Google Shape;1460;p15"/>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1" name="Google Shape;1461;p15"/>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2" name="Google Shape;1462;p15"/>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3" name="Google Shape;1463;p15"/>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4" name="Google Shape;1464;p15"/>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5" name="Google Shape;1465;p15"/>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
    <p:spTree>
      <p:nvGrpSpPr>
        <p:cNvPr id="1466"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560" name="Google Shape;15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1" name="Google Shape;1561;p16"/>
          <p:cNvSpPr txBox="1"/>
          <p:nvPr>
            <p:ph idx="1" type="subTitle"/>
          </p:nvPr>
        </p:nvSpPr>
        <p:spPr>
          <a:xfrm>
            <a:off x="1497964" y="1827108"/>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2" name="Google Shape;1562;p16"/>
          <p:cNvSpPr txBox="1"/>
          <p:nvPr>
            <p:ph idx="2" type="subTitle"/>
          </p:nvPr>
        </p:nvSpPr>
        <p:spPr>
          <a:xfrm>
            <a:off x="1497964" y="3403253"/>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3" name="Google Shape;1563;p16"/>
          <p:cNvSpPr txBox="1"/>
          <p:nvPr>
            <p:ph idx="3" type="subTitle"/>
          </p:nvPr>
        </p:nvSpPr>
        <p:spPr>
          <a:xfrm>
            <a:off x="5350614" y="1827110"/>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4" name="Google Shape;1564;p16"/>
          <p:cNvSpPr txBox="1"/>
          <p:nvPr>
            <p:ph idx="4" type="subTitle"/>
          </p:nvPr>
        </p:nvSpPr>
        <p:spPr>
          <a:xfrm>
            <a:off x="5350614" y="3403250"/>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5" name="Google Shape;1565;p16"/>
          <p:cNvSpPr txBox="1"/>
          <p:nvPr>
            <p:ph hasCustomPrompt="1" idx="5" type="title"/>
          </p:nvPr>
        </p:nvSpPr>
        <p:spPr>
          <a:xfrm>
            <a:off x="737886" y="15878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6" name="Google Shape;1566;p16"/>
          <p:cNvSpPr txBox="1"/>
          <p:nvPr>
            <p:ph hasCustomPrompt="1" idx="6" type="title"/>
          </p:nvPr>
        </p:nvSpPr>
        <p:spPr>
          <a:xfrm>
            <a:off x="4590537" y="15878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7" name="Google Shape;1567;p16"/>
          <p:cNvSpPr txBox="1"/>
          <p:nvPr>
            <p:ph hasCustomPrompt="1" idx="7" type="title"/>
          </p:nvPr>
        </p:nvSpPr>
        <p:spPr>
          <a:xfrm>
            <a:off x="737886" y="31673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8" name="Google Shape;1568;p16"/>
          <p:cNvSpPr txBox="1"/>
          <p:nvPr>
            <p:ph hasCustomPrompt="1" idx="8" type="title"/>
          </p:nvPr>
        </p:nvSpPr>
        <p:spPr>
          <a:xfrm>
            <a:off x="4590536" y="31673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9" name="Google Shape;1569;p16"/>
          <p:cNvSpPr txBox="1"/>
          <p:nvPr>
            <p:ph idx="9" type="subTitle"/>
          </p:nvPr>
        </p:nvSpPr>
        <p:spPr>
          <a:xfrm>
            <a:off x="1497964" y="1511625"/>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0" name="Google Shape;1570;p16"/>
          <p:cNvSpPr txBox="1"/>
          <p:nvPr>
            <p:ph idx="13" type="subTitle"/>
          </p:nvPr>
        </p:nvSpPr>
        <p:spPr>
          <a:xfrm>
            <a:off x="1497964" y="3091119"/>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1" name="Google Shape;1571;p16"/>
          <p:cNvSpPr txBox="1"/>
          <p:nvPr>
            <p:ph idx="14" type="subTitle"/>
          </p:nvPr>
        </p:nvSpPr>
        <p:spPr>
          <a:xfrm>
            <a:off x="5350614" y="1511625"/>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2" name="Google Shape;1572;p16"/>
          <p:cNvSpPr txBox="1"/>
          <p:nvPr>
            <p:ph idx="15" type="subTitle"/>
          </p:nvPr>
        </p:nvSpPr>
        <p:spPr>
          <a:xfrm>
            <a:off x="5350614" y="3091123"/>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1" name="Shape 1591"/>
        <p:cNvGrpSpPr/>
        <p:nvPr/>
      </p:nvGrpSpPr>
      <p:grpSpPr>
        <a:xfrm>
          <a:off x="0" y="0"/>
          <a:ext cx="0" cy="0"/>
          <a:chOff x="0" y="0"/>
          <a:chExt cx="0" cy="0"/>
        </a:xfrm>
      </p:grpSpPr>
      <p:grpSp>
        <p:nvGrpSpPr>
          <p:cNvPr id="1592" name="Google Shape;1592;p17"/>
          <p:cNvGrpSpPr/>
          <p:nvPr/>
        </p:nvGrpSpPr>
        <p:grpSpPr>
          <a:xfrm>
            <a:off x="0" y="0"/>
            <a:ext cx="9143995" cy="5143491"/>
            <a:chOff x="0" y="0"/>
            <a:chExt cx="9143995" cy="5143491"/>
          </a:xfrm>
        </p:grpSpPr>
        <p:sp>
          <p:nvSpPr>
            <p:cNvPr id="1593" name="Google Shape;1593;p17"/>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4" name="Google Shape;1594;p17"/>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5" name="Google Shape;1595;p17"/>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6" name="Google Shape;1596;p17"/>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7" name="Google Shape;1597;p17"/>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8" name="Google Shape;1598;p17"/>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9" name="Google Shape;1599;p17"/>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0" name="Google Shape;1600;p17"/>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1" name="Google Shape;1601;p17"/>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2" name="Google Shape;1602;p17"/>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3" name="Google Shape;1603;p17"/>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4" name="Google Shape;1604;p17"/>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5" name="Google Shape;1605;p17"/>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6" name="Google Shape;1606;p17"/>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7" name="Google Shape;1607;p17"/>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8" name="Google Shape;1608;p17"/>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9" name="Google Shape;1609;p17"/>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0" name="Google Shape;1610;p17"/>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1" name="Google Shape;1611;p17"/>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2" name="Google Shape;1612;p17"/>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3" name="Google Shape;1613;p17"/>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4" name="Google Shape;1614;p17"/>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5" name="Google Shape;1615;p17"/>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6" name="Google Shape;1616;p17"/>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7" name="Google Shape;1617;p17"/>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8" name="Google Shape;1618;p17"/>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9" name="Google Shape;1619;p17"/>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0" name="Google Shape;1620;p17"/>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1" name="Google Shape;1621;p17"/>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2" name="Google Shape;1622;p17"/>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3" name="Google Shape;1623;p17"/>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4" name="Google Shape;1624;p17"/>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5" name="Google Shape;1625;p17"/>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6" name="Google Shape;1626;p17"/>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7" name="Google Shape;1627;p17"/>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8" name="Google Shape;1628;p17"/>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9" name="Google Shape;1629;p17"/>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0" name="Google Shape;1630;p17"/>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1" name="Google Shape;1631;p17"/>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2" name="Google Shape;1632;p17"/>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3" name="Google Shape;1633;p17"/>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4" name="Google Shape;1634;p17"/>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5" name="Google Shape;1635;p17"/>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6" name="Google Shape;1636;p17"/>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7" name="Google Shape;1637;p17"/>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8" name="Google Shape;1638;p17"/>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9" name="Google Shape;1639;p17"/>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0" name="Google Shape;1640;p17"/>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1" name="Google Shape;1641;p17"/>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2" name="Google Shape;1642;p17"/>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3" name="Google Shape;1643;p17"/>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4" name="Google Shape;1644;p17"/>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5" name="Google Shape;1645;p17"/>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6" name="Google Shape;1646;p17"/>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7" name="Google Shape;1647;p17"/>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8" name="Google Shape;1648;p17"/>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9" name="Google Shape;1649;p17"/>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0" name="Google Shape;1650;p17"/>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1" name="Google Shape;1651;p17"/>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2" name="Google Shape;1652;p17"/>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3" name="Google Shape;1653;p17"/>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4" name="Google Shape;1654;p17"/>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5" name="Google Shape;1655;p17"/>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6" name="Google Shape;1656;p17"/>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7" name="Google Shape;1657;p17"/>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8" name="Google Shape;1658;p17"/>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9" name="Google Shape;1659;p17"/>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0" name="Google Shape;1660;p17"/>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1" name="Google Shape;1661;p17"/>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2" name="Google Shape;1662;p17"/>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3" name="Google Shape;1663;p17"/>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4" name="Google Shape;1664;p17"/>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5" name="Google Shape;1665;p17"/>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6" name="Google Shape;1666;p17"/>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7" name="Google Shape;1667;p17"/>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8" name="Google Shape;1668;p17"/>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9" name="Google Shape;1669;p17"/>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0" name="Google Shape;1670;p17"/>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1" name="Google Shape;1671;p17"/>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2" name="Google Shape;1672;p17"/>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3" name="Google Shape;1673;p17"/>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4" name="Google Shape;1674;p17"/>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5" name="Google Shape;1675;p17"/>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6" name="Google Shape;1676;p17"/>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7" name="Google Shape;1677;p17"/>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8" name="Google Shape;1678;p17"/>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9" name="Google Shape;1679;p17"/>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0" name="Google Shape;1680;p17"/>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1" name="Google Shape;1681;p17"/>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2" name="Google Shape;1682;p17"/>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3" name="Google Shape;1683;p17"/>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4" name="Google Shape;1684;p17"/>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685" name="Google Shape;168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6" name="Google Shape;1686;p17"/>
          <p:cNvSpPr txBox="1"/>
          <p:nvPr>
            <p:ph idx="1" type="subTitle"/>
          </p:nvPr>
        </p:nvSpPr>
        <p:spPr>
          <a:xfrm>
            <a:off x="5018337" y="2390225"/>
            <a:ext cx="3356400" cy="138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87" name="Google Shape;1687;p17"/>
          <p:cNvSpPr txBox="1"/>
          <p:nvPr>
            <p:ph idx="2" type="subTitle"/>
          </p:nvPr>
        </p:nvSpPr>
        <p:spPr>
          <a:xfrm>
            <a:off x="769262" y="2390225"/>
            <a:ext cx="3356400" cy="138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88" name="Google Shape;1688;p17"/>
          <p:cNvSpPr txBox="1"/>
          <p:nvPr>
            <p:ph idx="3" type="subTitle"/>
          </p:nvPr>
        </p:nvSpPr>
        <p:spPr>
          <a:xfrm>
            <a:off x="769262" y="1893875"/>
            <a:ext cx="33564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689" name="Google Shape;1689;p17"/>
          <p:cNvSpPr txBox="1"/>
          <p:nvPr>
            <p:ph idx="4" type="subTitle"/>
          </p:nvPr>
        </p:nvSpPr>
        <p:spPr>
          <a:xfrm>
            <a:off x="5018338" y="1893875"/>
            <a:ext cx="33564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grpSp>
        <p:nvGrpSpPr>
          <p:cNvPr id="1690" name="Google Shape;1690;p17"/>
          <p:cNvGrpSpPr/>
          <p:nvPr/>
        </p:nvGrpSpPr>
        <p:grpSpPr>
          <a:xfrm>
            <a:off x="7980795" y="-22"/>
            <a:ext cx="1163258" cy="567589"/>
            <a:chOff x="6180480" y="488520"/>
            <a:chExt cx="1135440" cy="1204560"/>
          </a:xfrm>
        </p:grpSpPr>
        <p:sp>
          <p:nvSpPr>
            <p:cNvPr id="1691" name="Google Shape;1691;p17"/>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2" name="Google Shape;1692;p17"/>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3" name="Google Shape;1693;p17"/>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4" name="Google Shape;1694;p17"/>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5" name="Google Shape;1695;p17"/>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6" name="Google Shape;1696;p17"/>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7" name="Google Shape;1697;p17"/>
            <p:cNvSpPr/>
            <p:nvPr/>
          </p:nvSpPr>
          <p:spPr>
            <a:xfrm>
              <a:off x="6180480" y="136965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8" name="Google Shape;1698;p17"/>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99" name="Google Shape;1699;p17"/>
          <p:cNvGrpSpPr/>
          <p:nvPr/>
        </p:nvGrpSpPr>
        <p:grpSpPr>
          <a:xfrm>
            <a:off x="54322" y="4610065"/>
            <a:ext cx="1469010" cy="542687"/>
            <a:chOff x="4687560" y="2019390"/>
            <a:chExt cx="1433880" cy="1549650"/>
          </a:xfrm>
        </p:grpSpPr>
        <p:sp>
          <p:nvSpPr>
            <p:cNvPr id="1700" name="Google Shape;1700;p17"/>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1" name="Google Shape;1701;p17"/>
            <p:cNvSpPr/>
            <p:nvPr/>
          </p:nvSpPr>
          <p:spPr>
            <a:xfrm>
              <a:off x="6031440" y="201939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2" name="Google Shape;1702;p17"/>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3" name="Google Shape;1703;p17"/>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4" name="Google Shape;1704;p17"/>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5" name="Google Shape;1705;p17"/>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6" name="Google Shape;1706;p17"/>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7" name="Google Shape;1707;p17"/>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8" name="Google Shape;1708;p17"/>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9" name="Google Shape;1709;p17"/>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10"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804" name="Google Shape;18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5" name="Google Shape;1805;p18"/>
          <p:cNvSpPr txBox="1"/>
          <p:nvPr>
            <p:ph idx="1" type="subTitle"/>
          </p:nvPr>
        </p:nvSpPr>
        <p:spPr>
          <a:xfrm>
            <a:off x="4728100" y="1360275"/>
            <a:ext cx="3699300" cy="293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6" name="Google Shape;1806;p18"/>
          <p:cNvSpPr txBox="1"/>
          <p:nvPr>
            <p:ph idx="2" type="subTitle"/>
          </p:nvPr>
        </p:nvSpPr>
        <p:spPr>
          <a:xfrm>
            <a:off x="716625" y="1360275"/>
            <a:ext cx="3699300" cy="293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7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965" name="Google Shape;19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6" name="Google Shape;1966;p19"/>
          <p:cNvSpPr txBox="1"/>
          <p:nvPr>
            <p:ph idx="1" type="subTitle"/>
          </p:nvPr>
        </p:nvSpPr>
        <p:spPr>
          <a:xfrm>
            <a:off x="720049"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7" name="Google Shape;1967;p19"/>
          <p:cNvSpPr txBox="1"/>
          <p:nvPr>
            <p:ph idx="2" type="subTitle"/>
          </p:nvPr>
        </p:nvSpPr>
        <p:spPr>
          <a:xfrm>
            <a:off x="3382483"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8" name="Google Shape;1968;p19"/>
          <p:cNvSpPr txBox="1"/>
          <p:nvPr>
            <p:ph idx="3" type="subTitle"/>
          </p:nvPr>
        </p:nvSpPr>
        <p:spPr>
          <a:xfrm>
            <a:off x="6044949"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9" name="Google Shape;1969;p19"/>
          <p:cNvSpPr txBox="1"/>
          <p:nvPr>
            <p:ph idx="4" type="subTitle"/>
          </p:nvPr>
        </p:nvSpPr>
        <p:spPr>
          <a:xfrm>
            <a:off x="720049"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970" name="Google Shape;1970;p19"/>
          <p:cNvSpPr txBox="1"/>
          <p:nvPr>
            <p:ph idx="5" type="subTitle"/>
          </p:nvPr>
        </p:nvSpPr>
        <p:spPr>
          <a:xfrm>
            <a:off x="3382488"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971" name="Google Shape;1971;p19"/>
          <p:cNvSpPr txBox="1"/>
          <p:nvPr>
            <p:ph idx="6" type="subTitle"/>
          </p:nvPr>
        </p:nvSpPr>
        <p:spPr>
          <a:xfrm>
            <a:off x="6044951"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92" name="Shape 1992"/>
        <p:cNvGrpSpPr/>
        <p:nvPr/>
      </p:nvGrpSpPr>
      <p:grpSpPr>
        <a:xfrm>
          <a:off x="0" y="0"/>
          <a:ext cx="0" cy="0"/>
          <a:chOff x="0" y="0"/>
          <a:chExt cx="0" cy="0"/>
        </a:xfrm>
      </p:grpSpPr>
      <p:grpSp>
        <p:nvGrpSpPr>
          <p:cNvPr id="1993" name="Google Shape;1993;p20"/>
          <p:cNvGrpSpPr/>
          <p:nvPr/>
        </p:nvGrpSpPr>
        <p:grpSpPr>
          <a:xfrm>
            <a:off x="0" y="0"/>
            <a:ext cx="9143995" cy="5143491"/>
            <a:chOff x="0" y="0"/>
            <a:chExt cx="9143995" cy="5143491"/>
          </a:xfrm>
        </p:grpSpPr>
        <p:sp>
          <p:nvSpPr>
            <p:cNvPr id="1994" name="Google Shape;1994;p20"/>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5" name="Google Shape;1995;p20"/>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6" name="Google Shape;1996;p20"/>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7" name="Google Shape;1997;p20"/>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8" name="Google Shape;1998;p20"/>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9" name="Google Shape;1999;p20"/>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0" name="Google Shape;2000;p20"/>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1" name="Google Shape;2001;p20"/>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2" name="Google Shape;2002;p20"/>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3" name="Google Shape;2003;p20"/>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4" name="Google Shape;2004;p20"/>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5" name="Google Shape;2005;p20"/>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6" name="Google Shape;2006;p20"/>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7" name="Google Shape;2007;p20"/>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8" name="Google Shape;2008;p20"/>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9" name="Google Shape;2009;p20"/>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0" name="Google Shape;2010;p20"/>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1" name="Google Shape;2011;p20"/>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2" name="Google Shape;2012;p20"/>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3" name="Google Shape;2013;p20"/>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4" name="Google Shape;2014;p20"/>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5" name="Google Shape;2015;p20"/>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6" name="Google Shape;2016;p20"/>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7" name="Google Shape;2017;p20"/>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8" name="Google Shape;2018;p20"/>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9" name="Google Shape;2019;p20"/>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0" name="Google Shape;2020;p20"/>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1" name="Google Shape;2021;p20"/>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2" name="Google Shape;2022;p20"/>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3" name="Google Shape;2023;p20"/>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4" name="Google Shape;2024;p20"/>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5" name="Google Shape;2025;p20"/>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6" name="Google Shape;2026;p20"/>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7" name="Google Shape;2027;p20"/>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8" name="Google Shape;2028;p20"/>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9" name="Google Shape;2029;p20"/>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0" name="Google Shape;2030;p20"/>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1" name="Google Shape;2031;p20"/>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2" name="Google Shape;2032;p20"/>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3" name="Google Shape;2033;p20"/>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4" name="Google Shape;2034;p20"/>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5" name="Google Shape;2035;p20"/>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6" name="Google Shape;2036;p20"/>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7" name="Google Shape;2037;p20"/>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8" name="Google Shape;2038;p20"/>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9" name="Google Shape;2039;p20"/>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0" name="Google Shape;2040;p20"/>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1" name="Google Shape;2041;p20"/>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2" name="Google Shape;2042;p20"/>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3" name="Google Shape;2043;p20"/>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4" name="Google Shape;2044;p20"/>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5" name="Google Shape;2045;p20"/>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6" name="Google Shape;2046;p20"/>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7" name="Google Shape;2047;p20"/>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8" name="Google Shape;2048;p20"/>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9" name="Google Shape;2049;p20"/>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0" name="Google Shape;2050;p20"/>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1" name="Google Shape;2051;p20"/>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2" name="Google Shape;2052;p20"/>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3" name="Google Shape;2053;p20"/>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4" name="Google Shape;2054;p20"/>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5" name="Google Shape;2055;p20"/>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6" name="Google Shape;2056;p20"/>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7" name="Google Shape;2057;p20"/>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8" name="Google Shape;2058;p20"/>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9" name="Google Shape;2059;p20"/>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0" name="Google Shape;2060;p20"/>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1" name="Google Shape;2061;p20"/>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2" name="Google Shape;2062;p20"/>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3" name="Google Shape;2063;p20"/>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4" name="Google Shape;2064;p20"/>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5" name="Google Shape;2065;p20"/>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6" name="Google Shape;2066;p20"/>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7" name="Google Shape;2067;p20"/>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8" name="Google Shape;2068;p20"/>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9" name="Google Shape;2069;p20"/>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0" name="Google Shape;2070;p20"/>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1" name="Google Shape;2071;p20"/>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2" name="Google Shape;2072;p20"/>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3" name="Google Shape;2073;p20"/>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4" name="Google Shape;2074;p20"/>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5" name="Google Shape;2075;p20"/>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6" name="Google Shape;2076;p20"/>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7" name="Google Shape;2077;p20"/>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8" name="Google Shape;2078;p20"/>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9" name="Google Shape;2079;p20"/>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0" name="Google Shape;2080;p20"/>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1" name="Google Shape;2081;p20"/>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2" name="Google Shape;2082;p20"/>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3" name="Google Shape;2083;p20"/>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4" name="Google Shape;2084;p20"/>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5" name="Google Shape;2085;p20"/>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2086" name="Google Shape;208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7" name="Google Shape;2087;p20"/>
          <p:cNvSpPr txBox="1"/>
          <p:nvPr>
            <p:ph idx="1" type="subTitle"/>
          </p:nvPr>
        </p:nvSpPr>
        <p:spPr>
          <a:xfrm>
            <a:off x="713196"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8" name="Google Shape;2088;p20"/>
          <p:cNvSpPr txBox="1"/>
          <p:nvPr>
            <p:ph idx="2" type="subTitle"/>
          </p:nvPr>
        </p:nvSpPr>
        <p:spPr>
          <a:xfrm>
            <a:off x="3353100"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9" name="Google Shape;2089;p20"/>
          <p:cNvSpPr txBox="1"/>
          <p:nvPr>
            <p:ph idx="3" type="subTitle"/>
          </p:nvPr>
        </p:nvSpPr>
        <p:spPr>
          <a:xfrm>
            <a:off x="713196"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0" name="Google Shape;2090;p20"/>
          <p:cNvSpPr txBox="1"/>
          <p:nvPr>
            <p:ph idx="4" type="subTitle"/>
          </p:nvPr>
        </p:nvSpPr>
        <p:spPr>
          <a:xfrm>
            <a:off x="3353100"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1" name="Google Shape;2091;p20"/>
          <p:cNvSpPr txBox="1"/>
          <p:nvPr>
            <p:ph idx="5" type="subTitle"/>
          </p:nvPr>
        </p:nvSpPr>
        <p:spPr>
          <a:xfrm>
            <a:off x="5993004"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2" name="Google Shape;2092;p20"/>
          <p:cNvSpPr txBox="1"/>
          <p:nvPr>
            <p:ph idx="6" type="subTitle"/>
          </p:nvPr>
        </p:nvSpPr>
        <p:spPr>
          <a:xfrm>
            <a:off x="5993004"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3" name="Google Shape;2093;p20"/>
          <p:cNvSpPr txBox="1"/>
          <p:nvPr>
            <p:ph idx="7" type="subTitle"/>
          </p:nvPr>
        </p:nvSpPr>
        <p:spPr>
          <a:xfrm>
            <a:off x="714294"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4" name="Google Shape;2094;p20"/>
          <p:cNvSpPr txBox="1"/>
          <p:nvPr>
            <p:ph idx="8" type="subTitle"/>
          </p:nvPr>
        </p:nvSpPr>
        <p:spPr>
          <a:xfrm>
            <a:off x="3354198"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5" name="Google Shape;2095;p20"/>
          <p:cNvSpPr txBox="1"/>
          <p:nvPr>
            <p:ph idx="9" type="subTitle"/>
          </p:nvPr>
        </p:nvSpPr>
        <p:spPr>
          <a:xfrm>
            <a:off x="5993002"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6" name="Google Shape;2096;p20"/>
          <p:cNvSpPr txBox="1"/>
          <p:nvPr>
            <p:ph idx="13" type="subTitle"/>
          </p:nvPr>
        </p:nvSpPr>
        <p:spPr>
          <a:xfrm>
            <a:off x="714294"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7" name="Google Shape;2097;p20"/>
          <p:cNvSpPr txBox="1"/>
          <p:nvPr>
            <p:ph idx="14" type="subTitle"/>
          </p:nvPr>
        </p:nvSpPr>
        <p:spPr>
          <a:xfrm>
            <a:off x="3354198"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8" name="Google Shape;2098;p20"/>
          <p:cNvSpPr txBox="1"/>
          <p:nvPr>
            <p:ph idx="15" type="subTitle"/>
          </p:nvPr>
        </p:nvSpPr>
        <p:spPr>
          <a:xfrm>
            <a:off x="5994102"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grpSp>
        <p:nvGrpSpPr>
          <p:cNvPr id="2099" name="Google Shape;2099;p20"/>
          <p:cNvGrpSpPr/>
          <p:nvPr/>
        </p:nvGrpSpPr>
        <p:grpSpPr>
          <a:xfrm>
            <a:off x="8430835" y="4756407"/>
            <a:ext cx="551017" cy="217475"/>
            <a:chOff x="6204535" y="1008832"/>
            <a:chExt cx="551017" cy="217475"/>
          </a:xfrm>
        </p:grpSpPr>
        <p:sp>
          <p:nvSpPr>
            <p:cNvPr id="2100" name="Google Shape;2100;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1" name="Google Shape;2101;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2" name="Google Shape;2102;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3" name="Google Shape;2103;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04" name="Google Shape;2104;p20"/>
          <p:cNvGrpSpPr/>
          <p:nvPr/>
        </p:nvGrpSpPr>
        <p:grpSpPr>
          <a:xfrm rot="10800000">
            <a:off x="162210" y="169632"/>
            <a:ext cx="551017" cy="217475"/>
            <a:chOff x="6204535" y="1008832"/>
            <a:chExt cx="551017" cy="217475"/>
          </a:xfrm>
        </p:grpSpPr>
        <p:sp>
          <p:nvSpPr>
            <p:cNvPr id="2105" name="Google Shape;2105;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6" name="Google Shape;2106;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7" name="Google Shape;2107;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8" name="Google Shape;2108;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09" name="Google Shape;2109;p20"/>
          <p:cNvGrpSpPr/>
          <p:nvPr/>
        </p:nvGrpSpPr>
        <p:grpSpPr>
          <a:xfrm>
            <a:off x="162210" y="278369"/>
            <a:ext cx="551017" cy="217475"/>
            <a:chOff x="6204535" y="1008832"/>
            <a:chExt cx="551017" cy="217475"/>
          </a:xfrm>
        </p:grpSpPr>
        <p:sp>
          <p:nvSpPr>
            <p:cNvPr id="2110" name="Google Shape;2110;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1" name="Google Shape;2111;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2" name="Google Shape;2112;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3" name="Google Shape;2113;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14" name="Google Shape;2114;p20"/>
          <p:cNvGrpSpPr/>
          <p:nvPr/>
        </p:nvGrpSpPr>
        <p:grpSpPr>
          <a:xfrm>
            <a:off x="8430835" y="4689632"/>
            <a:ext cx="551017" cy="217475"/>
            <a:chOff x="6204535" y="1008832"/>
            <a:chExt cx="551017" cy="217475"/>
          </a:xfrm>
        </p:grpSpPr>
        <p:sp>
          <p:nvSpPr>
            <p:cNvPr id="2115" name="Google Shape;2115;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6" name="Google Shape;2116;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7" name="Google Shape;2117;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8" name="Google Shape;2118;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371" name="Google Shape;371;p3"/>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2" name="Google Shape;372;p3"/>
          <p:cNvSpPr txBox="1"/>
          <p:nvPr>
            <p:ph hasCustomPrompt="1" idx="2" type="title"/>
          </p:nvPr>
        </p:nvSpPr>
        <p:spPr>
          <a:xfrm>
            <a:off x="3574350" y="539500"/>
            <a:ext cx="1652100" cy="1660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19"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2213" name="Google Shape;2213;p21"/>
          <p:cNvSpPr txBox="1"/>
          <p:nvPr>
            <p:ph type="title"/>
          </p:nvPr>
        </p:nvSpPr>
        <p:spPr>
          <a:xfrm>
            <a:off x="3561175" y="539500"/>
            <a:ext cx="4869600" cy="1196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4" name="Google Shape;2214;p21"/>
          <p:cNvSpPr txBox="1"/>
          <p:nvPr>
            <p:ph idx="1" type="subTitle"/>
          </p:nvPr>
        </p:nvSpPr>
        <p:spPr>
          <a:xfrm>
            <a:off x="3561175" y="1765250"/>
            <a:ext cx="48696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5" name="Google Shape;2215;p21"/>
          <p:cNvSpPr txBox="1"/>
          <p:nvPr/>
        </p:nvSpPr>
        <p:spPr>
          <a:xfrm>
            <a:off x="3561175" y="3840550"/>
            <a:ext cx="4869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b="1" lang="en" sz="1200" u="sng">
                <a:solidFill>
                  <a:schemeClr val="dk2"/>
                </a:solid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and includes icons by </a:t>
            </a:r>
            <a:r>
              <a:rPr b="1" lang="en" sz="1200" u="sng">
                <a:solidFill>
                  <a:schemeClr val="dk2"/>
                </a:solid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u="sng">
                <a:solidFill>
                  <a:schemeClr val="dk2"/>
                </a:solidFill>
                <a:latin typeface="Lato"/>
                <a:ea typeface="Lato"/>
                <a:cs typeface="Lato"/>
                <a:sym typeface="Lato"/>
                <a:hlinkClick r:id="rId4">
                  <a:extLst>
                    <a:ext uri="{A12FA001-AC4F-418D-AE19-62706E023703}">
                      <ahyp:hlinkClr val="tx"/>
                    </a:ext>
                  </a:extLst>
                </a:hlinkClick>
              </a:rPr>
              <a:t>Freepik</a:t>
            </a:r>
            <a:r>
              <a:rPr lang="en" sz="1200" u="sng">
                <a:solidFill>
                  <a:schemeClr val="dk2"/>
                </a:solidFill>
                <a:latin typeface="Lato"/>
                <a:ea typeface="Lato"/>
                <a:cs typeface="Lato"/>
                <a:sym typeface="Lato"/>
              </a:rPr>
              <a:t> </a:t>
            </a:r>
            <a:endParaRPr b="1" sz="1200"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47"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2341" name="Google Shape;2341;p22"/>
          <p:cNvGrpSpPr/>
          <p:nvPr/>
        </p:nvGrpSpPr>
        <p:grpSpPr>
          <a:xfrm flipH="1" rot="10800000">
            <a:off x="-25" y="539501"/>
            <a:ext cx="713204" cy="4057299"/>
            <a:chOff x="-17" y="539499"/>
            <a:chExt cx="453231" cy="4057299"/>
          </a:xfrm>
        </p:grpSpPr>
        <p:sp>
          <p:nvSpPr>
            <p:cNvPr id="2342" name="Google Shape;2342;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65"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4" name="Shape 374"/>
        <p:cNvGrpSpPr/>
        <p:nvPr/>
      </p:nvGrpSpPr>
      <p:grpSpPr>
        <a:xfrm>
          <a:off x="0" y="0"/>
          <a:ext cx="0" cy="0"/>
          <a:chOff x="0" y="0"/>
          <a:chExt cx="0" cy="0"/>
        </a:xfrm>
      </p:grpSpPr>
      <p:grpSp>
        <p:nvGrpSpPr>
          <p:cNvPr id="375" name="Google Shape;375;p4"/>
          <p:cNvGrpSpPr/>
          <p:nvPr/>
        </p:nvGrpSpPr>
        <p:grpSpPr>
          <a:xfrm>
            <a:off x="0" y="0"/>
            <a:ext cx="9143995" cy="5143491"/>
            <a:chOff x="0" y="0"/>
            <a:chExt cx="9143995" cy="5143491"/>
          </a:xfrm>
        </p:grpSpPr>
        <p:sp>
          <p:nvSpPr>
            <p:cNvPr id="376" name="Google Shape;376;p4"/>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7" name="Google Shape;377;p4"/>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8" name="Google Shape;378;p4"/>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9" name="Google Shape;379;p4"/>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0" name="Google Shape;380;p4"/>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1" name="Google Shape;381;p4"/>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2" name="Google Shape;382;p4"/>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3" name="Google Shape;383;p4"/>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4" name="Google Shape;384;p4"/>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5" name="Google Shape;385;p4"/>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6" name="Google Shape;386;p4"/>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7" name="Google Shape;387;p4"/>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8" name="Google Shape;388;p4"/>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9" name="Google Shape;389;p4"/>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0" name="Google Shape;390;p4"/>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1" name="Google Shape;391;p4"/>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2" name="Google Shape;392;p4"/>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3" name="Google Shape;393;p4"/>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4" name="Google Shape;394;p4"/>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5" name="Google Shape;395;p4"/>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6" name="Google Shape;396;p4"/>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7" name="Google Shape;397;p4"/>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8" name="Google Shape;398;p4"/>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9" name="Google Shape;399;p4"/>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0" name="Google Shape;400;p4"/>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1" name="Google Shape;401;p4"/>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2" name="Google Shape;402;p4"/>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3" name="Google Shape;403;p4"/>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4" name="Google Shape;404;p4"/>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5" name="Google Shape;405;p4"/>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6" name="Google Shape;406;p4"/>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7" name="Google Shape;407;p4"/>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8" name="Google Shape;408;p4"/>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9" name="Google Shape;409;p4"/>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0" name="Google Shape;410;p4"/>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1" name="Google Shape;411;p4"/>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2" name="Google Shape;412;p4"/>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3" name="Google Shape;413;p4"/>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4" name="Google Shape;414;p4"/>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5" name="Google Shape;415;p4"/>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6" name="Google Shape;416;p4"/>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7" name="Google Shape;417;p4"/>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8" name="Google Shape;418;p4"/>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9" name="Google Shape;419;p4"/>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0" name="Google Shape;420;p4"/>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1" name="Google Shape;421;p4"/>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2" name="Google Shape;422;p4"/>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3" name="Google Shape;423;p4"/>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4" name="Google Shape;424;p4"/>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5" name="Google Shape;425;p4"/>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6" name="Google Shape;426;p4"/>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7" name="Google Shape;427;p4"/>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8" name="Google Shape;428;p4"/>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9" name="Google Shape;429;p4"/>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0" name="Google Shape;430;p4"/>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1" name="Google Shape;431;p4"/>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2" name="Google Shape;432;p4"/>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3" name="Google Shape;433;p4"/>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4" name="Google Shape;434;p4"/>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5" name="Google Shape;435;p4"/>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6" name="Google Shape;436;p4"/>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7" name="Google Shape;437;p4"/>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8" name="Google Shape;438;p4"/>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9" name="Google Shape;439;p4"/>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0" name="Google Shape;440;p4"/>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1" name="Google Shape;441;p4"/>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2" name="Google Shape;442;p4"/>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3" name="Google Shape;443;p4"/>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4" name="Google Shape;444;p4"/>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5" name="Google Shape;445;p4"/>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6" name="Google Shape;446;p4"/>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7" name="Google Shape;447;p4"/>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8" name="Google Shape;448;p4"/>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9" name="Google Shape;449;p4"/>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0" name="Google Shape;450;p4"/>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1" name="Google Shape;451;p4"/>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2" name="Google Shape;452;p4"/>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3" name="Google Shape;453;p4"/>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4" name="Google Shape;454;p4"/>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5" name="Google Shape;455;p4"/>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6" name="Google Shape;456;p4"/>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7" name="Google Shape;457;p4"/>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8" name="Google Shape;458;p4"/>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9" name="Google Shape;459;p4"/>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0" name="Google Shape;460;p4"/>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1" name="Google Shape;461;p4"/>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2" name="Google Shape;462;p4"/>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3" name="Google Shape;463;p4"/>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4" name="Google Shape;464;p4"/>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5" name="Google Shape;465;p4"/>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6" name="Google Shape;466;p4"/>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7" name="Google Shape;467;p4"/>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468" name="Google Shape;468;p4"/>
          <p:cNvGrpSpPr/>
          <p:nvPr/>
        </p:nvGrpSpPr>
        <p:grpSpPr>
          <a:xfrm>
            <a:off x="229136" y="121993"/>
            <a:ext cx="398326" cy="493698"/>
            <a:chOff x="5433840" y="2050560"/>
            <a:chExt cx="388800" cy="1409760"/>
          </a:xfrm>
        </p:grpSpPr>
        <p:sp>
          <p:nvSpPr>
            <p:cNvPr id="469" name="Google Shape;469;p4"/>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4"/>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4"/>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2" name="Google Shape;472;p4"/>
          <p:cNvGrpSpPr/>
          <p:nvPr/>
        </p:nvGrpSpPr>
        <p:grpSpPr>
          <a:xfrm>
            <a:off x="8549592" y="4632154"/>
            <a:ext cx="398326" cy="422215"/>
            <a:chOff x="5882040" y="1693080"/>
            <a:chExt cx="388800" cy="1205640"/>
          </a:xfrm>
        </p:grpSpPr>
        <p:sp>
          <p:nvSpPr>
            <p:cNvPr id="473" name="Google Shape;473;p4"/>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4"/>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4"/>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76" name="Google Shape;47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7" name="Google Shape;477;p4"/>
          <p:cNvSpPr txBox="1"/>
          <p:nvPr>
            <p:ph idx="1" type="body"/>
          </p:nvPr>
        </p:nvSpPr>
        <p:spPr>
          <a:xfrm>
            <a:off x="720000" y="1215751"/>
            <a:ext cx="7704000" cy="334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8"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572" name="Google Shape;57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3" name="Google Shape;573;p5"/>
          <p:cNvSpPr txBox="1"/>
          <p:nvPr>
            <p:ph idx="1" type="subTitle"/>
          </p:nvPr>
        </p:nvSpPr>
        <p:spPr>
          <a:xfrm>
            <a:off x="5194834" y="3542825"/>
            <a:ext cx="3229200" cy="106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4" name="Google Shape;574;p5"/>
          <p:cNvSpPr txBox="1"/>
          <p:nvPr>
            <p:ph idx="2" type="subTitle"/>
          </p:nvPr>
        </p:nvSpPr>
        <p:spPr>
          <a:xfrm>
            <a:off x="720300" y="3542825"/>
            <a:ext cx="3229200" cy="106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5" name="Google Shape;575;p5"/>
          <p:cNvSpPr txBox="1"/>
          <p:nvPr>
            <p:ph idx="3" type="subTitle"/>
          </p:nvPr>
        </p:nvSpPr>
        <p:spPr>
          <a:xfrm>
            <a:off x="5194825" y="3122525"/>
            <a:ext cx="3229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576" name="Google Shape;576;p5"/>
          <p:cNvSpPr txBox="1"/>
          <p:nvPr>
            <p:ph idx="4" type="subTitle"/>
          </p:nvPr>
        </p:nvSpPr>
        <p:spPr>
          <a:xfrm>
            <a:off x="720000" y="3122525"/>
            <a:ext cx="3229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7" name="Shape 577"/>
        <p:cNvGrpSpPr/>
        <p:nvPr/>
      </p:nvGrpSpPr>
      <p:grpSpPr>
        <a:xfrm>
          <a:off x="0" y="0"/>
          <a:ext cx="0" cy="0"/>
          <a:chOff x="0" y="0"/>
          <a:chExt cx="0" cy="0"/>
        </a:xfrm>
      </p:grpSpPr>
      <p:grpSp>
        <p:nvGrpSpPr>
          <p:cNvPr id="578" name="Google Shape;578;p6"/>
          <p:cNvGrpSpPr/>
          <p:nvPr/>
        </p:nvGrpSpPr>
        <p:grpSpPr>
          <a:xfrm>
            <a:off x="0" y="0"/>
            <a:ext cx="9143995" cy="5143491"/>
            <a:chOff x="0" y="0"/>
            <a:chExt cx="9143995" cy="5143491"/>
          </a:xfrm>
        </p:grpSpPr>
        <p:sp>
          <p:nvSpPr>
            <p:cNvPr id="579" name="Google Shape;579;p6"/>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0" name="Google Shape;580;p6"/>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1" name="Google Shape;581;p6"/>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2" name="Google Shape;582;p6"/>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3" name="Google Shape;583;p6"/>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4" name="Google Shape;584;p6"/>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5" name="Google Shape;585;p6"/>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6" name="Google Shape;586;p6"/>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7" name="Google Shape;587;p6"/>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8" name="Google Shape;588;p6"/>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9" name="Google Shape;589;p6"/>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0" name="Google Shape;590;p6"/>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1" name="Google Shape;591;p6"/>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2" name="Google Shape;592;p6"/>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3" name="Google Shape;593;p6"/>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4" name="Google Shape;594;p6"/>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5" name="Google Shape;595;p6"/>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6" name="Google Shape;596;p6"/>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7" name="Google Shape;597;p6"/>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8" name="Google Shape;598;p6"/>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9" name="Google Shape;599;p6"/>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0" name="Google Shape;600;p6"/>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1" name="Google Shape;601;p6"/>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2" name="Google Shape;602;p6"/>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3" name="Google Shape;603;p6"/>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4" name="Google Shape;604;p6"/>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5" name="Google Shape;605;p6"/>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6" name="Google Shape;606;p6"/>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7" name="Google Shape;607;p6"/>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8" name="Google Shape;608;p6"/>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9" name="Google Shape;609;p6"/>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0" name="Google Shape;610;p6"/>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1" name="Google Shape;611;p6"/>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2" name="Google Shape;612;p6"/>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3" name="Google Shape;613;p6"/>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4" name="Google Shape;614;p6"/>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5" name="Google Shape;615;p6"/>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6" name="Google Shape;616;p6"/>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7" name="Google Shape;617;p6"/>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8" name="Google Shape;618;p6"/>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9" name="Google Shape;619;p6"/>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0" name="Google Shape;620;p6"/>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1" name="Google Shape;621;p6"/>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2" name="Google Shape;622;p6"/>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3" name="Google Shape;623;p6"/>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4" name="Google Shape;624;p6"/>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5" name="Google Shape;625;p6"/>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6" name="Google Shape;626;p6"/>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7" name="Google Shape;627;p6"/>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8" name="Google Shape;628;p6"/>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9" name="Google Shape;629;p6"/>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0" name="Google Shape;630;p6"/>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1" name="Google Shape;631;p6"/>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2" name="Google Shape;632;p6"/>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3" name="Google Shape;633;p6"/>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4" name="Google Shape;634;p6"/>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5" name="Google Shape;635;p6"/>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6" name="Google Shape;636;p6"/>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7" name="Google Shape;637;p6"/>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8" name="Google Shape;638;p6"/>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9" name="Google Shape;639;p6"/>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0" name="Google Shape;640;p6"/>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1" name="Google Shape;641;p6"/>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2" name="Google Shape;642;p6"/>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3" name="Google Shape;643;p6"/>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4" name="Google Shape;644;p6"/>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5" name="Google Shape;645;p6"/>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6" name="Google Shape;646;p6"/>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7" name="Google Shape;647;p6"/>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8" name="Google Shape;648;p6"/>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9" name="Google Shape;649;p6"/>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0" name="Google Shape;650;p6"/>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1" name="Google Shape;651;p6"/>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2" name="Google Shape;652;p6"/>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3" name="Google Shape;653;p6"/>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4" name="Google Shape;654;p6"/>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5" name="Google Shape;655;p6"/>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6" name="Google Shape;656;p6"/>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7" name="Google Shape;657;p6"/>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8" name="Google Shape;658;p6"/>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9" name="Google Shape;659;p6"/>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0" name="Google Shape;660;p6"/>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1" name="Google Shape;661;p6"/>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2" name="Google Shape;662;p6"/>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3" name="Google Shape;663;p6"/>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4" name="Google Shape;664;p6"/>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5" name="Google Shape;665;p6"/>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6" name="Google Shape;666;p6"/>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7" name="Google Shape;667;p6"/>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8" name="Google Shape;668;p6"/>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9" name="Google Shape;669;p6"/>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70" name="Google Shape;670;p6"/>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671" name="Google Shape;671;p6"/>
          <p:cNvGrpSpPr/>
          <p:nvPr/>
        </p:nvGrpSpPr>
        <p:grpSpPr>
          <a:xfrm>
            <a:off x="167252" y="4500432"/>
            <a:ext cx="397957" cy="577662"/>
            <a:chOff x="6031440" y="1249200"/>
            <a:chExt cx="388440" cy="1649520"/>
          </a:xfrm>
        </p:grpSpPr>
        <p:sp>
          <p:nvSpPr>
            <p:cNvPr id="672" name="Google Shape;672;p6"/>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6"/>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6"/>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75" name="Google Shape;675;p6"/>
          <p:cNvGrpSpPr/>
          <p:nvPr/>
        </p:nvGrpSpPr>
        <p:grpSpPr>
          <a:xfrm>
            <a:off x="8488800" y="227548"/>
            <a:ext cx="398326" cy="217474"/>
            <a:chOff x="6628680" y="910440"/>
            <a:chExt cx="388800" cy="621000"/>
          </a:xfrm>
        </p:grpSpPr>
        <p:sp>
          <p:nvSpPr>
            <p:cNvPr id="676" name="Google Shape;676;p6"/>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6"/>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6"/>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79" name="Google Shape;67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0" name="Shape 680"/>
        <p:cNvGrpSpPr/>
        <p:nvPr/>
      </p:nvGrpSpPr>
      <p:grpSpPr>
        <a:xfrm>
          <a:off x="0" y="0"/>
          <a:ext cx="0" cy="0"/>
          <a:chOff x="0" y="0"/>
          <a:chExt cx="0" cy="0"/>
        </a:xfrm>
      </p:grpSpPr>
      <p:sp>
        <p:nvSpPr>
          <p:cNvPr id="681" name="Google Shape;681;p7"/>
          <p:cNvSpPr/>
          <p:nvPr>
            <p:ph idx="2" type="pic"/>
          </p:nvPr>
        </p:nvSpPr>
        <p:spPr>
          <a:xfrm>
            <a:off x="5791200" y="0"/>
            <a:ext cx="3352800" cy="5143500"/>
          </a:xfrm>
          <a:prstGeom prst="rect">
            <a:avLst/>
          </a:prstGeom>
          <a:noFill/>
          <a:ln>
            <a:noFill/>
          </a:ln>
        </p:spPr>
      </p:sp>
      <p:grpSp>
        <p:nvGrpSpPr>
          <p:cNvPr id="682" name="Google Shape;682;p7"/>
          <p:cNvGrpSpPr/>
          <p:nvPr/>
        </p:nvGrpSpPr>
        <p:grpSpPr>
          <a:xfrm>
            <a:off x="0" y="0"/>
            <a:ext cx="9143995" cy="5143491"/>
            <a:chOff x="0" y="0"/>
            <a:chExt cx="9143995" cy="5143491"/>
          </a:xfrm>
        </p:grpSpPr>
        <p:sp>
          <p:nvSpPr>
            <p:cNvPr id="683" name="Google Shape;683;p7"/>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4" name="Google Shape;684;p7"/>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5" name="Google Shape;685;p7"/>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6" name="Google Shape;686;p7"/>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7" name="Google Shape;687;p7"/>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8" name="Google Shape;688;p7"/>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9" name="Google Shape;689;p7"/>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0" name="Google Shape;690;p7"/>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1" name="Google Shape;691;p7"/>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2" name="Google Shape;692;p7"/>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3" name="Google Shape;693;p7"/>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4" name="Google Shape;694;p7"/>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5" name="Google Shape;695;p7"/>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6" name="Google Shape;696;p7"/>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7" name="Google Shape;697;p7"/>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8" name="Google Shape;698;p7"/>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9" name="Google Shape;699;p7"/>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0" name="Google Shape;700;p7"/>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1" name="Google Shape;701;p7"/>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2" name="Google Shape;702;p7"/>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3" name="Google Shape;703;p7"/>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4" name="Google Shape;704;p7"/>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5" name="Google Shape;705;p7"/>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6" name="Google Shape;706;p7"/>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7" name="Google Shape;707;p7"/>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8" name="Google Shape;708;p7"/>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9" name="Google Shape;709;p7"/>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0" name="Google Shape;710;p7"/>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1" name="Google Shape;711;p7"/>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2" name="Google Shape;712;p7"/>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3" name="Google Shape;713;p7"/>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4" name="Google Shape;714;p7"/>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5" name="Google Shape;715;p7"/>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6" name="Google Shape;716;p7"/>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7" name="Google Shape;717;p7"/>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8" name="Google Shape;718;p7"/>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9" name="Google Shape;719;p7"/>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0" name="Google Shape;720;p7"/>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1" name="Google Shape;721;p7"/>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2" name="Google Shape;722;p7"/>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3" name="Google Shape;723;p7"/>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4" name="Google Shape;724;p7"/>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5" name="Google Shape;725;p7"/>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6" name="Google Shape;726;p7"/>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7" name="Google Shape;727;p7"/>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8" name="Google Shape;728;p7"/>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9" name="Google Shape;729;p7"/>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0" name="Google Shape;730;p7"/>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1" name="Google Shape;731;p7"/>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2" name="Google Shape;732;p7"/>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3" name="Google Shape;733;p7"/>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4" name="Google Shape;734;p7"/>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5" name="Google Shape;735;p7"/>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6" name="Google Shape;736;p7"/>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7" name="Google Shape;737;p7"/>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8" name="Google Shape;738;p7"/>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9" name="Google Shape;739;p7"/>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0" name="Google Shape;740;p7"/>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1" name="Google Shape;741;p7"/>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2" name="Google Shape;742;p7"/>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3" name="Google Shape;743;p7"/>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4" name="Google Shape;744;p7"/>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5" name="Google Shape;745;p7"/>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6" name="Google Shape;746;p7"/>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7" name="Google Shape;747;p7"/>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8" name="Google Shape;748;p7"/>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9" name="Google Shape;749;p7"/>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0" name="Google Shape;750;p7"/>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1" name="Google Shape;751;p7"/>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2" name="Google Shape;752;p7"/>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3" name="Google Shape;753;p7"/>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4" name="Google Shape;754;p7"/>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5" name="Google Shape;755;p7"/>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6" name="Google Shape;756;p7"/>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7" name="Google Shape;757;p7"/>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8" name="Google Shape;758;p7"/>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9" name="Google Shape;759;p7"/>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0" name="Google Shape;760;p7"/>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1" name="Google Shape;761;p7"/>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2" name="Google Shape;762;p7"/>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3" name="Google Shape;763;p7"/>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4" name="Google Shape;764;p7"/>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5" name="Google Shape;765;p7"/>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6" name="Google Shape;766;p7"/>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7" name="Google Shape;767;p7"/>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8" name="Google Shape;768;p7"/>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9" name="Google Shape;769;p7"/>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0" name="Google Shape;770;p7"/>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1" name="Google Shape;771;p7"/>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2" name="Google Shape;772;p7"/>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3" name="Google Shape;773;p7"/>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4" name="Google Shape;774;p7"/>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775" name="Google Shape;775;p7"/>
          <p:cNvGrpSpPr/>
          <p:nvPr/>
        </p:nvGrpSpPr>
        <p:grpSpPr>
          <a:xfrm>
            <a:off x="171178" y="4694360"/>
            <a:ext cx="398326" cy="275215"/>
            <a:chOff x="4089960" y="2589480"/>
            <a:chExt cx="388800" cy="785880"/>
          </a:xfrm>
        </p:grpSpPr>
        <p:sp>
          <p:nvSpPr>
            <p:cNvPr id="776" name="Google Shape;776;p7"/>
            <p:cNvSpPr/>
            <p:nvPr/>
          </p:nvSpPr>
          <p:spPr>
            <a:xfrm>
              <a:off x="4089960" y="2835360"/>
              <a:ext cx="90360" cy="540000"/>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7"/>
            <p:cNvSpPr/>
            <p:nvPr/>
          </p:nvSpPr>
          <p:spPr>
            <a:xfrm>
              <a:off x="4388760" y="2589480"/>
              <a:ext cx="90000" cy="420480"/>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7"/>
            <p:cNvSpPr/>
            <p:nvPr/>
          </p:nvSpPr>
          <p:spPr>
            <a:xfrm>
              <a:off x="4239360" y="2835360"/>
              <a:ext cx="90360" cy="174600"/>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79" name="Google Shape;779;p7"/>
          <p:cNvGrpSpPr/>
          <p:nvPr/>
        </p:nvGrpSpPr>
        <p:grpSpPr>
          <a:xfrm>
            <a:off x="171178" y="107035"/>
            <a:ext cx="398326" cy="337999"/>
            <a:chOff x="4538160" y="2589480"/>
            <a:chExt cx="388800" cy="965160"/>
          </a:xfrm>
        </p:grpSpPr>
        <p:sp>
          <p:nvSpPr>
            <p:cNvPr id="780" name="Google Shape;780;p7"/>
            <p:cNvSpPr/>
            <p:nvPr/>
          </p:nvSpPr>
          <p:spPr>
            <a:xfrm>
              <a:off x="4538160" y="2589480"/>
              <a:ext cx="90000" cy="96516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7"/>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7"/>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83" name="Google Shape;783;p7"/>
          <p:cNvSpPr txBox="1"/>
          <p:nvPr>
            <p:ph type="title"/>
          </p:nvPr>
        </p:nvSpPr>
        <p:spPr>
          <a:xfrm>
            <a:off x="720000" y="445025"/>
            <a:ext cx="4160700" cy="1013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4" name="Google Shape;784;p7"/>
          <p:cNvSpPr txBox="1"/>
          <p:nvPr>
            <p:ph idx="1" type="subTitle"/>
          </p:nvPr>
        </p:nvSpPr>
        <p:spPr>
          <a:xfrm>
            <a:off x="720000" y="1407525"/>
            <a:ext cx="4160700" cy="3196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La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5" name="Shape 785"/>
        <p:cNvGrpSpPr/>
        <p:nvPr/>
      </p:nvGrpSpPr>
      <p:grpSpPr>
        <a:xfrm>
          <a:off x="0" y="0"/>
          <a:ext cx="0" cy="0"/>
          <a:chOff x="0" y="0"/>
          <a:chExt cx="0" cy="0"/>
        </a:xfrm>
      </p:grpSpPr>
      <p:grpSp>
        <p:nvGrpSpPr>
          <p:cNvPr id="786" name="Google Shape;786;p8"/>
          <p:cNvGrpSpPr/>
          <p:nvPr/>
        </p:nvGrpSpPr>
        <p:grpSpPr>
          <a:xfrm>
            <a:off x="0" y="0"/>
            <a:ext cx="9143995" cy="5143491"/>
            <a:chOff x="0" y="0"/>
            <a:chExt cx="9143995" cy="5143491"/>
          </a:xfrm>
        </p:grpSpPr>
        <p:sp>
          <p:nvSpPr>
            <p:cNvPr id="787" name="Google Shape;787;p8"/>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8" name="Google Shape;788;p8"/>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9" name="Google Shape;789;p8"/>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0" name="Google Shape;790;p8"/>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1" name="Google Shape;791;p8"/>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2" name="Google Shape;792;p8"/>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3" name="Google Shape;793;p8"/>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4" name="Google Shape;794;p8"/>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5" name="Google Shape;795;p8"/>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6" name="Google Shape;796;p8"/>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7" name="Google Shape;797;p8"/>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8" name="Google Shape;798;p8"/>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9" name="Google Shape;799;p8"/>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0" name="Google Shape;800;p8"/>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1" name="Google Shape;801;p8"/>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2" name="Google Shape;802;p8"/>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3" name="Google Shape;803;p8"/>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4" name="Google Shape;804;p8"/>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5" name="Google Shape;805;p8"/>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6" name="Google Shape;806;p8"/>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7" name="Google Shape;807;p8"/>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8" name="Google Shape;808;p8"/>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9" name="Google Shape;809;p8"/>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0" name="Google Shape;810;p8"/>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1" name="Google Shape;811;p8"/>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2" name="Google Shape;812;p8"/>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3" name="Google Shape;813;p8"/>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4" name="Google Shape;814;p8"/>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5" name="Google Shape;815;p8"/>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6" name="Google Shape;816;p8"/>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7" name="Google Shape;817;p8"/>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8" name="Google Shape;818;p8"/>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9" name="Google Shape;819;p8"/>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0" name="Google Shape;820;p8"/>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1" name="Google Shape;821;p8"/>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2" name="Google Shape;822;p8"/>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3" name="Google Shape;823;p8"/>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4" name="Google Shape;824;p8"/>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5" name="Google Shape;825;p8"/>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6" name="Google Shape;826;p8"/>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7" name="Google Shape;827;p8"/>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8" name="Google Shape;828;p8"/>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9" name="Google Shape;829;p8"/>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0" name="Google Shape;830;p8"/>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1" name="Google Shape;831;p8"/>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2" name="Google Shape;832;p8"/>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3" name="Google Shape;833;p8"/>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4" name="Google Shape;834;p8"/>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5" name="Google Shape;835;p8"/>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6" name="Google Shape;836;p8"/>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7" name="Google Shape;837;p8"/>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8" name="Google Shape;838;p8"/>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9" name="Google Shape;839;p8"/>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0" name="Google Shape;840;p8"/>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1" name="Google Shape;841;p8"/>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2" name="Google Shape;842;p8"/>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3" name="Google Shape;843;p8"/>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4" name="Google Shape;844;p8"/>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5" name="Google Shape;845;p8"/>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6" name="Google Shape;846;p8"/>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7" name="Google Shape;847;p8"/>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8" name="Google Shape;848;p8"/>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9" name="Google Shape;849;p8"/>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0" name="Google Shape;850;p8"/>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1" name="Google Shape;851;p8"/>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2" name="Google Shape;852;p8"/>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3" name="Google Shape;853;p8"/>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4" name="Google Shape;854;p8"/>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5" name="Google Shape;855;p8"/>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6" name="Google Shape;856;p8"/>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7" name="Google Shape;857;p8"/>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8" name="Google Shape;858;p8"/>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9" name="Google Shape;859;p8"/>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0" name="Google Shape;860;p8"/>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1" name="Google Shape;861;p8"/>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2" name="Google Shape;862;p8"/>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3" name="Google Shape;863;p8"/>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4" name="Google Shape;864;p8"/>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5" name="Google Shape;865;p8"/>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6" name="Google Shape;866;p8"/>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7" name="Google Shape;867;p8"/>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8" name="Google Shape;868;p8"/>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9" name="Google Shape;869;p8"/>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0" name="Google Shape;870;p8"/>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1" name="Google Shape;871;p8"/>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2" name="Google Shape;872;p8"/>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3" name="Google Shape;873;p8"/>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4" name="Google Shape;874;p8"/>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5" name="Google Shape;875;p8"/>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6" name="Google Shape;876;p8"/>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7" name="Google Shape;877;p8"/>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8" name="Google Shape;878;p8"/>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879" name="Google Shape;879;p8"/>
          <p:cNvSpPr txBox="1"/>
          <p:nvPr>
            <p:ph type="title"/>
          </p:nvPr>
        </p:nvSpPr>
        <p:spPr>
          <a:xfrm>
            <a:off x="713250" y="1773450"/>
            <a:ext cx="7717500" cy="159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0"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974" name="Google Shape;974;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6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75" name="Google Shape;975;p9"/>
          <p:cNvSpPr txBox="1"/>
          <p:nvPr>
            <p:ph idx="1" type="subTitle"/>
          </p:nvPr>
        </p:nvSpPr>
        <p:spPr>
          <a:xfrm>
            <a:off x="2135550" y="2816913"/>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6" name="Shape 976"/>
        <p:cNvGrpSpPr/>
        <p:nvPr/>
      </p:nvGrpSpPr>
      <p:grpSpPr>
        <a:xfrm>
          <a:off x="0" y="0"/>
          <a:ext cx="0" cy="0"/>
          <a:chOff x="0" y="0"/>
          <a:chExt cx="0" cy="0"/>
        </a:xfrm>
      </p:grpSpPr>
      <p:sp>
        <p:nvSpPr>
          <p:cNvPr id="977" name="Google Shape;977;p10"/>
          <p:cNvSpPr/>
          <p:nvPr>
            <p:ph idx="2" type="pic"/>
          </p:nvPr>
        </p:nvSpPr>
        <p:spPr>
          <a:xfrm>
            <a:off x="-25" y="-13725"/>
            <a:ext cx="9144000" cy="5157300"/>
          </a:xfrm>
          <a:prstGeom prst="rect">
            <a:avLst/>
          </a:prstGeom>
          <a:noFill/>
          <a:ln>
            <a:noFill/>
          </a:ln>
        </p:spPr>
      </p:sp>
      <p:sp>
        <p:nvSpPr>
          <p:cNvPr id="978" name="Google Shape;978;p10"/>
          <p:cNvSpPr txBox="1"/>
          <p:nvPr>
            <p:ph type="title"/>
          </p:nvPr>
        </p:nvSpPr>
        <p:spPr>
          <a:xfrm>
            <a:off x="720000" y="3756800"/>
            <a:ext cx="7704000" cy="8472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1600">
                <a:solidFill>
                  <a:schemeClr val="accent2"/>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2" name="Shape 2582"/>
        <p:cNvGrpSpPr/>
        <p:nvPr/>
      </p:nvGrpSpPr>
      <p:grpSpPr>
        <a:xfrm>
          <a:off x="0" y="0"/>
          <a:ext cx="0" cy="0"/>
          <a:chOff x="0" y="0"/>
          <a:chExt cx="0" cy="0"/>
        </a:xfrm>
      </p:grpSpPr>
      <p:sp>
        <p:nvSpPr>
          <p:cNvPr id="2583" name="Google Shape;2583;p24"/>
          <p:cNvSpPr txBox="1"/>
          <p:nvPr>
            <p:ph idx="1" type="subTitle"/>
          </p:nvPr>
        </p:nvSpPr>
        <p:spPr>
          <a:xfrm>
            <a:off x="711300" y="4070425"/>
            <a:ext cx="7721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Nadine Safwat - Nour Kasaby - Youssef Rami - Mariam ElGhobary</a:t>
            </a:r>
            <a:endParaRPr/>
          </a:p>
        </p:txBody>
      </p:sp>
      <p:sp>
        <p:nvSpPr>
          <p:cNvPr id="2584" name="Google Shape;2584;p24"/>
          <p:cNvSpPr txBox="1"/>
          <p:nvPr>
            <p:ph type="ctrTitle"/>
          </p:nvPr>
        </p:nvSpPr>
        <p:spPr>
          <a:xfrm>
            <a:off x="713225" y="1570400"/>
            <a:ext cx="77175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Datalytics Case Competition</a:t>
            </a:r>
            <a:endParaRPr sz="4500"/>
          </a:p>
        </p:txBody>
      </p:sp>
      <p:pic>
        <p:nvPicPr>
          <p:cNvPr id="2585" name="Google Shape;2585;p24"/>
          <p:cNvPicPr preferRelativeResize="0"/>
          <p:nvPr/>
        </p:nvPicPr>
        <p:blipFill>
          <a:blip r:embed="rId3">
            <a:alphaModFix/>
          </a:blip>
          <a:stretch>
            <a:fillRect/>
          </a:stretch>
        </p:blipFill>
        <p:spPr>
          <a:xfrm>
            <a:off x="117575" y="2044300"/>
            <a:ext cx="1756199" cy="1756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4" name="Shape 2734"/>
        <p:cNvGrpSpPr/>
        <p:nvPr/>
      </p:nvGrpSpPr>
      <p:grpSpPr>
        <a:xfrm>
          <a:off x="0" y="0"/>
          <a:ext cx="0" cy="0"/>
          <a:chOff x="0" y="0"/>
          <a:chExt cx="0" cy="0"/>
        </a:xfrm>
      </p:grpSpPr>
      <p:sp>
        <p:nvSpPr>
          <p:cNvPr id="2735" name="Google Shape;2735;p33"/>
          <p:cNvSpPr txBox="1"/>
          <p:nvPr>
            <p:ph type="title"/>
          </p:nvPr>
        </p:nvSpPr>
        <p:spPr>
          <a:xfrm>
            <a:off x="500525" y="449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Defining Order Trend Metric </a:t>
            </a:r>
            <a:endParaRPr/>
          </a:p>
        </p:txBody>
      </p:sp>
      <p:sp>
        <p:nvSpPr>
          <p:cNvPr id="2736" name="Google Shape;2736;p33"/>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In order to emphasize order trends per client we decided to first </a:t>
            </a:r>
            <a:r>
              <a:rPr lang="en" sz="1600">
                <a:solidFill>
                  <a:schemeClr val="dk1"/>
                </a:solidFill>
                <a:latin typeface="Lato"/>
                <a:ea typeface="Lato"/>
                <a:cs typeface="Lato"/>
                <a:sym typeface="Lato"/>
              </a:rPr>
              <a:t>compute</a:t>
            </a:r>
            <a:r>
              <a:rPr lang="en" sz="1600">
                <a:solidFill>
                  <a:schemeClr val="dk1"/>
                </a:solidFill>
                <a:latin typeface="Lato"/>
                <a:ea typeface="Lato"/>
                <a:cs typeface="Lato"/>
                <a:sym typeface="Lato"/>
              </a:rPr>
              <a:t> order rates at account level and then aggregate it to client level accordingly.  We started off by creating two “time windows” per order where the time between opening the account till today is split into two to get start and end order rates. After doing this at account </a:t>
            </a:r>
            <a:r>
              <a:rPr lang="en" sz="1600">
                <a:solidFill>
                  <a:schemeClr val="dk1"/>
                </a:solidFill>
                <a:latin typeface="Lato"/>
                <a:ea typeface="Lato"/>
                <a:cs typeface="Lato"/>
                <a:sym typeface="Lato"/>
              </a:rPr>
              <a:t>level</a:t>
            </a:r>
            <a:r>
              <a:rPr lang="en" sz="1600">
                <a:solidFill>
                  <a:schemeClr val="dk1"/>
                </a:solidFill>
                <a:latin typeface="Lato"/>
                <a:ea typeface="Lato"/>
                <a:cs typeface="Lato"/>
                <a:sym typeface="Lato"/>
              </a:rPr>
              <a:t> we computed </a:t>
            </a:r>
            <a:r>
              <a:rPr lang="en" sz="1600">
                <a:solidFill>
                  <a:schemeClr val="dk1"/>
                </a:solidFill>
                <a:latin typeface="Lato"/>
                <a:ea typeface="Lato"/>
                <a:cs typeface="Lato"/>
                <a:sym typeface="Lato"/>
              </a:rPr>
              <a:t>the</a:t>
            </a:r>
            <a:r>
              <a:rPr lang="en" sz="1600">
                <a:solidFill>
                  <a:schemeClr val="dk1"/>
                </a:solidFill>
                <a:latin typeface="Lato"/>
                <a:ea typeface="Lato"/>
                <a:cs typeface="Lato"/>
                <a:sym typeface="Lato"/>
              </a:rPr>
              <a:t> average start rate and average end rate per </a:t>
            </a:r>
            <a:r>
              <a:rPr lang="en" sz="1600">
                <a:solidFill>
                  <a:schemeClr val="dk1"/>
                </a:solidFill>
                <a:latin typeface="Lato"/>
                <a:ea typeface="Lato"/>
                <a:cs typeface="Lato"/>
                <a:sym typeface="Lato"/>
              </a:rPr>
              <a:t>client</a:t>
            </a:r>
            <a:r>
              <a:rPr lang="en" sz="1600">
                <a:solidFill>
                  <a:schemeClr val="dk1"/>
                </a:solidFill>
                <a:latin typeface="Lato"/>
                <a:ea typeface="Lato"/>
                <a:cs typeface="Lato"/>
                <a:sym typeface="Lato"/>
              </a:rPr>
              <a:t> across all accounts and computed the rate change. Thus a negative change indicates reduced activity in the recent window and the positive change indicates the opposite and 0 </a:t>
            </a:r>
            <a:r>
              <a:rPr lang="en" sz="1600">
                <a:solidFill>
                  <a:schemeClr val="dk1"/>
                </a:solidFill>
                <a:latin typeface="Lato"/>
                <a:ea typeface="Lato"/>
                <a:cs typeface="Lato"/>
                <a:sym typeface="Lato"/>
              </a:rPr>
              <a:t>simply</a:t>
            </a:r>
            <a:r>
              <a:rPr lang="en" sz="1600">
                <a:solidFill>
                  <a:schemeClr val="dk1"/>
                </a:solidFill>
                <a:latin typeface="Lato"/>
                <a:ea typeface="Lato"/>
                <a:cs typeface="Lato"/>
                <a:sym typeface="Lato"/>
              </a:rPr>
              <a:t> resembles unchanged activity trends.</a:t>
            </a:r>
            <a:endParaRPr sz="16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34"/>
          <p:cNvSpPr txBox="1"/>
          <p:nvPr>
            <p:ph type="title"/>
          </p:nvPr>
        </p:nvSpPr>
        <p:spPr>
          <a:xfrm>
            <a:off x="500525" y="449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Creating Label Conditions </a:t>
            </a:r>
            <a:endParaRPr/>
          </a:p>
        </p:txBody>
      </p:sp>
      <p:sp>
        <p:nvSpPr>
          <p:cNvPr id="2742" name="Google Shape;2742;p34"/>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743" name="Google Shape;2743;p34"/>
          <p:cNvPicPr preferRelativeResize="0"/>
          <p:nvPr/>
        </p:nvPicPr>
        <p:blipFill rotWithShape="1">
          <a:blip r:embed="rId3">
            <a:alphaModFix/>
          </a:blip>
          <a:srcRect b="30795" l="14935" r="38808" t="47922"/>
          <a:stretch/>
        </p:blipFill>
        <p:spPr>
          <a:xfrm>
            <a:off x="905575" y="1463675"/>
            <a:ext cx="7010299" cy="1892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7" name="Shape 2747"/>
        <p:cNvGrpSpPr/>
        <p:nvPr/>
      </p:nvGrpSpPr>
      <p:grpSpPr>
        <a:xfrm>
          <a:off x="0" y="0"/>
          <a:ext cx="0" cy="0"/>
          <a:chOff x="0" y="0"/>
          <a:chExt cx="0" cy="0"/>
        </a:xfrm>
      </p:grpSpPr>
      <p:sp>
        <p:nvSpPr>
          <p:cNvPr id="2748" name="Google Shape;2748;p35"/>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2749" name="Google Shape;2749;p35"/>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2750" name="Google Shape;2750;p35"/>
          <p:cNvGrpSpPr/>
          <p:nvPr/>
        </p:nvGrpSpPr>
        <p:grpSpPr>
          <a:xfrm>
            <a:off x="3333124" y="539512"/>
            <a:ext cx="397957" cy="491303"/>
            <a:chOff x="4986000" y="2166120"/>
            <a:chExt cx="388440" cy="1402920"/>
          </a:xfrm>
        </p:grpSpPr>
        <p:sp>
          <p:nvSpPr>
            <p:cNvPr id="2751" name="Google Shape;2751;p35"/>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2" name="Google Shape;2752;p35"/>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3" name="Google Shape;2753;p35"/>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54" name="Google Shape;2754;p35"/>
          <p:cNvGrpSpPr/>
          <p:nvPr/>
        </p:nvGrpSpPr>
        <p:grpSpPr>
          <a:xfrm>
            <a:off x="4984310" y="1974862"/>
            <a:ext cx="398326" cy="280942"/>
            <a:chOff x="6180480" y="1249200"/>
            <a:chExt cx="388800" cy="552600"/>
          </a:xfrm>
        </p:grpSpPr>
        <p:sp>
          <p:nvSpPr>
            <p:cNvPr id="2755" name="Google Shape;2755;p35"/>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6" name="Google Shape;2756;p35"/>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7" name="Google Shape;2757;p35"/>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1" name="Shape 2761"/>
        <p:cNvGrpSpPr/>
        <p:nvPr/>
      </p:nvGrpSpPr>
      <p:grpSpPr>
        <a:xfrm>
          <a:off x="0" y="0"/>
          <a:ext cx="0" cy="0"/>
          <a:chOff x="0" y="0"/>
          <a:chExt cx="0" cy="0"/>
        </a:xfrm>
      </p:grpSpPr>
      <p:sp>
        <p:nvSpPr>
          <p:cNvPr id="2762" name="Google Shape;2762;p36"/>
          <p:cNvSpPr txBox="1"/>
          <p:nvPr>
            <p:ph type="title"/>
          </p:nvPr>
        </p:nvSpPr>
        <p:spPr>
          <a:xfrm>
            <a:off x="537575" y="3711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Rate Per Age </a:t>
            </a:r>
            <a:endParaRPr/>
          </a:p>
        </p:txBody>
      </p:sp>
      <p:sp>
        <p:nvSpPr>
          <p:cNvPr id="2763" name="Google Shape;2763;p36"/>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764" name="Google Shape;2764;p36"/>
          <p:cNvPicPr preferRelativeResize="0"/>
          <p:nvPr/>
        </p:nvPicPr>
        <p:blipFill rotWithShape="1">
          <a:blip r:embed="rId3">
            <a:alphaModFix/>
          </a:blip>
          <a:srcRect b="16512" l="21770" r="33434" t="24217"/>
          <a:stretch/>
        </p:blipFill>
        <p:spPr>
          <a:xfrm>
            <a:off x="1708462" y="1022050"/>
            <a:ext cx="5440525" cy="4049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8" name="Shape 2768"/>
        <p:cNvGrpSpPr/>
        <p:nvPr/>
      </p:nvGrpSpPr>
      <p:grpSpPr>
        <a:xfrm>
          <a:off x="0" y="0"/>
          <a:ext cx="0" cy="0"/>
          <a:chOff x="0" y="0"/>
          <a:chExt cx="0" cy="0"/>
        </a:xfrm>
      </p:grpSpPr>
      <p:sp>
        <p:nvSpPr>
          <p:cNvPr id="2769" name="Google Shape;2769;p37"/>
          <p:cNvSpPr txBox="1"/>
          <p:nvPr>
            <p:ph type="title"/>
          </p:nvPr>
        </p:nvSpPr>
        <p:spPr>
          <a:xfrm>
            <a:off x="576725" y="3711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Orders vs Age</a:t>
            </a:r>
            <a:endParaRPr/>
          </a:p>
        </p:txBody>
      </p:sp>
      <p:sp>
        <p:nvSpPr>
          <p:cNvPr id="2770" name="Google Shape;2770;p37"/>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771" name="Google Shape;2771;p37"/>
          <p:cNvPicPr preferRelativeResize="0"/>
          <p:nvPr/>
        </p:nvPicPr>
        <p:blipFill rotWithShape="1">
          <a:blip r:embed="rId3">
            <a:alphaModFix/>
          </a:blip>
          <a:srcRect b="8610" l="21769" r="32924" t="31508"/>
          <a:stretch/>
        </p:blipFill>
        <p:spPr>
          <a:xfrm>
            <a:off x="2147050" y="943875"/>
            <a:ext cx="5406112" cy="401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5" name="Shape 2775"/>
        <p:cNvGrpSpPr/>
        <p:nvPr/>
      </p:nvGrpSpPr>
      <p:grpSpPr>
        <a:xfrm>
          <a:off x="0" y="0"/>
          <a:ext cx="0" cy="0"/>
          <a:chOff x="0" y="0"/>
          <a:chExt cx="0" cy="0"/>
        </a:xfrm>
      </p:grpSpPr>
      <p:sp>
        <p:nvSpPr>
          <p:cNvPr id="2776" name="Google Shape;2776;p38"/>
          <p:cNvSpPr txBox="1"/>
          <p:nvPr>
            <p:ph type="title"/>
          </p:nvPr>
        </p:nvSpPr>
        <p:spPr>
          <a:xfrm>
            <a:off x="537575" y="3711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Suspended Accounts Per Age</a:t>
            </a:r>
            <a:endParaRPr/>
          </a:p>
        </p:txBody>
      </p:sp>
      <p:sp>
        <p:nvSpPr>
          <p:cNvPr id="2777" name="Google Shape;2777;p38"/>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778" name="Google Shape;2778;p38"/>
          <p:cNvPicPr preferRelativeResize="0"/>
          <p:nvPr/>
        </p:nvPicPr>
        <p:blipFill rotWithShape="1">
          <a:blip r:embed="rId3">
            <a:alphaModFix/>
          </a:blip>
          <a:srcRect b="8918" l="21771" r="33605" t="31508"/>
          <a:stretch/>
        </p:blipFill>
        <p:spPr>
          <a:xfrm>
            <a:off x="2031525" y="1026075"/>
            <a:ext cx="5080950" cy="381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39"/>
          <p:cNvSpPr txBox="1"/>
          <p:nvPr>
            <p:ph type="title"/>
          </p:nvPr>
        </p:nvSpPr>
        <p:spPr>
          <a:xfrm>
            <a:off x="537575" y="371175"/>
            <a:ext cx="860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Suspended Accounts Per Risk Rate</a:t>
            </a:r>
            <a:endParaRPr/>
          </a:p>
        </p:txBody>
      </p:sp>
      <p:sp>
        <p:nvSpPr>
          <p:cNvPr id="2784" name="Google Shape;2784;p39"/>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785" name="Google Shape;2785;p39"/>
          <p:cNvPicPr preferRelativeResize="0"/>
          <p:nvPr/>
        </p:nvPicPr>
        <p:blipFill rotWithShape="1">
          <a:blip r:embed="rId3">
            <a:alphaModFix/>
          </a:blip>
          <a:srcRect b="12867" l="21770" r="33434" t="27862"/>
          <a:stretch/>
        </p:blipFill>
        <p:spPr>
          <a:xfrm>
            <a:off x="1990700" y="1115850"/>
            <a:ext cx="4694627" cy="3494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9" name="Shape 2789"/>
        <p:cNvGrpSpPr/>
        <p:nvPr/>
      </p:nvGrpSpPr>
      <p:grpSpPr>
        <a:xfrm>
          <a:off x="0" y="0"/>
          <a:ext cx="0" cy="0"/>
          <a:chOff x="0" y="0"/>
          <a:chExt cx="0" cy="0"/>
        </a:xfrm>
      </p:grpSpPr>
      <p:sp>
        <p:nvSpPr>
          <p:cNvPr id="2790" name="Google Shape;2790;p40"/>
          <p:cNvSpPr txBox="1"/>
          <p:nvPr>
            <p:ph type="title"/>
          </p:nvPr>
        </p:nvSpPr>
        <p:spPr>
          <a:xfrm>
            <a:off x="537575" y="371175"/>
            <a:ext cx="860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vs Not Churned per Age</a:t>
            </a:r>
            <a:endParaRPr/>
          </a:p>
        </p:txBody>
      </p:sp>
      <p:sp>
        <p:nvSpPr>
          <p:cNvPr id="2791" name="Google Shape;2791;p40"/>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792" name="Google Shape;2792;p40"/>
          <p:cNvPicPr preferRelativeResize="0"/>
          <p:nvPr/>
        </p:nvPicPr>
        <p:blipFill rotWithShape="1">
          <a:blip r:embed="rId3">
            <a:alphaModFix/>
          </a:blip>
          <a:srcRect b="10368" l="22112" r="33775" t="31512"/>
          <a:stretch/>
        </p:blipFill>
        <p:spPr>
          <a:xfrm>
            <a:off x="2021975" y="1115850"/>
            <a:ext cx="4714710" cy="3494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6" name="Shape 2796"/>
        <p:cNvGrpSpPr/>
        <p:nvPr/>
      </p:nvGrpSpPr>
      <p:grpSpPr>
        <a:xfrm>
          <a:off x="0" y="0"/>
          <a:ext cx="0" cy="0"/>
          <a:chOff x="0" y="0"/>
          <a:chExt cx="0" cy="0"/>
        </a:xfrm>
      </p:grpSpPr>
      <p:sp>
        <p:nvSpPr>
          <p:cNvPr id="2797" name="Google Shape;2797;p41"/>
          <p:cNvSpPr txBox="1"/>
          <p:nvPr>
            <p:ph type="title"/>
          </p:nvPr>
        </p:nvSpPr>
        <p:spPr>
          <a:xfrm>
            <a:off x="537575" y="371175"/>
            <a:ext cx="89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vs Not Churned Avg Q Ordered Difference</a:t>
            </a:r>
            <a:endParaRPr/>
          </a:p>
        </p:txBody>
      </p:sp>
      <p:sp>
        <p:nvSpPr>
          <p:cNvPr id="2798" name="Google Shape;2798;p41"/>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799" name="Google Shape;2799;p41"/>
          <p:cNvPicPr preferRelativeResize="0"/>
          <p:nvPr/>
        </p:nvPicPr>
        <p:blipFill>
          <a:blip r:embed="rId3">
            <a:alphaModFix/>
          </a:blip>
          <a:stretch>
            <a:fillRect/>
          </a:stretch>
        </p:blipFill>
        <p:spPr>
          <a:xfrm>
            <a:off x="1953963" y="943863"/>
            <a:ext cx="5572125" cy="410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3" name="Shape 2803"/>
        <p:cNvGrpSpPr/>
        <p:nvPr/>
      </p:nvGrpSpPr>
      <p:grpSpPr>
        <a:xfrm>
          <a:off x="0" y="0"/>
          <a:ext cx="0" cy="0"/>
          <a:chOff x="0" y="0"/>
          <a:chExt cx="0" cy="0"/>
        </a:xfrm>
      </p:grpSpPr>
      <p:sp>
        <p:nvSpPr>
          <p:cNvPr id="2804" name="Google Shape;2804;p42"/>
          <p:cNvSpPr txBox="1"/>
          <p:nvPr>
            <p:ph type="title"/>
          </p:nvPr>
        </p:nvSpPr>
        <p:spPr>
          <a:xfrm>
            <a:off x="385175" y="371175"/>
            <a:ext cx="89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Distribution of Number of Accounts for Dormant Clients</a:t>
            </a:r>
            <a:endParaRPr sz="2600"/>
          </a:p>
        </p:txBody>
      </p:sp>
      <p:sp>
        <p:nvSpPr>
          <p:cNvPr id="2805" name="Google Shape;2805;p42"/>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806" name="Google Shape;2806;p42"/>
          <p:cNvPicPr preferRelativeResize="0"/>
          <p:nvPr/>
        </p:nvPicPr>
        <p:blipFill>
          <a:blip r:embed="rId3">
            <a:alphaModFix/>
          </a:blip>
          <a:stretch>
            <a:fillRect/>
          </a:stretch>
        </p:blipFill>
        <p:spPr>
          <a:xfrm>
            <a:off x="1857375" y="943875"/>
            <a:ext cx="5108136" cy="409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9" name="Shape 2589"/>
        <p:cNvGrpSpPr/>
        <p:nvPr/>
      </p:nvGrpSpPr>
      <p:grpSpPr>
        <a:xfrm>
          <a:off x="0" y="0"/>
          <a:ext cx="0" cy="0"/>
          <a:chOff x="0" y="0"/>
          <a:chExt cx="0" cy="0"/>
        </a:xfrm>
      </p:grpSpPr>
      <p:sp>
        <p:nvSpPr>
          <p:cNvPr id="2590" name="Google Shape;259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2591" name="Google Shape;2591;p25"/>
          <p:cNvSpPr txBox="1"/>
          <p:nvPr>
            <p:ph idx="5" type="title"/>
          </p:nvPr>
        </p:nvSpPr>
        <p:spPr>
          <a:xfrm>
            <a:off x="737886" y="15878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92" name="Google Shape;2592;p25"/>
          <p:cNvSpPr txBox="1"/>
          <p:nvPr>
            <p:ph idx="6" type="title"/>
          </p:nvPr>
        </p:nvSpPr>
        <p:spPr>
          <a:xfrm>
            <a:off x="4590537" y="15878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93" name="Google Shape;2593;p25"/>
          <p:cNvSpPr txBox="1"/>
          <p:nvPr>
            <p:ph idx="7" type="title"/>
          </p:nvPr>
        </p:nvSpPr>
        <p:spPr>
          <a:xfrm>
            <a:off x="737886" y="31673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94" name="Google Shape;2594;p25"/>
          <p:cNvSpPr txBox="1"/>
          <p:nvPr>
            <p:ph idx="8" type="title"/>
          </p:nvPr>
        </p:nvSpPr>
        <p:spPr>
          <a:xfrm>
            <a:off x="4590536" y="31673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595" name="Google Shape;2595;p25"/>
          <p:cNvSpPr txBox="1"/>
          <p:nvPr>
            <p:ph idx="9" type="subTitle"/>
          </p:nvPr>
        </p:nvSpPr>
        <p:spPr>
          <a:xfrm>
            <a:off x="1535014" y="1830625"/>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and Preprocessing</a:t>
            </a:r>
            <a:endParaRPr/>
          </a:p>
        </p:txBody>
      </p:sp>
      <p:sp>
        <p:nvSpPr>
          <p:cNvPr id="2596" name="Google Shape;2596;p25"/>
          <p:cNvSpPr txBox="1"/>
          <p:nvPr>
            <p:ph idx="13" type="subTitle"/>
          </p:nvPr>
        </p:nvSpPr>
        <p:spPr>
          <a:xfrm>
            <a:off x="1497964" y="3091119"/>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a:t>
            </a:r>
            <a:r>
              <a:rPr lang="en"/>
              <a:t> Learning Model</a:t>
            </a:r>
            <a:endParaRPr/>
          </a:p>
        </p:txBody>
      </p:sp>
      <p:sp>
        <p:nvSpPr>
          <p:cNvPr id="2597" name="Google Shape;2597;p25"/>
          <p:cNvSpPr txBox="1"/>
          <p:nvPr>
            <p:ph idx="14" type="subTitle"/>
          </p:nvPr>
        </p:nvSpPr>
        <p:spPr>
          <a:xfrm>
            <a:off x="5350614" y="1511625"/>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598" name="Google Shape;2598;p25"/>
          <p:cNvSpPr txBox="1"/>
          <p:nvPr>
            <p:ph idx="15" type="subTitle"/>
          </p:nvPr>
        </p:nvSpPr>
        <p:spPr>
          <a:xfrm>
            <a:off x="5350614" y="3091123"/>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Plan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0" name="Shape 2810"/>
        <p:cNvGrpSpPr/>
        <p:nvPr/>
      </p:nvGrpSpPr>
      <p:grpSpPr>
        <a:xfrm>
          <a:off x="0" y="0"/>
          <a:ext cx="0" cy="0"/>
          <a:chOff x="0" y="0"/>
          <a:chExt cx="0" cy="0"/>
        </a:xfrm>
      </p:grpSpPr>
      <p:sp>
        <p:nvSpPr>
          <p:cNvPr id="2811" name="Google Shape;2811;p43"/>
          <p:cNvSpPr txBox="1"/>
          <p:nvPr>
            <p:ph type="title"/>
          </p:nvPr>
        </p:nvSpPr>
        <p:spPr>
          <a:xfrm>
            <a:off x="537575" y="371175"/>
            <a:ext cx="89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orders per Age with Churn Hue</a:t>
            </a:r>
            <a:endParaRPr/>
          </a:p>
        </p:txBody>
      </p:sp>
      <p:sp>
        <p:nvSpPr>
          <p:cNvPr id="2812" name="Google Shape;2812;p43"/>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813" name="Google Shape;2813;p43"/>
          <p:cNvPicPr preferRelativeResize="0"/>
          <p:nvPr/>
        </p:nvPicPr>
        <p:blipFill>
          <a:blip r:embed="rId3">
            <a:alphaModFix/>
          </a:blip>
          <a:stretch>
            <a:fillRect/>
          </a:stretch>
        </p:blipFill>
        <p:spPr>
          <a:xfrm>
            <a:off x="1847850" y="943863"/>
            <a:ext cx="5448300" cy="410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7" name="Shape 2817"/>
        <p:cNvGrpSpPr/>
        <p:nvPr/>
      </p:nvGrpSpPr>
      <p:grpSpPr>
        <a:xfrm>
          <a:off x="0" y="0"/>
          <a:ext cx="0" cy="0"/>
          <a:chOff x="0" y="0"/>
          <a:chExt cx="0" cy="0"/>
        </a:xfrm>
      </p:grpSpPr>
      <p:sp>
        <p:nvSpPr>
          <p:cNvPr id="2818" name="Google Shape;2818;p44"/>
          <p:cNvSpPr txBox="1"/>
          <p:nvPr>
            <p:ph type="title"/>
          </p:nvPr>
        </p:nvSpPr>
        <p:spPr>
          <a:xfrm>
            <a:off x="537575" y="371175"/>
            <a:ext cx="89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Accounts per Age with Churn Hue</a:t>
            </a:r>
            <a:endParaRPr/>
          </a:p>
        </p:txBody>
      </p:sp>
      <p:sp>
        <p:nvSpPr>
          <p:cNvPr id="2819" name="Google Shape;2819;p44"/>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820" name="Google Shape;2820;p44"/>
          <p:cNvPicPr preferRelativeResize="0"/>
          <p:nvPr/>
        </p:nvPicPr>
        <p:blipFill>
          <a:blip r:embed="rId3">
            <a:alphaModFix/>
          </a:blip>
          <a:stretch>
            <a:fillRect/>
          </a:stretch>
        </p:blipFill>
        <p:spPr>
          <a:xfrm>
            <a:off x="1871650" y="943875"/>
            <a:ext cx="5400675" cy="413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4" name="Shape 2824"/>
        <p:cNvGrpSpPr/>
        <p:nvPr/>
      </p:nvGrpSpPr>
      <p:grpSpPr>
        <a:xfrm>
          <a:off x="0" y="0"/>
          <a:ext cx="0" cy="0"/>
          <a:chOff x="0" y="0"/>
          <a:chExt cx="0" cy="0"/>
        </a:xfrm>
      </p:grpSpPr>
      <p:sp>
        <p:nvSpPr>
          <p:cNvPr id="2825" name="Google Shape;2825;p45"/>
          <p:cNvSpPr txBox="1"/>
          <p:nvPr>
            <p:ph type="title"/>
          </p:nvPr>
        </p:nvSpPr>
        <p:spPr>
          <a:xfrm>
            <a:off x="537575" y="371175"/>
            <a:ext cx="89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Q Ordered Difference</a:t>
            </a:r>
            <a:r>
              <a:rPr lang="en"/>
              <a:t> per Age with Churn Hue</a:t>
            </a:r>
            <a:endParaRPr/>
          </a:p>
        </p:txBody>
      </p:sp>
      <p:sp>
        <p:nvSpPr>
          <p:cNvPr id="2826" name="Google Shape;2826;p45"/>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827" name="Google Shape;2827;p45"/>
          <p:cNvPicPr preferRelativeResize="0"/>
          <p:nvPr/>
        </p:nvPicPr>
        <p:blipFill>
          <a:blip r:embed="rId3">
            <a:alphaModFix/>
          </a:blip>
          <a:stretch>
            <a:fillRect/>
          </a:stretch>
        </p:blipFill>
        <p:spPr>
          <a:xfrm>
            <a:off x="1752600" y="943863"/>
            <a:ext cx="5638800" cy="4105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1" name="Shape 2831"/>
        <p:cNvGrpSpPr/>
        <p:nvPr/>
      </p:nvGrpSpPr>
      <p:grpSpPr>
        <a:xfrm>
          <a:off x="0" y="0"/>
          <a:ext cx="0" cy="0"/>
          <a:chOff x="0" y="0"/>
          <a:chExt cx="0" cy="0"/>
        </a:xfrm>
      </p:grpSpPr>
      <p:pic>
        <p:nvPicPr>
          <p:cNvPr id="2832" name="Google Shape;2832;p46"/>
          <p:cNvPicPr preferRelativeResize="0"/>
          <p:nvPr/>
        </p:nvPicPr>
        <p:blipFill>
          <a:blip r:embed="rId3">
            <a:alphaModFix/>
          </a:blip>
          <a:stretch>
            <a:fillRect/>
          </a:stretch>
        </p:blipFill>
        <p:spPr>
          <a:xfrm>
            <a:off x="2986998" y="1069025"/>
            <a:ext cx="3073575" cy="3794850"/>
          </a:xfrm>
          <a:prstGeom prst="rect">
            <a:avLst/>
          </a:prstGeom>
          <a:noFill/>
          <a:ln>
            <a:noFill/>
          </a:ln>
        </p:spPr>
      </p:pic>
      <p:sp>
        <p:nvSpPr>
          <p:cNvPr id="2833" name="Google Shape;2833;p46"/>
          <p:cNvSpPr txBox="1"/>
          <p:nvPr>
            <p:ph type="title"/>
          </p:nvPr>
        </p:nvSpPr>
        <p:spPr>
          <a:xfrm>
            <a:off x="537575" y="447375"/>
            <a:ext cx="89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Churn per Number of Account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47"/>
          <p:cNvSpPr txBox="1"/>
          <p:nvPr>
            <p:ph type="title"/>
          </p:nvPr>
        </p:nvSpPr>
        <p:spPr>
          <a:xfrm>
            <a:off x="537575" y="447375"/>
            <a:ext cx="89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Accounts with </a:t>
            </a:r>
            <a:r>
              <a:rPr lang="en"/>
              <a:t>Churn</a:t>
            </a:r>
            <a:r>
              <a:rPr lang="en"/>
              <a:t> Hue</a:t>
            </a:r>
            <a:endParaRPr/>
          </a:p>
        </p:txBody>
      </p:sp>
      <p:pic>
        <p:nvPicPr>
          <p:cNvPr id="2839" name="Google Shape;2839;p47"/>
          <p:cNvPicPr preferRelativeResize="0"/>
          <p:nvPr/>
        </p:nvPicPr>
        <p:blipFill rotWithShape="1">
          <a:blip r:embed="rId3">
            <a:alphaModFix/>
          </a:blip>
          <a:srcRect b="8834" l="22015" r="33309" t="31388"/>
          <a:stretch/>
        </p:blipFill>
        <p:spPr>
          <a:xfrm>
            <a:off x="2015900" y="1150150"/>
            <a:ext cx="4883802" cy="3675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p48"/>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Model</a:t>
            </a:r>
            <a:endParaRPr/>
          </a:p>
        </p:txBody>
      </p:sp>
      <p:sp>
        <p:nvSpPr>
          <p:cNvPr id="2845" name="Google Shape;2845;p48"/>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846" name="Google Shape;2846;p48"/>
          <p:cNvGrpSpPr/>
          <p:nvPr/>
        </p:nvGrpSpPr>
        <p:grpSpPr>
          <a:xfrm>
            <a:off x="3333124" y="539512"/>
            <a:ext cx="397957" cy="491303"/>
            <a:chOff x="4986000" y="2166120"/>
            <a:chExt cx="388440" cy="1402920"/>
          </a:xfrm>
        </p:grpSpPr>
        <p:sp>
          <p:nvSpPr>
            <p:cNvPr id="2847" name="Google Shape;2847;p48"/>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8" name="Google Shape;2848;p48"/>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9" name="Google Shape;2849;p48"/>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50" name="Google Shape;2850;p48"/>
          <p:cNvGrpSpPr/>
          <p:nvPr/>
        </p:nvGrpSpPr>
        <p:grpSpPr>
          <a:xfrm>
            <a:off x="4984310" y="1974862"/>
            <a:ext cx="398326" cy="280942"/>
            <a:chOff x="6180480" y="1249200"/>
            <a:chExt cx="388800" cy="552600"/>
          </a:xfrm>
        </p:grpSpPr>
        <p:sp>
          <p:nvSpPr>
            <p:cNvPr id="2851" name="Google Shape;2851;p48"/>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2" name="Google Shape;2852;p48"/>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3" name="Google Shape;2853;p48"/>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7" name="Shape 2857"/>
        <p:cNvGrpSpPr/>
        <p:nvPr/>
      </p:nvGrpSpPr>
      <p:grpSpPr>
        <a:xfrm>
          <a:off x="0" y="0"/>
          <a:ext cx="0" cy="0"/>
          <a:chOff x="0" y="0"/>
          <a:chExt cx="0" cy="0"/>
        </a:xfrm>
      </p:grpSpPr>
      <p:sp>
        <p:nvSpPr>
          <p:cNvPr id="2858" name="Google Shape;2858;p49"/>
          <p:cNvSpPr txBox="1"/>
          <p:nvPr/>
        </p:nvSpPr>
        <p:spPr>
          <a:xfrm flipH="1">
            <a:off x="421200" y="1428725"/>
            <a:ext cx="8002800" cy="75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Outfit ExtraBold"/>
                <a:ea typeface="Outfit ExtraBold"/>
                <a:cs typeface="Outfit ExtraBold"/>
                <a:sym typeface="Outfit ExtraBold"/>
              </a:rPr>
              <a:t>We did further data cleaning and feature engineering to train our data using machine learning models.</a:t>
            </a:r>
            <a:endParaRPr sz="1600">
              <a:solidFill>
                <a:schemeClr val="dk1"/>
              </a:solidFill>
              <a:latin typeface="Outfit ExtraBold"/>
              <a:ea typeface="Outfit ExtraBold"/>
              <a:cs typeface="Outfit ExtraBold"/>
              <a:sym typeface="Outfit ExtraBold"/>
            </a:endParaRPr>
          </a:p>
        </p:txBody>
      </p:sp>
      <p:sp>
        <p:nvSpPr>
          <p:cNvPr id="2859" name="Google Shape;2859;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Data for Models</a:t>
            </a:r>
            <a:endParaRPr/>
          </a:p>
        </p:txBody>
      </p:sp>
      <p:sp>
        <p:nvSpPr>
          <p:cNvPr id="2860" name="Google Shape;2860;p49"/>
          <p:cNvSpPr txBox="1"/>
          <p:nvPr/>
        </p:nvSpPr>
        <p:spPr>
          <a:xfrm>
            <a:off x="201275" y="2060125"/>
            <a:ext cx="4471500" cy="21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Outfit ExtraBold"/>
                <a:ea typeface="Outfit ExtraBold"/>
                <a:cs typeface="Outfit ExtraBold"/>
                <a:sym typeface="Outfit ExtraBold"/>
              </a:rPr>
              <a:t>Categorical Data</a:t>
            </a:r>
            <a:endParaRPr sz="1600">
              <a:solidFill>
                <a:schemeClr val="accent1"/>
              </a:solidFill>
              <a:latin typeface="Outfit ExtraBold"/>
              <a:ea typeface="Outfit ExtraBold"/>
              <a:cs typeface="Outfit ExtraBold"/>
              <a:sym typeface="Outfit ExtraBold"/>
            </a:endParaRPr>
          </a:p>
          <a:p>
            <a:pPr indent="0" lvl="0" marL="0" rtl="0" algn="ctr">
              <a:spcBef>
                <a:spcPts val="0"/>
              </a:spcBef>
              <a:spcAft>
                <a:spcPts val="0"/>
              </a:spcAft>
              <a:buNone/>
            </a:pPr>
            <a:r>
              <a:t/>
            </a:r>
            <a:endParaRPr sz="1600">
              <a:solidFill>
                <a:schemeClr val="accent1"/>
              </a:solidFill>
              <a:latin typeface="Outfit ExtraBold"/>
              <a:ea typeface="Outfit ExtraBold"/>
              <a:cs typeface="Outfit ExtraBold"/>
              <a:sym typeface="Outfit ExtraBold"/>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Some features such as Gender, AccountOpenDate_Year, Risk_Rate, Order_Month…etc were one hot encoded</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Other features such as Security_ID and Sector Name were encoded using frequency encoding to give weights to most </a:t>
            </a:r>
            <a:r>
              <a:rPr lang="en">
                <a:solidFill>
                  <a:schemeClr val="dk1"/>
                </a:solidFill>
                <a:latin typeface="Lato"/>
                <a:ea typeface="Lato"/>
                <a:cs typeface="Lato"/>
                <a:sym typeface="Lato"/>
              </a:rPr>
              <a:t>influential</a:t>
            </a:r>
            <a:r>
              <a:rPr lang="en">
                <a:solidFill>
                  <a:schemeClr val="dk1"/>
                </a:solidFill>
                <a:latin typeface="Lato"/>
                <a:ea typeface="Lato"/>
                <a:cs typeface="Lato"/>
                <a:sym typeface="Lato"/>
              </a:rPr>
              <a:t> securty_Id’s and sector names</a:t>
            </a:r>
            <a:endParaRPr>
              <a:solidFill>
                <a:schemeClr val="dk1"/>
              </a:solidFill>
              <a:latin typeface="Lato"/>
              <a:ea typeface="Lato"/>
              <a:cs typeface="Lato"/>
              <a:sym typeface="Lato"/>
            </a:endParaRPr>
          </a:p>
        </p:txBody>
      </p:sp>
      <p:sp>
        <p:nvSpPr>
          <p:cNvPr id="2861" name="Google Shape;2861;p49"/>
          <p:cNvSpPr txBox="1"/>
          <p:nvPr/>
        </p:nvSpPr>
        <p:spPr>
          <a:xfrm>
            <a:off x="4422675" y="1983925"/>
            <a:ext cx="4471500" cy="21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Outfit ExtraBold"/>
                <a:ea typeface="Outfit ExtraBold"/>
                <a:cs typeface="Outfit ExtraBold"/>
                <a:sym typeface="Outfit ExtraBold"/>
              </a:rPr>
              <a:t>Numerical </a:t>
            </a:r>
            <a:r>
              <a:rPr lang="en" sz="1600">
                <a:solidFill>
                  <a:schemeClr val="accent1"/>
                </a:solidFill>
                <a:latin typeface="Outfit ExtraBold"/>
                <a:ea typeface="Outfit ExtraBold"/>
                <a:cs typeface="Outfit ExtraBold"/>
                <a:sym typeface="Outfit ExtraBold"/>
              </a:rPr>
              <a:t>Data</a:t>
            </a:r>
            <a:endParaRPr sz="1600">
              <a:solidFill>
                <a:schemeClr val="accent1"/>
              </a:solidFill>
              <a:latin typeface="Outfit ExtraBold"/>
              <a:ea typeface="Outfit ExtraBold"/>
              <a:cs typeface="Outfit ExtraBold"/>
              <a:sym typeface="Outfit ExtraBold"/>
            </a:endParaRPr>
          </a:p>
          <a:p>
            <a:pPr indent="0" lvl="0" marL="0" rtl="0" algn="ctr">
              <a:spcBef>
                <a:spcPts val="0"/>
              </a:spcBef>
              <a:spcAft>
                <a:spcPts val="0"/>
              </a:spcAft>
              <a:buNone/>
            </a:pPr>
            <a:r>
              <a:t/>
            </a:r>
            <a:endParaRPr sz="1600">
              <a:solidFill>
                <a:schemeClr val="accent1"/>
              </a:solidFill>
              <a:latin typeface="Outfit ExtraBold"/>
              <a:ea typeface="Outfit ExtraBold"/>
              <a:cs typeface="Outfit ExtraBold"/>
              <a:sym typeface="Outfit ExtraBold"/>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 saw the distribution of each numerical value and scaled accordingly.</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Uniform distribution -&gt; Min-Max Scaling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Normal distribution -&gt; Z-Scaling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Cauchy distribution -&gt; Quantile Scaling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Exponential distribution -&gt; Log Scaling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Rayleigh distribution -&gt; Log Scaling</a:t>
            </a:r>
            <a:endParaRPr>
              <a:solidFill>
                <a:schemeClr val="dk1"/>
              </a:solidFill>
              <a:latin typeface="Lato"/>
              <a:ea typeface="Lato"/>
              <a:cs typeface="Lato"/>
              <a:sym typeface="Lato"/>
            </a:endParaRPr>
          </a:p>
        </p:txBody>
      </p:sp>
      <p:sp>
        <p:nvSpPr>
          <p:cNvPr id="2862" name="Google Shape;2862;p49"/>
          <p:cNvSpPr txBox="1"/>
          <p:nvPr/>
        </p:nvSpPr>
        <p:spPr>
          <a:xfrm>
            <a:off x="745250" y="4225925"/>
            <a:ext cx="80028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ato"/>
                <a:ea typeface="Lato"/>
                <a:cs typeface="Lato"/>
                <a:sym typeface="Lato"/>
              </a:rPr>
              <a:t>Note:</a:t>
            </a:r>
            <a:r>
              <a:rPr lang="en">
                <a:solidFill>
                  <a:schemeClr val="dk1"/>
                </a:solidFill>
                <a:latin typeface="Lato"/>
                <a:ea typeface="Lato"/>
                <a:cs typeface="Lato"/>
                <a:sym typeface="Lato"/>
              </a:rPr>
              <a:t> Since there was a great imbalance in the dataset (almost 25% churned vs 75% not churned), we oversampled the churned class.</a:t>
            </a:r>
            <a:endParaRPr>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6" name="Shape 2866"/>
        <p:cNvGrpSpPr/>
        <p:nvPr/>
      </p:nvGrpSpPr>
      <p:grpSpPr>
        <a:xfrm>
          <a:off x="0" y="0"/>
          <a:ext cx="0" cy="0"/>
          <a:chOff x="0" y="0"/>
          <a:chExt cx="0" cy="0"/>
        </a:xfrm>
      </p:grpSpPr>
      <p:sp>
        <p:nvSpPr>
          <p:cNvPr id="2867" name="Google Shape;2867;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Trained</a:t>
            </a:r>
            <a:endParaRPr/>
          </a:p>
        </p:txBody>
      </p:sp>
      <p:sp>
        <p:nvSpPr>
          <p:cNvPr id="2868" name="Google Shape;2868;p50"/>
          <p:cNvSpPr txBox="1"/>
          <p:nvPr/>
        </p:nvSpPr>
        <p:spPr>
          <a:xfrm>
            <a:off x="757475" y="1384625"/>
            <a:ext cx="7501500" cy="3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We trained our classification model on 7 </a:t>
            </a:r>
            <a:r>
              <a:rPr lang="en">
                <a:solidFill>
                  <a:schemeClr val="dk1"/>
                </a:solidFill>
                <a:latin typeface="Lato"/>
                <a:ea typeface="Lato"/>
                <a:cs typeface="Lato"/>
                <a:sym typeface="Lato"/>
              </a:rPr>
              <a:t>supervised</a:t>
            </a:r>
            <a:r>
              <a:rPr lang="en">
                <a:solidFill>
                  <a:schemeClr val="dk1"/>
                </a:solidFill>
                <a:latin typeface="Lato"/>
                <a:ea typeface="Lato"/>
                <a:cs typeface="Lato"/>
                <a:sym typeface="Lato"/>
              </a:rPr>
              <a:t> machine learning models which are:</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KNN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Naive Bayes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Decision Trees (CART implementation)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Random Forest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Logistic Regression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SVM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Neural Networks</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We also performed GridSearch on each model to find the best parameters and through that we decided to go with Random Forest using 300 trees and  a max_depth of 30.</a:t>
            </a:r>
            <a:endParaRPr>
              <a:solidFill>
                <a:schemeClr val="dk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2" name="Shape 2872"/>
        <p:cNvGrpSpPr/>
        <p:nvPr/>
      </p:nvGrpSpPr>
      <p:grpSpPr>
        <a:xfrm>
          <a:off x="0" y="0"/>
          <a:ext cx="0" cy="0"/>
          <a:chOff x="0" y="0"/>
          <a:chExt cx="0" cy="0"/>
        </a:xfrm>
      </p:grpSpPr>
      <p:sp>
        <p:nvSpPr>
          <p:cNvPr id="2873" name="Google Shape;2873;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Metrics</a:t>
            </a:r>
            <a:endParaRPr/>
          </a:p>
        </p:txBody>
      </p:sp>
      <p:sp>
        <p:nvSpPr>
          <p:cNvPr id="2874" name="Google Shape;2874;p51"/>
          <p:cNvSpPr txBox="1"/>
          <p:nvPr/>
        </p:nvSpPr>
        <p:spPr>
          <a:xfrm>
            <a:off x="571325" y="1262450"/>
            <a:ext cx="8041800" cy="3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Model’s Prediction Scores: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As can be seen from the above scores the model yielded a very high accuracy of 93%. Notice that since a customer churning has a direct effect on the company’s revenue we need to take the recall’s scores for the churned class into great consideration. The model’s churn recall’s score is 91% which indicates that it is really efficient in correctly predicting the churned customers within a pool of churned customers.</a:t>
            </a:r>
            <a:endParaRPr>
              <a:solidFill>
                <a:schemeClr val="dk1"/>
              </a:solidFill>
              <a:latin typeface="Lato"/>
              <a:ea typeface="Lato"/>
              <a:cs typeface="Lato"/>
              <a:sym typeface="Lato"/>
            </a:endParaRPr>
          </a:p>
        </p:txBody>
      </p:sp>
      <p:pic>
        <p:nvPicPr>
          <p:cNvPr id="2875" name="Google Shape;2875;p51"/>
          <p:cNvPicPr preferRelativeResize="0"/>
          <p:nvPr/>
        </p:nvPicPr>
        <p:blipFill rotWithShape="1">
          <a:blip r:embed="rId3">
            <a:alphaModFix/>
          </a:blip>
          <a:srcRect b="0" l="0" r="0" t="2912"/>
          <a:stretch/>
        </p:blipFill>
        <p:spPr>
          <a:xfrm>
            <a:off x="1543050" y="1750875"/>
            <a:ext cx="6057900" cy="2006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9" name="Shape 2879"/>
        <p:cNvGrpSpPr/>
        <p:nvPr/>
      </p:nvGrpSpPr>
      <p:grpSpPr>
        <a:xfrm>
          <a:off x="0" y="0"/>
          <a:ext cx="0" cy="0"/>
          <a:chOff x="0" y="0"/>
          <a:chExt cx="0" cy="0"/>
        </a:xfrm>
      </p:grpSpPr>
      <p:sp>
        <p:nvSpPr>
          <p:cNvPr id="2880" name="Google Shape;2880;p52"/>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2881" name="Google Shape;2881;p52"/>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2882" name="Google Shape;2882;p52"/>
          <p:cNvPicPr preferRelativeResize="0"/>
          <p:nvPr/>
        </p:nvPicPr>
        <p:blipFill>
          <a:blip r:embed="rId3">
            <a:alphaModFix/>
          </a:blip>
          <a:stretch>
            <a:fillRect/>
          </a:stretch>
        </p:blipFill>
        <p:spPr>
          <a:xfrm>
            <a:off x="1359925" y="608725"/>
            <a:ext cx="5898023" cy="450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2" name="Shape 2602"/>
        <p:cNvGrpSpPr/>
        <p:nvPr/>
      </p:nvGrpSpPr>
      <p:grpSpPr>
        <a:xfrm>
          <a:off x="0" y="0"/>
          <a:ext cx="0" cy="0"/>
          <a:chOff x="0" y="0"/>
          <a:chExt cx="0" cy="0"/>
        </a:xfrm>
      </p:grpSpPr>
      <p:sp>
        <p:nvSpPr>
          <p:cNvPr id="2603" name="Google Shape;260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2604" name="Google Shape;2604;p26"/>
          <p:cNvSpPr txBox="1"/>
          <p:nvPr>
            <p:ph idx="2" type="subTitle"/>
          </p:nvPr>
        </p:nvSpPr>
        <p:spPr>
          <a:xfrm>
            <a:off x="716625" y="1360275"/>
            <a:ext cx="3699300" cy="29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provided with two datasets , one regarding the client and one regarding the orders. The main purpose of our project is to pre-process data, define the label, see trends and analyse data and make churn predictions. We will use these insights to propose a business plan that will help EFG determine the </a:t>
            </a:r>
            <a:r>
              <a:rPr lang="en"/>
              <a:t>likelihood</a:t>
            </a:r>
            <a:r>
              <a:rPr lang="en"/>
              <a:t> of a customer churning to retain them and minimise the losses that could be incurred due to customers churning.</a:t>
            </a:r>
            <a:endParaRPr/>
          </a:p>
        </p:txBody>
      </p:sp>
      <p:grpSp>
        <p:nvGrpSpPr>
          <p:cNvPr id="2605" name="Google Shape;2605;p26"/>
          <p:cNvGrpSpPr/>
          <p:nvPr/>
        </p:nvGrpSpPr>
        <p:grpSpPr>
          <a:xfrm>
            <a:off x="122000" y="4917447"/>
            <a:ext cx="4420450" cy="226056"/>
            <a:chOff x="122000" y="4917447"/>
            <a:chExt cx="4420450" cy="226056"/>
          </a:xfrm>
        </p:grpSpPr>
        <p:sp>
          <p:nvSpPr>
            <p:cNvPr id="2606" name="Google Shape;2606;p26"/>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7" name="Google Shape;2607;p26"/>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8" name="Google Shape;2608;p26"/>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9" name="Google Shape;2609;p26"/>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0" name="Google Shape;2610;p26"/>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1" name="Google Shape;2611;p26"/>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2" name="Google Shape;2612;p26"/>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3" name="Google Shape;2613;p26"/>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4" name="Google Shape;2614;p26"/>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5" name="Google Shape;2615;p26"/>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6" name="Google Shape;2616;p26"/>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7" name="Google Shape;2617;p26"/>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8" name="Google Shape;2618;p26"/>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9" name="Google Shape;2619;p26"/>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0" name="Google Shape;2620;p26"/>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21" name="Google Shape;2621;p26"/>
          <p:cNvGrpSpPr/>
          <p:nvPr/>
        </p:nvGrpSpPr>
        <p:grpSpPr>
          <a:xfrm>
            <a:off x="4601500" y="4884626"/>
            <a:ext cx="4420450" cy="258877"/>
            <a:chOff x="4601500" y="4884626"/>
            <a:chExt cx="4420450" cy="258877"/>
          </a:xfrm>
        </p:grpSpPr>
        <p:sp>
          <p:nvSpPr>
            <p:cNvPr id="2622" name="Google Shape;2622;p26"/>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3" name="Google Shape;2623;p26"/>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4" name="Google Shape;2624;p26"/>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5" name="Google Shape;2625;p26"/>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6" name="Google Shape;2626;p26"/>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7" name="Google Shape;2627;p26"/>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8" name="Google Shape;2628;p26"/>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9" name="Google Shape;2629;p26"/>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0" name="Google Shape;2630;p26"/>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1" name="Google Shape;2631;p26"/>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2" name="Google Shape;2632;p26"/>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3" name="Google Shape;2633;p26"/>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4" name="Google Shape;2634;p26"/>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5" name="Google Shape;2635;p26"/>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6" name="Google Shape;2636;p26"/>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37" name="Google Shape;2637;p26"/>
          <p:cNvGrpSpPr/>
          <p:nvPr/>
        </p:nvGrpSpPr>
        <p:grpSpPr>
          <a:xfrm>
            <a:off x="122025" y="5036324"/>
            <a:ext cx="4420450" cy="107173"/>
            <a:chOff x="122000" y="4917447"/>
            <a:chExt cx="4420450" cy="226056"/>
          </a:xfrm>
        </p:grpSpPr>
        <p:sp>
          <p:nvSpPr>
            <p:cNvPr id="2638" name="Google Shape;2638;p26"/>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9" name="Google Shape;2639;p26"/>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0" name="Google Shape;2640;p26"/>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1" name="Google Shape;2641;p26"/>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2" name="Google Shape;2642;p26"/>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3" name="Google Shape;2643;p26"/>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4" name="Google Shape;2644;p26"/>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5" name="Google Shape;2645;p26"/>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6" name="Google Shape;2646;p26"/>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7" name="Google Shape;2647;p26"/>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8" name="Google Shape;2648;p26"/>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9" name="Google Shape;2649;p26"/>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0" name="Google Shape;2650;p26"/>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1" name="Google Shape;2651;p26"/>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2" name="Google Shape;2652;p26"/>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53" name="Google Shape;2653;p26"/>
          <p:cNvGrpSpPr/>
          <p:nvPr/>
        </p:nvGrpSpPr>
        <p:grpSpPr>
          <a:xfrm>
            <a:off x="4601525" y="5020763"/>
            <a:ext cx="4420450" cy="122734"/>
            <a:chOff x="4601500" y="4884626"/>
            <a:chExt cx="4420450" cy="258877"/>
          </a:xfrm>
        </p:grpSpPr>
        <p:sp>
          <p:nvSpPr>
            <p:cNvPr id="2654" name="Google Shape;2654;p26"/>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5" name="Google Shape;2655;p26"/>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6" name="Google Shape;2656;p26"/>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7" name="Google Shape;2657;p26"/>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8" name="Google Shape;2658;p26"/>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9" name="Google Shape;2659;p26"/>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0" name="Google Shape;2660;p26"/>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1" name="Google Shape;2661;p26"/>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2" name="Google Shape;2662;p26"/>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3" name="Google Shape;2663;p26"/>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4" name="Google Shape;2664;p26"/>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5" name="Google Shape;2665;p26"/>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6" name="Google Shape;2666;p26"/>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7" name="Google Shape;2667;p26"/>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8" name="Google Shape;2668;p26"/>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2669" name="Google Shape;2669;p26"/>
          <p:cNvPicPr preferRelativeResize="0"/>
          <p:nvPr/>
        </p:nvPicPr>
        <p:blipFill>
          <a:blip r:embed="rId3">
            <a:alphaModFix/>
          </a:blip>
          <a:stretch>
            <a:fillRect/>
          </a:stretch>
        </p:blipFill>
        <p:spPr>
          <a:xfrm>
            <a:off x="4847813" y="1483807"/>
            <a:ext cx="3927874" cy="2691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6" name="Shape 2886"/>
        <p:cNvGrpSpPr/>
        <p:nvPr/>
      </p:nvGrpSpPr>
      <p:grpSpPr>
        <a:xfrm>
          <a:off x="0" y="0"/>
          <a:ext cx="0" cy="0"/>
          <a:chOff x="0" y="0"/>
          <a:chExt cx="0" cy="0"/>
        </a:xfrm>
      </p:grpSpPr>
      <p:sp>
        <p:nvSpPr>
          <p:cNvPr id="2887" name="Google Shape;2887;p53"/>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2888" name="Google Shape;2888;p53"/>
          <p:cNvPicPr preferRelativeResize="0"/>
          <p:nvPr/>
        </p:nvPicPr>
        <p:blipFill>
          <a:blip r:embed="rId3">
            <a:alphaModFix/>
          </a:blip>
          <a:stretch>
            <a:fillRect/>
          </a:stretch>
        </p:blipFill>
        <p:spPr>
          <a:xfrm>
            <a:off x="2184775" y="959600"/>
            <a:ext cx="4343400" cy="3933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2" name="Shape 2892"/>
        <p:cNvGrpSpPr/>
        <p:nvPr/>
      </p:nvGrpSpPr>
      <p:grpSpPr>
        <a:xfrm>
          <a:off x="0" y="0"/>
          <a:ext cx="0" cy="0"/>
          <a:chOff x="0" y="0"/>
          <a:chExt cx="0" cy="0"/>
        </a:xfrm>
      </p:grpSpPr>
      <p:sp>
        <p:nvSpPr>
          <p:cNvPr id="2893" name="Google Shape;2893;p54"/>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Plan</a:t>
            </a:r>
            <a:endParaRPr/>
          </a:p>
        </p:txBody>
      </p:sp>
      <p:sp>
        <p:nvSpPr>
          <p:cNvPr id="2894" name="Google Shape;2894;p54"/>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8" name="Shape 2898"/>
        <p:cNvGrpSpPr/>
        <p:nvPr/>
      </p:nvGrpSpPr>
      <p:grpSpPr>
        <a:xfrm>
          <a:off x="0" y="0"/>
          <a:ext cx="0" cy="0"/>
          <a:chOff x="0" y="0"/>
          <a:chExt cx="0" cy="0"/>
        </a:xfrm>
      </p:grpSpPr>
      <p:sp>
        <p:nvSpPr>
          <p:cNvPr id="2899" name="Google Shape;2899;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r>
              <a:rPr lang="en"/>
              <a:t> to be made</a:t>
            </a:r>
            <a:endParaRPr/>
          </a:p>
        </p:txBody>
      </p:sp>
      <p:sp>
        <p:nvSpPr>
          <p:cNvPr id="2900" name="Google Shape;2900;p55"/>
          <p:cNvSpPr txBox="1"/>
          <p:nvPr>
            <p:ph idx="13" type="subTitle"/>
          </p:nvPr>
        </p:nvSpPr>
        <p:spPr>
          <a:xfrm>
            <a:off x="851725" y="816725"/>
            <a:ext cx="7966200" cy="37536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Char char="-"/>
            </a:pPr>
            <a:r>
              <a:rPr lang="en"/>
              <a:t>Give benefits to people who are close to being dormant or send them notifications that its been </a:t>
            </a:r>
            <a:r>
              <a:rPr lang="en"/>
              <a:t>awhile</a:t>
            </a:r>
            <a:r>
              <a:rPr lang="en"/>
              <a:t> since </a:t>
            </a:r>
            <a:r>
              <a:rPr lang="en"/>
              <a:t>they've</a:t>
            </a:r>
            <a:r>
              <a:rPr lang="en"/>
              <a:t> ordered </a:t>
            </a:r>
            <a:endParaRPr/>
          </a:p>
          <a:p>
            <a:pPr indent="-381000" lvl="0" marL="457200" rtl="0" algn="l">
              <a:spcBef>
                <a:spcPts val="0"/>
              </a:spcBef>
              <a:spcAft>
                <a:spcPts val="0"/>
              </a:spcAft>
              <a:buSzPts val="2400"/>
              <a:buChar char="-"/>
            </a:pPr>
            <a:r>
              <a:rPr lang="en"/>
              <a:t>Try and gather feedback from clients</a:t>
            </a:r>
            <a:endParaRPr/>
          </a:p>
          <a:p>
            <a:pPr indent="-381000" lvl="0" marL="457200" rtl="0" algn="l">
              <a:spcBef>
                <a:spcPts val="0"/>
              </a:spcBef>
              <a:spcAft>
                <a:spcPts val="0"/>
              </a:spcAft>
              <a:buSzPts val="2400"/>
              <a:buChar char="-"/>
            </a:pPr>
            <a:r>
              <a:rPr lang="en"/>
              <a:t>Improve KYC system to better identify high risk customers</a:t>
            </a:r>
            <a:endParaRPr/>
          </a:p>
          <a:p>
            <a:pPr indent="-381000" lvl="0" marL="457200" rtl="0" algn="l">
              <a:spcBef>
                <a:spcPts val="0"/>
              </a:spcBef>
              <a:spcAft>
                <a:spcPts val="0"/>
              </a:spcAft>
              <a:buSzPts val="2400"/>
              <a:buChar char="-"/>
            </a:pPr>
            <a:r>
              <a:rPr lang="en"/>
              <a:t>Show clients their order rate history so that they have more interaction and knowledge on their orders </a:t>
            </a:r>
            <a:endParaRPr/>
          </a:p>
          <a:p>
            <a:pPr indent="-381000" lvl="0" marL="457200" rtl="0" algn="l">
              <a:spcBef>
                <a:spcPts val="0"/>
              </a:spcBef>
              <a:spcAft>
                <a:spcPts val="0"/>
              </a:spcAft>
              <a:buSzPts val="2400"/>
              <a:buChar char="-"/>
            </a:pPr>
            <a:r>
              <a:rPr lang="en"/>
              <a:t>Limit the number of accounts a single client can make or add a premium fee if someone wants to open more accounts</a:t>
            </a:r>
            <a:endParaRPr/>
          </a:p>
          <a:p>
            <a:pPr indent="-381000" lvl="0" marL="457200" rtl="0" algn="l">
              <a:spcBef>
                <a:spcPts val="0"/>
              </a:spcBef>
              <a:spcAft>
                <a:spcPts val="0"/>
              </a:spcAft>
              <a:buSzPts val="2400"/>
              <a:buChar char="-"/>
            </a:pPr>
            <a:r>
              <a:rPr lang="en"/>
              <a:t>Give benefits to less active age ranges to reduce their probability to churn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3" name="Shape 2673"/>
        <p:cNvGrpSpPr/>
        <p:nvPr/>
      </p:nvGrpSpPr>
      <p:grpSpPr>
        <a:xfrm>
          <a:off x="0" y="0"/>
          <a:ext cx="0" cy="0"/>
          <a:chOff x="0" y="0"/>
          <a:chExt cx="0" cy="0"/>
        </a:xfrm>
      </p:grpSpPr>
      <p:sp>
        <p:nvSpPr>
          <p:cNvPr id="2674" name="Google Shape;267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t>
            </a:r>
            <a:r>
              <a:rPr lang="en"/>
              <a:t>Objectives</a:t>
            </a:r>
            <a:endParaRPr/>
          </a:p>
        </p:txBody>
      </p:sp>
      <p:sp>
        <p:nvSpPr>
          <p:cNvPr id="2675" name="Google Shape;2675;p27"/>
          <p:cNvSpPr txBox="1"/>
          <p:nvPr>
            <p:ph idx="2" type="subTitle"/>
          </p:nvPr>
        </p:nvSpPr>
        <p:spPr>
          <a:xfrm>
            <a:off x="716625" y="1360275"/>
            <a:ext cx="7554600" cy="293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 the probability that a customer will churn</a:t>
            </a:r>
            <a:endParaRPr/>
          </a:p>
          <a:p>
            <a:pPr indent="-317500" lvl="0" marL="457200" rtl="0" algn="l">
              <a:spcBef>
                <a:spcPts val="0"/>
              </a:spcBef>
              <a:spcAft>
                <a:spcPts val="0"/>
              </a:spcAft>
              <a:buSzPts val="1400"/>
              <a:buChar char="●"/>
            </a:pPr>
            <a:r>
              <a:rPr lang="en"/>
              <a:t>Find trends or similarities between customers who churned/have high probability of churning</a:t>
            </a:r>
            <a:endParaRPr/>
          </a:p>
          <a:p>
            <a:pPr indent="-317500" lvl="0" marL="457200" rtl="0" algn="l">
              <a:spcBef>
                <a:spcPts val="0"/>
              </a:spcBef>
              <a:spcAft>
                <a:spcPts val="0"/>
              </a:spcAft>
              <a:buSzPts val="1400"/>
              <a:buChar char="●"/>
            </a:pPr>
            <a:r>
              <a:rPr lang="en"/>
              <a:t>Focus on groups of customers who churn most and offer them incentives</a:t>
            </a:r>
            <a:endParaRPr/>
          </a:p>
          <a:p>
            <a:pPr indent="-317500" lvl="0" marL="457200" rtl="0" algn="l">
              <a:spcBef>
                <a:spcPts val="0"/>
              </a:spcBef>
              <a:spcAft>
                <a:spcPts val="0"/>
              </a:spcAft>
              <a:buSzPts val="1400"/>
              <a:buChar char="●"/>
            </a:pPr>
            <a:r>
              <a:rPr lang="en"/>
              <a:t>Create customer loyalty through programs, messages, promotions…etc to make customers less likely to churn</a:t>
            </a:r>
            <a:endParaRPr/>
          </a:p>
          <a:p>
            <a:pPr indent="-317500" lvl="0" marL="457200" rtl="0" algn="l">
              <a:spcBef>
                <a:spcPts val="0"/>
              </a:spcBef>
              <a:spcAft>
                <a:spcPts val="0"/>
              </a:spcAft>
              <a:buSzPts val="1400"/>
              <a:buChar char="●"/>
            </a:pPr>
            <a:r>
              <a:rPr lang="en"/>
              <a:t>Impose stricter rules and reminders to clients who have suspended accounts or limit churn trends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Overall, the main objective of predicting and analysing the customer churn is to reduce churn as  customer churn negatively impacts the revenues of the company which is not ideal for any company.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sp>
        <p:nvSpPr>
          <p:cNvPr id="2680" name="Google Shape;2680;p28"/>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2681" name="Google Shape;2681;p28"/>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682" name="Google Shape;2682;p28"/>
          <p:cNvGrpSpPr/>
          <p:nvPr/>
        </p:nvGrpSpPr>
        <p:grpSpPr>
          <a:xfrm>
            <a:off x="3333124" y="539512"/>
            <a:ext cx="397957" cy="491303"/>
            <a:chOff x="4986000" y="2166120"/>
            <a:chExt cx="388440" cy="1402920"/>
          </a:xfrm>
        </p:grpSpPr>
        <p:sp>
          <p:nvSpPr>
            <p:cNvPr id="2683" name="Google Shape;2683;p28"/>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4" name="Google Shape;2684;p28"/>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5" name="Google Shape;2685;p28"/>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86" name="Google Shape;2686;p28"/>
          <p:cNvGrpSpPr/>
          <p:nvPr/>
        </p:nvGrpSpPr>
        <p:grpSpPr>
          <a:xfrm>
            <a:off x="4984310" y="1974862"/>
            <a:ext cx="398326" cy="280942"/>
            <a:chOff x="6180480" y="1249200"/>
            <a:chExt cx="388800" cy="552600"/>
          </a:xfrm>
        </p:grpSpPr>
        <p:sp>
          <p:nvSpPr>
            <p:cNvPr id="2687" name="Google Shape;2687;p28"/>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8" name="Google Shape;2688;p28"/>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9" name="Google Shape;2689;p28"/>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29"/>
          <p:cNvSpPr txBox="1"/>
          <p:nvPr>
            <p:ph type="title"/>
          </p:nvPr>
        </p:nvSpPr>
        <p:spPr>
          <a:xfrm>
            <a:off x="5676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 Approach</a:t>
            </a:r>
            <a:endParaRPr/>
          </a:p>
          <a:p>
            <a:pPr indent="0" lvl="0" marL="0" rtl="0" algn="l">
              <a:spcBef>
                <a:spcPts val="0"/>
              </a:spcBef>
              <a:spcAft>
                <a:spcPts val="0"/>
              </a:spcAft>
              <a:buNone/>
            </a:pPr>
            <a:r>
              <a:t/>
            </a:r>
            <a:endParaRPr/>
          </a:p>
        </p:txBody>
      </p:sp>
      <p:sp>
        <p:nvSpPr>
          <p:cNvPr id="2695" name="Google Shape;2695;p29"/>
          <p:cNvSpPr txBox="1"/>
          <p:nvPr>
            <p:ph idx="1" type="subTitle"/>
          </p:nvPr>
        </p:nvSpPr>
        <p:spPr>
          <a:xfrm>
            <a:off x="567650" y="2060525"/>
            <a:ext cx="2548200" cy="19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an account level data frame where each row captivates the aggregated order information per unique account. Aggregations include  but are not </a:t>
            </a:r>
            <a:r>
              <a:rPr lang="en"/>
              <a:t>limited</a:t>
            </a:r>
            <a:r>
              <a:rPr lang="en"/>
              <a:t> to : total ordered quantity, total executed quantity and average price.</a:t>
            </a:r>
            <a:endParaRPr/>
          </a:p>
        </p:txBody>
      </p:sp>
      <p:sp>
        <p:nvSpPr>
          <p:cNvPr id="2696" name="Google Shape;2696;p29"/>
          <p:cNvSpPr txBox="1"/>
          <p:nvPr>
            <p:ph idx="2" type="subTitle"/>
          </p:nvPr>
        </p:nvSpPr>
        <p:spPr>
          <a:xfrm>
            <a:off x="3382500" y="2060525"/>
            <a:ext cx="2455200" cy="19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created another account level </a:t>
            </a:r>
            <a:r>
              <a:rPr lang="en"/>
              <a:t>data frame</a:t>
            </a:r>
            <a:r>
              <a:rPr lang="en"/>
              <a:t> which is a merge of the aggregated orders </a:t>
            </a:r>
            <a:r>
              <a:rPr lang="en"/>
              <a:t>data frame</a:t>
            </a:r>
            <a:r>
              <a:rPr lang="en"/>
              <a:t> and </a:t>
            </a:r>
            <a:r>
              <a:rPr lang="en"/>
              <a:t>the</a:t>
            </a:r>
            <a:r>
              <a:rPr lang="en"/>
              <a:t> client information. </a:t>
            </a:r>
            <a:endParaRPr/>
          </a:p>
        </p:txBody>
      </p:sp>
      <p:sp>
        <p:nvSpPr>
          <p:cNvPr id="2697" name="Google Shape;2697;p29"/>
          <p:cNvSpPr txBox="1"/>
          <p:nvPr>
            <p:ph idx="3" type="subTitle"/>
          </p:nvPr>
        </p:nvSpPr>
        <p:spPr>
          <a:xfrm>
            <a:off x="6011250" y="2060525"/>
            <a:ext cx="2852700" cy="19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Rates and </a:t>
            </a:r>
            <a:r>
              <a:rPr lang="en"/>
              <a:t>other</a:t>
            </a:r>
            <a:r>
              <a:rPr lang="en"/>
              <a:t> aggregations from the previous dataframe are then further aggregated and reprocessed  into a client level dataset where each row resembles an individual client with their personal information, order information and activity trends. This is the </a:t>
            </a:r>
            <a:r>
              <a:rPr lang="en"/>
              <a:t>data frame used</a:t>
            </a:r>
            <a:r>
              <a:rPr lang="en"/>
              <a:t> by the machine learning model.</a:t>
            </a:r>
            <a:endParaRPr/>
          </a:p>
        </p:txBody>
      </p:sp>
      <p:sp>
        <p:nvSpPr>
          <p:cNvPr id="2698" name="Google Shape;2698;p29"/>
          <p:cNvSpPr txBox="1"/>
          <p:nvPr>
            <p:ph idx="4" type="subTitle"/>
          </p:nvPr>
        </p:nvSpPr>
        <p:spPr>
          <a:xfrm>
            <a:off x="0" y="1564000"/>
            <a:ext cx="2946600" cy="5727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a:t>Aggregated Orders DF</a:t>
            </a:r>
            <a:endParaRPr/>
          </a:p>
        </p:txBody>
      </p:sp>
      <p:sp>
        <p:nvSpPr>
          <p:cNvPr id="2699" name="Google Shape;2699;p29"/>
          <p:cNvSpPr txBox="1"/>
          <p:nvPr>
            <p:ph idx="5" type="subTitle"/>
          </p:nvPr>
        </p:nvSpPr>
        <p:spPr>
          <a:xfrm>
            <a:off x="3289451" y="1564000"/>
            <a:ext cx="2548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Full Account Level DF</a:t>
            </a:r>
            <a:endParaRPr/>
          </a:p>
        </p:txBody>
      </p:sp>
      <p:sp>
        <p:nvSpPr>
          <p:cNvPr id="2700" name="Google Shape;2700;p29"/>
          <p:cNvSpPr txBox="1"/>
          <p:nvPr>
            <p:ph idx="6" type="subTitle"/>
          </p:nvPr>
        </p:nvSpPr>
        <p:spPr>
          <a:xfrm>
            <a:off x="6028150" y="1564000"/>
            <a:ext cx="2548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 Level Dataset</a:t>
            </a:r>
            <a:endParaRPr/>
          </a:p>
        </p:txBody>
      </p:sp>
      <p:sp>
        <p:nvSpPr>
          <p:cNvPr id="2701" name="Google Shape;2701;p29"/>
          <p:cNvSpPr txBox="1"/>
          <p:nvPr/>
        </p:nvSpPr>
        <p:spPr>
          <a:xfrm>
            <a:off x="567650" y="948400"/>
            <a:ext cx="829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In order to accumulate our data to a client level dataset multiphase aggregations were perform gradually raising our dataset level from order level to client level. The phases  were the following : </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5" name="Shape 2705"/>
        <p:cNvGrpSpPr/>
        <p:nvPr/>
      </p:nvGrpSpPr>
      <p:grpSpPr>
        <a:xfrm>
          <a:off x="0" y="0"/>
          <a:ext cx="0" cy="0"/>
          <a:chOff x="0" y="0"/>
          <a:chExt cx="0" cy="0"/>
        </a:xfrm>
      </p:grpSpPr>
      <p:sp>
        <p:nvSpPr>
          <p:cNvPr id="2706" name="Google Shape;2706;p30"/>
          <p:cNvSpPr txBox="1"/>
          <p:nvPr>
            <p:ph idx="2" type="subTitle"/>
          </p:nvPr>
        </p:nvSpPr>
        <p:spPr>
          <a:xfrm>
            <a:off x="3353100" y="1944949"/>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 suspends the client due to payment issues or malicious activities</a:t>
            </a:r>
            <a:endParaRPr/>
          </a:p>
        </p:txBody>
      </p:sp>
      <p:sp>
        <p:nvSpPr>
          <p:cNvPr id="2707" name="Google Shape;2707;p30"/>
          <p:cNvSpPr txBox="1"/>
          <p:nvPr>
            <p:ph idx="5" type="subTitle"/>
          </p:nvPr>
        </p:nvSpPr>
        <p:spPr>
          <a:xfrm>
            <a:off x="5993004" y="1944949"/>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customer subscription ends and is not renewed</a:t>
            </a:r>
            <a:endParaRPr/>
          </a:p>
        </p:txBody>
      </p:sp>
      <p:sp>
        <p:nvSpPr>
          <p:cNvPr id="2708" name="Google Shape;270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Churn</a:t>
            </a:r>
            <a:endParaRPr/>
          </a:p>
        </p:txBody>
      </p:sp>
      <p:sp>
        <p:nvSpPr>
          <p:cNvPr id="2709" name="Google Shape;2709;p30"/>
          <p:cNvSpPr txBox="1"/>
          <p:nvPr>
            <p:ph idx="1" type="subTitle"/>
          </p:nvPr>
        </p:nvSpPr>
        <p:spPr>
          <a:xfrm>
            <a:off x="713196" y="1944949"/>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decides to no longer use the service/product</a:t>
            </a:r>
            <a:endParaRPr/>
          </a:p>
        </p:txBody>
      </p:sp>
      <p:sp>
        <p:nvSpPr>
          <p:cNvPr id="2710" name="Google Shape;2710;p30"/>
          <p:cNvSpPr txBox="1"/>
          <p:nvPr>
            <p:ph idx="3" type="subTitle"/>
          </p:nvPr>
        </p:nvSpPr>
        <p:spPr>
          <a:xfrm>
            <a:off x="713196" y="3794000"/>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who cancel their subscriptions</a:t>
            </a:r>
            <a:endParaRPr/>
          </a:p>
        </p:txBody>
      </p:sp>
      <p:sp>
        <p:nvSpPr>
          <p:cNvPr id="2711" name="Google Shape;2711;p30"/>
          <p:cNvSpPr txBox="1"/>
          <p:nvPr>
            <p:ph idx="4" type="subTitle"/>
          </p:nvPr>
        </p:nvSpPr>
        <p:spPr>
          <a:xfrm>
            <a:off x="3353100" y="3794000"/>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Represents loss of customers themselves rather than the lost revenue </a:t>
            </a:r>
            <a:endParaRPr/>
          </a:p>
        </p:txBody>
      </p:sp>
      <p:sp>
        <p:nvSpPr>
          <p:cNvPr id="2712" name="Google Shape;2712;p30"/>
          <p:cNvSpPr txBox="1"/>
          <p:nvPr>
            <p:ph idx="6" type="subTitle"/>
          </p:nvPr>
        </p:nvSpPr>
        <p:spPr>
          <a:xfrm>
            <a:off x="5993004" y="3794000"/>
            <a:ext cx="24378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of revenue due to customer churn</a:t>
            </a:r>
            <a:endParaRPr/>
          </a:p>
        </p:txBody>
      </p:sp>
      <p:sp>
        <p:nvSpPr>
          <p:cNvPr id="2713" name="Google Shape;2713;p30"/>
          <p:cNvSpPr txBox="1"/>
          <p:nvPr>
            <p:ph idx="7" type="subTitle"/>
          </p:nvPr>
        </p:nvSpPr>
        <p:spPr>
          <a:xfrm>
            <a:off x="714294" y="1211100"/>
            <a:ext cx="2435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Voluntary churn</a:t>
            </a:r>
            <a:endParaRPr/>
          </a:p>
        </p:txBody>
      </p:sp>
      <p:sp>
        <p:nvSpPr>
          <p:cNvPr id="2714" name="Google Shape;2714;p30"/>
          <p:cNvSpPr txBox="1"/>
          <p:nvPr>
            <p:ph idx="8" type="subTitle"/>
          </p:nvPr>
        </p:nvSpPr>
        <p:spPr>
          <a:xfrm>
            <a:off x="3354198" y="1211100"/>
            <a:ext cx="2435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Involuntary Churn</a:t>
            </a:r>
            <a:endParaRPr/>
          </a:p>
        </p:txBody>
      </p:sp>
      <p:sp>
        <p:nvSpPr>
          <p:cNvPr id="2715" name="Google Shape;2715;p30"/>
          <p:cNvSpPr txBox="1"/>
          <p:nvPr>
            <p:ph idx="9" type="subTitle"/>
          </p:nvPr>
        </p:nvSpPr>
        <p:spPr>
          <a:xfrm>
            <a:off x="5993002" y="1211100"/>
            <a:ext cx="2435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Passive Churn</a:t>
            </a:r>
            <a:endParaRPr/>
          </a:p>
        </p:txBody>
      </p:sp>
      <p:sp>
        <p:nvSpPr>
          <p:cNvPr id="2716" name="Google Shape;2716;p30"/>
          <p:cNvSpPr txBox="1"/>
          <p:nvPr>
            <p:ph idx="13" type="subTitle"/>
          </p:nvPr>
        </p:nvSpPr>
        <p:spPr>
          <a:xfrm>
            <a:off x="714294" y="3061794"/>
            <a:ext cx="24354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Active Churn</a:t>
            </a:r>
            <a:endParaRPr/>
          </a:p>
        </p:txBody>
      </p:sp>
      <p:sp>
        <p:nvSpPr>
          <p:cNvPr id="2717" name="Google Shape;2717;p30"/>
          <p:cNvSpPr txBox="1"/>
          <p:nvPr>
            <p:ph idx="14" type="subTitle"/>
          </p:nvPr>
        </p:nvSpPr>
        <p:spPr>
          <a:xfrm>
            <a:off x="3354198" y="3061794"/>
            <a:ext cx="24354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Churn</a:t>
            </a:r>
            <a:endParaRPr/>
          </a:p>
        </p:txBody>
      </p:sp>
      <p:sp>
        <p:nvSpPr>
          <p:cNvPr id="2718" name="Google Shape;2718;p30"/>
          <p:cNvSpPr txBox="1"/>
          <p:nvPr>
            <p:ph idx="15" type="subTitle"/>
          </p:nvPr>
        </p:nvSpPr>
        <p:spPr>
          <a:xfrm>
            <a:off x="5994102" y="3061794"/>
            <a:ext cx="24354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Revenue Churn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2" name="Shape 2722"/>
        <p:cNvGrpSpPr/>
        <p:nvPr/>
      </p:nvGrpSpPr>
      <p:grpSpPr>
        <a:xfrm>
          <a:off x="0" y="0"/>
          <a:ext cx="0" cy="0"/>
          <a:chOff x="0" y="0"/>
          <a:chExt cx="0" cy="0"/>
        </a:xfrm>
      </p:grpSpPr>
      <p:sp>
        <p:nvSpPr>
          <p:cNvPr id="2723" name="Google Shape;2723;p31"/>
          <p:cNvSpPr txBox="1"/>
          <p:nvPr>
            <p:ph type="title"/>
          </p:nvPr>
        </p:nvSpPr>
        <p:spPr>
          <a:xfrm>
            <a:off x="500525" y="449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Churn Label</a:t>
            </a:r>
            <a:endParaRPr/>
          </a:p>
        </p:txBody>
      </p:sp>
      <p:sp>
        <p:nvSpPr>
          <p:cNvPr id="2724" name="Google Shape;2724;p31"/>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Defining the label is one of if not the most fundamental cornerstone of this project and hence required very </a:t>
            </a:r>
            <a:r>
              <a:rPr lang="en" sz="1600">
                <a:solidFill>
                  <a:schemeClr val="dk1"/>
                </a:solidFill>
                <a:latin typeface="Lato"/>
                <a:ea typeface="Lato"/>
                <a:cs typeface="Lato"/>
                <a:sym typeface="Lato"/>
              </a:rPr>
              <a:t>meticulous</a:t>
            </a:r>
            <a:r>
              <a:rPr lang="en" sz="1600">
                <a:solidFill>
                  <a:schemeClr val="dk1"/>
                </a:solidFill>
                <a:latin typeface="Lato"/>
                <a:ea typeface="Lato"/>
                <a:cs typeface="Lato"/>
                <a:sym typeface="Lato"/>
              </a:rPr>
              <a:t> consideration of possible computations. Our main goal was to define a label that not only checks when the client was last active but also captures and emphasizes the change in each client’s ordering trends over time. Hence we conducted the following steps: </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AutoNum type="arabicPeriod"/>
            </a:pPr>
            <a:r>
              <a:rPr lang="en" sz="1600">
                <a:solidFill>
                  <a:schemeClr val="dk1"/>
                </a:solidFill>
                <a:latin typeface="Lato"/>
                <a:ea typeface="Lato"/>
                <a:cs typeface="Lato"/>
                <a:sym typeface="Lato"/>
              </a:rPr>
              <a:t>Redefine ISDormant</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AutoNum type="arabicPeriod"/>
            </a:pPr>
            <a:r>
              <a:rPr lang="en" sz="1600">
                <a:solidFill>
                  <a:schemeClr val="dk1"/>
                </a:solidFill>
                <a:latin typeface="Lato"/>
                <a:ea typeface="Lato"/>
                <a:cs typeface="Lato"/>
                <a:sym typeface="Lato"/>
              </a:rPr>
              <a:t>Define an Order Trend  Metric</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AutoNum type="arabicPeriod"/>
            </a:pPr>
            <a:r>
              <a:rPr lang="en" sz="1600">
                <a:solidFill>
                  <a:schemeClr val="dk1"/>
                </a:solidFill>
                <a:latin typeface="Lato"/>
                <a:ea typeface="Lato"/>
                <a:cs typeface="Lato"/>
                <a:sym typeface="Lato"/>
              </a:rPr>
              <a:t>Create Label Conditions</a:t>
            </a:r>
            <a:endParaRPr sz="16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8" name="Shape 2728"/>
        <p:cNvGrpSpPr/>
        <p:nvPr/>
      </p:nvGrpSpPr>
      <p:grpSpPr>
        <a:xfrm>
          <a:off x="0" y="0"/>
          <a:ext cx="0" cy="0"/>
          <a:chOff x="0" y="0"/>
          <a:chExt cx="0" cy="0"/>
        </a:xfrm>
      </p:grpSpPr>
      <p:sp>
        <p:nvSpPr>
          <p:cNvPr id="2729" name="Google Shape;2729;p32"/>
          <p:cNvSpPr txBox="1"/>
          <p:nvPr>
            <p:ph type="title"/>
          </p:nvPr>
        </p:nvSpPr>
        <p:spPr>
          <a:xfrm>
            <a:off x="500525" y="449350"/>
            <a:ext cx="77040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Redefining IsDormant</a:t>
            </a:r>
            <a:endParaRPr/>
          </a:p>
        </p:txBody>
      </p:sp>
      <p:sp>
        <p:nvSpPr>
          <p:cNvPr id="2730" name="Google Shape;2730;p32"/>
          <p:cNvSpPr txBox="1"/>
          <p:nvPr/>
        </p:nvSpPr>
        <p:spPr>
          <a:xfrm>
            <a:off x="537575" y="1115850"/>
            <a:ext cx="7782300" cy="3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The IsDormant column we had to begin with had some ambiguity and inconsistency  as we noticed some rows that have the IsDormant value as -1 despite not meeting the dormant criteria. Thus we took the initiative of recomputing this column by checking </a:t>
            </a:r>
            <a:r>
              <a:rPr lang="en" sz="1600">
                <a:solidFill>
                  <a:schemeClr val="dk1"/>
                </a:solidFill>
                <a:latin typeface="Lato"/>
                <a:ea typeface="Lato"/>
                <a:cs typeface="Lato"/>
                <a:sym typeface="Lato"/>
              </a:rPr>
              <a:t>whether</a:t>
            </a:r>
            <a:r>
              <a:rPr lang="en" sz="1600">
                <a:solidFill>
                  <a:schemeClr val="dk1"/>
                </a:solidFill>
                <a:latin typeface="Lato"/>
                <a:ea typeface="Lato"/>
                <a:cs typeface="Lato"/>
                <a:sym typeface="Lato"/>
              </a:rPr>
              <a:t> or not each client’s most recent order </a:t>
            </a:r>
            <a:r>
              <a:rPr lang="en" sz="1600">
                <a:solidFill>
                  <a:schemeClr val="dk1"/>
                </a:solidFill>
                <a:latin typeface="Lato"/>
                <a:ea typeface="Lato"/>
                <a:cs typeface="Lato"/>
                <a:sym typeface="Lato"/>
              </a:rPr>
              <a:t>across</a:t>
            </a:r>
            <a:r>
              <a:rPr lang="en" sz="1600">
                <a:solidFill>
                  <a:schemeClr val="dk1"/>
                </a:solidFill>
                <a:latin typeface="Lato"/>
                <a:ea typeface="Lato"/>
                <a:cs typeface="Lato"/>
                <a:sym typeface="Lato"/>
              </a:rPr>
              <a:t> all accounts was more than 1 year ago to the current date.  If it was more than a Year IsDormant is set to 1 else set to 0.</a:t>
            </a:r>
            <a:endParaRPr sz="16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