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Dosis"/>
      <p:regular r:id="rId13"/>
      <p:bold r:id="rId14"/>
    </p:embeddedFont>
    <p:embeddedFont>
      <p:font typeface="Titillium Web"/>
      <p:regular r:id="rId15"/>
      <p:bold r:id="rId16"/>
      <p:italic r:id="rId17"/>
      <p:boldItalic r:id="rId18"/>
    </p:embeddedFont>
    <p:embeddedFont>
      <p:font typeface="Dosis ExtraLight"/>
      <p:regular r:id="rId19"/>
      <p:bold r:id="rId20"/>
    </p:embeddedFont>
    <p:embeddedFont>
      <p:font typeface="Titillium Web Ligh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osisExtraLight-bold.fntdata"/><Relationship Id="rId11" Type="http://schemas.openxmlformats.org/officeDocument/2006/relationships/slide" Target="slides/slide6.xml"/><Relationship Id="rId22" Type="http://schemas.openxmlformats.org/officeDocument/2006/relationships/font" Target="fonts/TitilliumWebLight-bold.fntdata"/><Relationship Id="rId10" Type="http://schemas.openxmlformats.org/officeDocument/2006/relationships/slide" Target="slides/slide5.xml"/><Relationship Id="rId21" Type="http://schemas.openxmlformats.org/officeDocument/2006/relationships/font" Target="fonts/TitilliumWebLight-regular.fntdata"/><Relationship Id="rId13" Type="http://schemas.openxmlformats.org/officeDocument/2006/relationships/font" Target="fonts/Dosis-regular.fntdata"/><Relationship Id="rId24" Type="http://schemas.openxmlformats.org/officeDocument/2006/relationships/font" Target="fonts/TitilliumWebLight-boldItalic.fntdata"/><Relationship Id="rId12" Type="http://schemas.openxmlformats.org/officeDocument/2006/relationships/slide" Target="slides/slide7.xml"/><Relationship Id="rId23" Type="http://schemas.openxmlformats.org/officeDocument/2006/relationships/font" Target="fonts/TitilliumWebLigh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TitilliumWeb-regular.fntdata"/><Relationship Id="rId14" Type="http://schemas.openxmlformats.org/officeDocument/2006/relationships/font" Target="fonts/Dosis-bold.fntdata"/><Relationship Id="rId17" Type="http://schemas.openxmlformats.org/officeDocument/2006/relationships/font" Target="fonts/TitilliumWeb-italic.fntdata"/><Relationship Id="rId16" Type="http://schemas.openxmlformats.org/officeDocument/2006/relationships/font" Target="fonts/TitilliumWeb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DosisExtraLight-regular.fntdata"/><Relationship Id="rId6" Type="http://schemas.openxmlformats.org/officeDocument/2006/relationships/slide" Target="slides/slide1.xml"/><Relationship Id="rId18" Type="http://schemas.openxmlformats.org/officeDocument/2006/relationships/font" Target="fonts/TitilliumWeb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0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2" name="Google Shape;384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7" name="Shape 3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8" name="Google Shape;3848;g4773c7c9aa_0_40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9" name="Google Shape;3849;g4773c7c9aa_0_4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4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4773c7c9aa_0_40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4773c7c9aa_0_40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3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g4773c7c9aa_0_40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5" name="Google Shape;3865;g4773c7c9aa_0_40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1" name="Shape 3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Google Shape;3872;g4773c7c9aa_0_4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3" name="Google Shape;3873;g4773c7c9aa_0_4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5" name="Shape 3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6" name="Google Shape;3886;g62ad071b8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7" name="Google Shape;3887;g62ad071b8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2" name="Shape 3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3" name="Google Shape;3893;g62ad071b8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4" name="Google Shape;3894;g62ad071b8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003B5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6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3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5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78" name="Shape 3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" name="Google Shape;3279;p1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grpSp>
        <p:nvGrpSpPr>
          <p:cNvPr id="3280" name="Google Shape;3280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81" name="Google Shape;3281;p11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9" name="Google Shape;3289;p11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0" name="Google Shape;3290;p11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38" name="Google Shape;3338;p11"/>
          <p:cNvGrpSpPr/>
          <p:nvPr/>
        </p:nvGrpSpPr>
        <p:grpSpPr>
          <a:xfrm rot="10800000">
            <a:off x="7828570" y="28707"/>
            <a:ext cx="1140783" cy="5086302"/>
            <a:chOff x="5458325" y="238125"/>
            <a:chExt cx="1174975" cy="5238750"/>
          </a:xfrm>
        </p:grpSpPr>
        <p:sp>
          <p:nvSpPr>
            <p:cNvPr id="3339" name="Google Shape;3339;p11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2" name="Google Shape;3352;p11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3" name="Google Shape;3353;p11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01" name="Google Shape;3401;p11"/>
          <p:cNvGrpSpPr/>
          <p:nvPr/>
        </p:nvGrpSpPr>
        <p:grpSpPr>
          <a:xfrm rot="10800000">
            <a:off x="7682454" y="28707"/>
            <a:ext cx="994639" cy="4940182"/>
            <a:chOff x="5759350" y="388625"/>
            <a:chExt cx="1024450" cy="5088250"/>
          </a:xfrm>
        </p:grpSpPr>
        <p:sp>
          <p:nvSpPr>
            <p:cNvPr id="3402" name="Google Shape;3402;p11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4" name="Google Shape;3454;p11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5" name="Google Shape;3455;p11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03" name="Google Shape;3503;p11"/>
          <p:cNvGrpSpPr/>
          <p:nvPr/>
        </p:nvGrpSpPr>
        <p:grpSpPr>
          <a:xfrm rot="10800000">
            <a:off x="7682449" y="28707"/>
            <a:ext cx="1140783" cy="5086302"/>
            <a:chOff x="5608825" y="238125"/>
            <a:chExt cx="1174975" cy="5238750"/>
          </a:xfrm>
        </p:grpSpPr>
        <p:sp>
          <p:nvSpPr>
            <p:cNvPr id="3504" name="Google Shape;3504;p11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5" name="Google Shape;3505;p11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6" name="Google Shape;3506;p11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7" name="Google Shape;3507;p11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8" name="Google Shape;3508;p11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9" name="Google Shape;3509;p11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0" name="Google Shape;3510;p11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1" name="Google Shape;3511;p11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2" name="Google Shape;3512;p11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3" name="Google Shape;3513;p11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4" name="Google Shape;3514;p11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5" name="Google Shape;3515;p11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6" name="Google Shape;3516;p11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7" name="Google Shape;3517;p11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8" name="Google Shape;3518;p11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9" name="Google Shape;3519;p11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0" name="Google Shape;3520;p11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Google Shape;3521;p11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2" name="Google Shape;3522;p11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3" name="Google Shape;3523;p11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4" name="Google Shape;3524;p11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5" name="Google Shape;3525;p11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6" name="Google Shape;3526;p11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7" name="Google Shape;3527;p11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8" name="Google Shape;3528;p11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9" name="Google Shape;3529;p11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0" name="Google Shape;3530;p11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1" name="Google Shape;3531;p11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2" name="Google Shape;3532;p11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3" name="Google Shape;3533;p11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4" name="Google Shape;3534;p11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5" name="Google Shape;3535;p11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6" name="Google Shape;3536;p11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7" name="Google Shape;3537;p11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8" name="Google Shape;3538;p11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9" name="Google Shape;3539;p11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0" name="Google Shape;3540;p11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1" name="Google Shape;3541;p11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2" name="Google Shape;3542;p11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3" name="Google Shape;3543;p11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4" name="Google Shape;3544;p11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5" name="Google Shape;3545;p11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6" name="Google Shape;3546;p11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7" name="Google Shape;3547;p11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8" name="Google Shape;3548;p11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9" name="Google Shape;3549;p11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0" name="Google Shape;3550;p11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1" name="Google Shape;3551;p11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2" name="Google Shape;3552;p11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3" name="Google Shape;3553;p11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54" name="Google Shape;3554;p1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555" name="Shape 3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6" name="Google Shape;3556;p12"/>
          <p:cNvSpPr txBox="1"/>
          <p:nvPr>
            <p:ph idx="1" type="body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grpSp>
        <p:nvGrpSpPr>
          <p:cNvPr id="3557" name="Google Shape;3557;p12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558" name="Google Shape;3558;p12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9" name="Google Shape;3559;p12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0" name="Google Shape;3560;p12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1" name="Google Shape;3561;p12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2" name="Google Shape;3562;p12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3" name="Google Shape;3563;p12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4" name="Google Shape;3564;p12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5" name="Google Shape;3565;p12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6" name="Google Shape;3566;p12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7" name="Google Shape;3567;p12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8" name="Google Shape;3568;p12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9" name="Google Shape;3569;p12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0" name="Google Shape;3570;p12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1" name="Google Shape;3571;p12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2" name="Google Shape;3572;p12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3" name="Google Shape;3573;p12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4" name="Google Shape;3574;p12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5" name="Google Shape;3575;p12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6" name="Google Shape;3576;p12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7" name="Google Shape;3577;p12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8" name="Google Shape;3578;p12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9" name="Google Shape;3579;p12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0" name="Google Shape;3580;p12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1" name="Google Shape;3581;p12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2" name="Google Shape;3582;p12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3" name="Google Shape;3583;p12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4" name="Google Shape;3584;p12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5" name="Google Shape;3585;p12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6" name="Google Shape;3586;p12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7" name="Google Shape;3587;p12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8" name="Google Shape;3588;p12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9" name="Google Shape;3589;p12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0" name="Google Shape;3590;p12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1" name="Google Shape;3591;p12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2" name="Google Shape;3592;p12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3" name="Google Shape;3593;p12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4" name="Google Shape;3594;p12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5" name="Google Shape;3595;p12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6" name="Google Shape;3596;p12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7" name="Google Shape;3597;p12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8" name="Google Shape;3598;p12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9" name="Google Shape;3599;p12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0" name="Google Shape;3600;p12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1" name="Google Shape;3601;p12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2" name="Google Shape;3602;p12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3" name="Google Shape;3603;p12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4" name="Google Shape;3604;p12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5" name="Google Shape;3605;p12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6" name="Google Shape;3606;p12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7" name="Google Shape;3607;p12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8" name="Google Shape;3608;p12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9" name="Google Shape;3609;p12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0" name="Google Shape;3610;p12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1" name="Google Shape;3611;p12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2" name="Google Shape;3612;p12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3" name="Google Shape;3613;p12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4" name="Google Shape;3614;p12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15" name="Google Shape;3615;p12"/>
          <p:cNvGrpSpPr/>
          <p:nvPr/>
        </p:nvGrpSpPr>
        <p:grpSpPr>
          <a:xfrm rot="10800000">
            <a:off x="7828570" y="28707"/>
            <a:ext cx="1140783" cy="5086302"/>
            <a:chOff x="5458325" y="238125"/>
            <a:chExt cx="1174975" cy="5238750"/>
          </a:xfrm>
        </p:grpSpPr>
        <p:sp>
          <p:nvSpPr>
            <p:cNvPr id="3616" name="Google Shape;3616;p12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7" name="Google Shape;3617;p12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8" name="Google Shape;3618;p12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9" name="Google Shape;3619;p12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0" name="Google Shape;3620;p12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1" name="Google Shape;3621;p12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2" name="Google Shape;3622;p12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3" name="Google Shape;3623;p12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4" name="Google Shape;3624;p12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5" name="Google Shape;3625;p12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6" name="Google Shape;3626;p12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7" name="Google Shape;3627;p12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8" name="Google Shape;3628;p12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9" name="Google Shape;3629;p12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0" name="Google Shape;3630;p12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1" name="Google Shape;3631;p12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2" name="Google Shape;3632;p12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3" name="Google Shape;3633;p12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4" name="Google Shape;3634;p12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5" name="Google Shape;3635;p12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6" name="Google Shape;3636;p12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7" name="Google Shape;3637;p12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8" name="Google Shape;3638;p12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9" name="Google Shape;3639;p12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0" name="Google Shape;3640;p12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1" name="Google Shape;3641;p12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2" name="Google Shape;3642;p12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3" name="Google Shape;3643;p12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4" name="Google Shape;3644;p12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5" name="Google Shape;3645;p12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6" name="Google Shape;3646;p12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7" name="Google Shape;3647;p12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8" name="Google Shape;3648;p12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9" name="Google Shape;3649;p12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0" name="Google Shape;3650;p12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1" name="Google Shape;3651;p12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2" name="Google Shape;3652;p12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3" name="Google Shape;3653;p12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4" name="Google Shape;3654;p12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5" name="Google Shape;3655;p12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6" name="Google Shape;3656;p12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7" name="Google Shape;3657;p12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8" name="Google Shape;3658;p12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9" name="Google Shape;3659;p12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0" name="Google Shape;3660;p12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1" name="Google Shape;3661;p12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2" name="Google Shape;3662;p12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3" name="Google Shape;3663;p12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4" name="Google Shape;3664;p12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5" name="Google Shape;3665;p12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6" name="Google Shape;3666;p12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7" name="Google Shape;3667;p12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8" name="Google Shape;3668;p12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9" name="Google Shape;3669;p12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0" name="Google Shape;3670;p12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1" name="Google Shape;3671;p12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2" name="Google Shape;3672;p12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3" name="Google Shape;3673;p12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4" name="Google Shape;3674;p12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5" name="Google Shape;3675;p12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6" name="Google Shape;3676;p12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7" name="Google Shape;3677;p12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78" name="Google Shape;3678;p12"/>
          <p:cNvGrpSpPr/>
          <p:nvPr/>
        </p:nvGrpSpPr>
        <p:grpSpPr>
          <a:xfrm rot="10800000">
            <a:off x="7682454" y="28707"/>
            <a:ext cx="994639" cy="4940182"/>
            <a:chOff x="5759350" y="388625"/>
            <a:chExt cx="1024450" cy="5088250"/>
          </a:xfrm>
        </p:grpSpPr>
        <p:sp>
          <p:nvSpPr>
            <p:cNvPr id="3679" name="Google Shape;3679;p12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0" name="Google Shape;3680;p12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1" name="Google Shape;3681;p12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2" name="Google Shape;3682;p12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3" name="Google Shape;3683;p12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4" name="Google Shape;3684;p12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5" name="Google Shape;3685;p12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6" name="Google Shape;3686;p12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7" name="Google Shape;3687;p12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8" name="Google Shape;3688;p12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9" name="Google Shape;3689;p12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0" name="Google Shape;3690;p12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1" name="Google Shape;3691;p12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2" name="Google Shape;3692;p12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3" name="Google Shape;3693;p12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4" name="Google Shape;3694;p12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5" name="Google Shape;3695;p12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6" name="Google Shape;3696;p12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7" name="Google Shape;3697;p12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8" name="Google Shape;3698;p12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9" name="Google Shape;3699;p12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0" name="Google Shape;3700;p12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1" name="Google Shape;3701;p12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2" name="Google Shape;3702;p12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3" name="Google Shape;3703;p12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4" name="Google Shape;3704;p12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5" name="Google Shape;3705;p12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6" name="Google Shape;3706;p12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7" name="Google Shape;3707;p12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8" name="Google Shape;3708;p12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9" name="Google Shape;3709;p12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0" name="Google Shape;3710;p12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1" name="Google Shape;3711;p12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2" name="Google Shape;3712;p12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3" name="Google Shape;3713;p12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4" name="Google Shape;3714;p12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5" name="Google Shape;3715;p12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6" name="Google Shape;3716;p12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7" name="Google Shape;3717;p12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8" name="Google Shape;3718;p12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9" name="Google Shape;3719;p12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0" name="Google Shape;3720;p12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1" name="Google Shape;3721;p12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2" name="Google Shape;3722;p12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3" name="Google Shape;3723;p12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4" name="Google Shape;3724;p12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5" name="Google Shape;3725;p12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6" name="Google Shape;3726;p12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7" name="Google Shape;3727;p12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8" name="Google Shape;3728;p12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9" name="Google Shape;3729;p12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0" name="Google Shape;3730;p12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1" name="Google Shape;3731;p12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2" name="Google Shape;3732;p12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3" name="Google Shape;3733;p12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4" name="Google Shape;3734;p12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5" name="Google Shape;3735;p12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6" name="Google Shape;3736;p12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7" name="Google Shape;3737;p12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8" name="Google Shape;3738;p12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9" name="Google Shape;3739;p12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0" name="Google Shape;3740;p12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1" name="Google Shape;3741;p12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2" name="Google Shape;3742;p12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3" name="Google Shape;3743;p12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4" name="Google Shape;3744;p12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5" name="Google Shape;3745;p12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6" name="Google Shape;3746;p12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7" name="Google Shape;3747;p12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8" name="Google Shape;3748;p12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9" name="Google Shape;3749;p12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0" name="Google Shape;3750;p12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1" name="Google Shape;3751;p12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2" name="Google Shape;3752;p12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3" name="Google Shape;3753;p12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4" name="Google Shape;3754;p12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5" name="Google Shape;3755;p12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6" name="Google Shape;3756;p12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7" name="Google Shape;3757;p12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8" name="Google Shape;3758;p12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9" name="Google Shape;3759;p12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0" name="Google Shape;3760;p12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1" name="Google Shape;3761;p12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2" name="Google Shape;3762;p12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3" name="Google Shape;3763;p12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4" name="Google Shape;3764;p12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5" name="Google Shape;3765;p12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6" name="Google Shape;3766;p12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7" name="Google Shape;3767;p12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8" name="Google Shape;3768;p12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9" name="Google Shape;3769;p12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0" name="Google Shape;3770;p12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1" name="Google Shape;3771;p12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2" name="Google Shape;3772;p12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3" name="Google Shape;3773;p12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4" name="Google Shape;3774;p12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5" name="Google Shape;3775;p12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6" name="Google Shape;3776;p12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7" name="Google Shape;3777;p12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8" name="Google Shape;3778;p12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9" name="Google Shape;3779;p12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80" name="Google Shape;3780;p12"/>
          <p:cNvGrpSpPr/>
          <p:nvPr/>
        </p:nvGrpSpPr>
        <p:grpSpPr>
          <a:xfrm rot="10800000">
            <a:off x="7682449" y="28707"/>
            <a:ext cx="1140783" cy="5086302"/>
            <a:chOff x="5608825" y="238125"/>
            <a:chExt cx="1174975" cy="5238750"/>
          </a:xfrm>
        </p:grpSpPr>
        <p:sp>
          <p:nvSpPr>
            <p:cNvPr id="3781" name="Google Shape;3781;p12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2" name="Google Shape;3782;p12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3" name="Google Shape;3783;p12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4" name="Google Shape;3784;p12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5" name="Google Shape;3785;p12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6" name="Google Shape;3786;p12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7" name="Google Shape;3787;p12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8" name="Google Shape;3788;p12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9" name="Google Shape;3789;p12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0" name="Google Shape;3790;p12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1" name="Google Shape;3791;p12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2" name="Google Shape;3792;p12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3" name="Google Shape;3793;p12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4" name="Google Shape;3794;p12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5" name="Google Shape;3795;p12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6" name="Google Shape;3796;p12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7" name="Google Shape;3797;p12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8" name="Google Shape;3798;p12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9" name="Google Shape;3799;p12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0" name="Google Shape;3800;p12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1" name="Google Shape;3801;p12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2" name="Google Shape;3802;p12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3" name="Google Shape;3803;p12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4" name="Google Shape;3804;p12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5" name="Google Shape;3805;p12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6" name="Google Shape;3806;p12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7" name="Google Shape;3807;p12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8" name="Google Shape;3808;p12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9" name="Google Shape;3809;p12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0" name="Google Shape;3810;p12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1" name="Google Shape;3811;p12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2" name="Google Shape;3812;p12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3" name="Google Shape;3813;p12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4" name="Google Shape;3814;p12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5" name="Google Shape;3815;p12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6" name="Google Shape;3816;p12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7" name="Google Shape;3817;p12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8" name="Google Shape;3818;p12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9" name="Google Shape;3819;p12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0" name="Google Shape;3820;p12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1" name="Google Shape;3821;p12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2" name="Google Shape;3822;p12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3" name="Google Shape;3823;p12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4" name="Google Shape;3824;p12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5" name="Google Shape;3825;p12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6" name="Google Shape;3826;p12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7" name="Google Shape;3827;p12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8" name="Google Shape;3828;p12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9" name="Google Shape;3829;p12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0" name="Google Shape;3830;p12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31" name="Google Shape;3831;p1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bg>
      <p:bgPr>
        <a:solidFill>
          <a:schemeClr val="lt2"/>
        </a:solidFill>
      </p:bgPr>
    </p:bg>
    <p:spTree>
      <p:nvGrpSpPr>
        <p:cNvPr id="3832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p1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34" name="Google Shape;3834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835" name="Google Shape;3835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6" name="Google Shape;3836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7" name="Google Shape;3837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38" name="Google Shape;3838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839" name="Google Shape;3839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28" name="Google Shape;528;p3"/>
          <p:cNvSpPr txBox="1"/>
          <p:nvPr>
            <p:ph idx="1" type="body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29" name="Google Shape;529;p3"/>
          <p:cNvSpPr txBox="1"/>
          <p:nvPr>
            <p:ph idx="2" type="body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grpSp>
        <p:nvGrpSpPr>
          <p:cNvPr id="530" name="Google Shape;530;p3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531" name="Google Shape;531;p3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8" name="Google Shape;588;p3"/>
          <p:cNvGrpSpPr/>
          <p:nvPr/>
        </p:nvGrpSpPr>
        <p:grpSpPr>
          <a:xfrm rot="10800000">
            <a:off x="7828570" y="28707"/>
            <a:ext cx="1140783" cy="5086302"/>
            <a:chOff x="5458325" y="238125"/>
            <a:chExt cx="1174975" cy="5238750"/>
          </a:xfrm>
        </p:grpSpPr>
        <p:sp>
          <p:nvSpPr>
            <p:cNvPr id="589" name="Google Shape;589;p3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3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3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1" name="Google Shape;651;p3"/>
          <p:cNvGrpSpPr/>
          <p:nvPr/>
        </p:nvGrpSpPr>
        <p:grpSpPr>
          <a:xfrm rot="10800000">
            <a:off x="7682454" y="28707"/>
            <a:ext cx="994639" cy="4940182"/>
            <a:chOff x="5759350" y="388625"/>
            <a:chExt cx="1024450" cy="5088250"/>
          </a:xfrm>
        </p:grpSpPr>
        <p:sp>
          <p:nvSpPr>
            <p:cNvPr id="652" name="Google Shape;652;p3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3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3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3" name="Google Shape;753;p3"/>
          <p:cNvGrpSpPr/>
          <p:nvPr/>
        </p:nvGrpSpPr>
        <p:grpSpPr>
          <a:xfrm rot="10800000">
            <a:off x="7682449" y="28707"/>
            <a:ext cx="1140783" cy="5086302"/>
            <a:chOff x="5608825" y="238125"/>
            <a:chExt cx="1174975" cy="5238750"/>
          </a:xfrm>
        </p:grpSpPr>
        <p:sp>
          <p:nvSpPr>
            <p:cNvPr id="754" name="Google Shape;754;p3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4" name="Google Shape;804;p3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6" name="Google Shape;806;p4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807" name="Google Shape;807;p4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4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4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4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4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4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4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4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4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4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4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4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4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4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4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4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4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4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4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4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4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4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4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4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4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4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4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4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4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4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4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4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4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4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4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4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4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4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4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4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4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4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4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4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4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4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4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4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4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4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4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4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4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4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4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4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4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4" name="Google Shape;864;p4"/>
          <p:cNvGrpSpPr/>
          <p:nvPr/>
        </p:nvGrpSpPr>
        <p:grpSpPr>
          <a:xfrm rot="10800000">
            <a:off x="7828570" y="28707"/>
            <a:ext cx="1140783" cy="5086302"/>
            <a:chOff x="5458325" y="238125"/>
            <a:chExt cx="1174975" cy="5238750"/>
          </a:xfrm>
        </p:grpSpPr>
        <p:sp>
          <p:nvSpPr>
            <p:cNvPr id="865" name="Google Shape;865;p4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4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4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4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4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4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4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4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4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4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4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4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4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4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4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4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4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4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4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4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4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4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4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4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4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4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4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4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4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4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4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4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4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4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4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4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4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4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4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4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4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4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4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4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4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4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4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4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4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4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4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4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4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4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4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4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4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4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4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4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4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4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7" name="Google Shape;927;p4"/>
          <p:cNvGrpSpPr/>
          <p:nvPr/>
        </p:nvGrpSpPr>
        <p:grpSpPr>
          <a:xfrm rot="10800000">
            <a:off x="7682454" y="28707"/>
            <a:ext cx="994639" cy="4940182"/>
            <a:chOff x="5759350" y="388625"/>
            <a:chExt cx="1024450" cy="5088250"/>
          </a:xfrm>
        </p:grpSpPr>
        <p:sp>
          <p:nvSpPr>
            <p:cNvPr id="928" name="Google Shape;928;p4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4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4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4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4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4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4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4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4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4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4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4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4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4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4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4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4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4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4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4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4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4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4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4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4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4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4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4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4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4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4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4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4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4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4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4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4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4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4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4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4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4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4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4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4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4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4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4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4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4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4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4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4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4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4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4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4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4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4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4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4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4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4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4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4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4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4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4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4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4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4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4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4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4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4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4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4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4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4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4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4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4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4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4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4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4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4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4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4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4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4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4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4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4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4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4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4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4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4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4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4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9" name="Google Shape;1029;p4"/>
          <p:cNvGrpSpPr/>
          <p:nvPr/>
        </p:nvGrpSpPr>
        <p:grpSpPr>
          <a:xfrm rot="10800000">
            <a:off x="7682449" y="28707"/>
            <a:ext cx="1140783" cy="5086302"/>
            <a:chOff x="5608825" y="238125"/>
            <a:chExt cx="1174975" cy="5238750"/>
          </a:xfrm>
        </p:grpSpPr>
        <p:sp>
          <p:nvSpPr>
            <p:cNvPr id="1030" name="Google Shape;1030;p4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4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4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4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4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4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4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4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4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4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4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4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4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4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4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4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4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4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4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4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0" name="Google Shape;1080;p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5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83" name="Google Shape;1083;p5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/>
        </p:txBody>
      </p:sp>
      <p:grpSp>
        <p:nvGrpSpPr>
          <p:cNvPr id="1084" name="Google Shape;1084;p5"/>
          <p:cNvGrpSpPr/>
          <p:nvPr/>
        </p:nvGrpSpPr>
        <p:grpSpPr>
          <a:xfrm rot="10800000">
            <a:off x="8705366" y="28698"/>
            <a:ext cx="410132" cy="5086302"/>
            <a:chOff x="836200" y="238125"/>
            <a:chExt cx="422425" cy="5238750"/>
          </a:xfrm>
        </p:grpSpPr>
        <p:sp>
          <p:nvSpPr>
            <p:cNvPr id="1085" name="Google Shape;1085;p5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5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5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5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5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5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5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5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5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5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5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5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5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5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5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5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5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5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5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5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5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5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5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5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5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5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5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5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5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5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5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5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5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5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5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5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5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5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5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5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5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5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5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5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5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5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5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5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5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5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5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5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5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5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5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5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5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5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5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5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5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5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5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5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5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5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5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5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5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5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5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5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5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5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5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5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5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5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5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5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5" name="Google Shape;1165;p5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66" name="Google Shape;1166;p5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5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5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5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5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5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5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5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5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5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5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5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5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5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5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5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5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5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5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5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5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5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5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5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5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5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5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5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5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5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5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5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5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5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5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5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5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5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5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5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5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5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5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5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5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5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5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5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5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5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5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5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5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5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5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5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5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5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5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5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5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5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5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5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5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5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5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5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5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5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5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5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5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5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5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5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5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5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5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5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5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5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5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5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5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5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5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5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5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5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5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5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5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5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5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5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5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5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5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5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5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5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5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5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5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5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5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5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5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5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5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5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5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5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5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5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5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5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5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5" name="Google Shape;1285;p5"/>
          <p:cNvGrpSpPr/>
          <p:nvPr/>
        </p:nvGrpSpPr>
        <p:grpSpPr>
          <a:xfrm rot="10800000">
            <a:off x="6367293" y="28698"/>
            <a:ext cx="2017554" cy="5086302"/>
            <a:chOff x="1588750" y="238125"/>
            <a:chExt cx="2078025" cy="5238750"/>
          </a:xfrm>
        </p:grpSpPr>
        <p:sp>
          <p:nvSpPr>
            <p:cNvPr id="1286" name="Google Shape;1286;p5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5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5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5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5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5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5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5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5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5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5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5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5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5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5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5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5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5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5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5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5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5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5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5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5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5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5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5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5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5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5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5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5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5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5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5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5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5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5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5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5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5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5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5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5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5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5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5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5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5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5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5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5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5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5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5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5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5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5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5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5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5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5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5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5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5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5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5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5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5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5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5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5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5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5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5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5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5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5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5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5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5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5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5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5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5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5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5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5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5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5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5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5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5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5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5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5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5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5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5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5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5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5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5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5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5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5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5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5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5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5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5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5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5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5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5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5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5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5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5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5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5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5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5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5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5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5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5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5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5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5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5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5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5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5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5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5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5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5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5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5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5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5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5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5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5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5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5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5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5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5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5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5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5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5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5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5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5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5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5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5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5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5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5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5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5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5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5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5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5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5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5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5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5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5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5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5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5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5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5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5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5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5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5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5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5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5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5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5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5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5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5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5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5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5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5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5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5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5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5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5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5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5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5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5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5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5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5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5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5" name="Google Shape;1495;p5"/>
          <p:cNvGrpSpPr/>
          <p:nvPr/>
        </p:nvGrpSpPr>
        <p:grpSpPr>
          <a:xfrm rot="10800000">
            <a:off x="6367295" y="28698"/>
            <a:ext cx="2309820" cy="5086302"/>
            <a:chOff x="1287725" y="238125"/>
            <a:chExt cx="2379050" cy="5238750"/>
          </a:xfrm>
        </p:grpSpPr>
        <p:sp>
          <p:nvSpPr>
            <p:cNvPr id="1496" name="Google Shape;1496;p5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5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5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5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5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5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5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5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5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5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5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5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5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5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5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5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5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5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5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5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5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5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5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5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5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5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5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5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5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5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5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5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5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5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5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5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5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5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5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5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5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5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5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5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5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5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5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5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5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5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5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5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5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5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5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5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5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5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5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5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5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5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5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5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5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5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5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5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5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5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5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5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solidFill>
          <a:srgbClr val="0B87A1"/>
        </a:solidFill>
      </p:bgPr>
    </p:bg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p6"/>
          <p:cNvSpPr txBox="1"/>
          <p:nvPr>
            <p:ph idx="1" type="body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i="1" sz="3000">
                <a:solidFill>
                  <a:srgbClr val="FFFFFF"/>
                </a:solidFill>
              </a:defRPr>
            </a:lvl1pPr>
            <a:lvl2pPr indent="-4191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2pPr>
            <a:lvl3pPr indent="-4191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3pPr>
            <a:lvl4pPr indent="-4191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4pPr>
            <a:lvl5pPr indent="-4191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5pPr>
            <a:lvl6pPr indent="-4191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6pPr>
            <a:lvl7pPr indent="-4191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i="1" sz="3000">
                <a:solidFill>
                  <a:srgbClr val="FFFFFF"/>
                </a:solidFill>
              </a:defRPr>
            </a:lvl7pPr>
            <a:lvl8pPr indent="-4191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i="1" sz="3000">
                <a:solidFill>
                  <a:srgbClr val="FFFFFF"/>
                </a:solidFill>
              </a:defRPr>
            </a:lvl8pPr>
            <a:lvl9pPr indent="-4191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01" name="Google Shape;1601;p6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0" i="0" lang="en" sz="12000" u="none" cap="none" strike="noStrike">
                <a:solidFill>
                  <a:srgbClr val="D3EBD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b="0" i="0" sz="12000" u="none" cap="none" strike="noStrike">
              <a:solidFill>
                <a:srgbClr val="D3EBD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602" name="Google Shape;1602;p6"/>
          <p:cNvGrpSpPr/>
          <p:nvPr/>
        </p:nvGrpSpPr>
        <p:grpSpPr>
          <a:xfrm rot="10800000">
            <a:off x="8705366" y="28698"/>
            <a:ext cx="410132" cy="5086302"/>
            <a:chOff x="836200" y="238125"/>
            <a:chExt cx="422425" cy="5238750"/>
          </a:xfrm>
        </p:grpSpPr>
        <p:sp>
          <p:nvSpPr>
            <p:cNvPr id="1603" name="Google Shape;1603;p6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6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6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6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6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6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6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6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6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6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6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6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6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6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6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6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6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6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6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6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6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6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6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6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6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6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6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6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6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6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6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6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6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6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6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6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6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6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6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6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6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6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6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6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6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6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6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6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6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6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6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6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6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6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6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6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6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6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6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6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6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6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6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6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6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6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6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6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6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6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6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6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6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6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6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6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6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6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6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6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3" name="Google Shape;1683;p6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684" name="Google Shape;1684;p6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6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6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6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6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6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6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6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6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6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6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6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6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6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6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6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6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6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6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6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6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6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6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6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6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6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6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6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6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6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6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6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6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6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6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6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6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6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6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6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6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6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6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6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6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6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6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6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6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6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6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6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6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6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6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6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6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6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6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6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6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6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6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6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6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6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6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6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6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6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6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6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6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6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6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6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6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6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6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6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6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6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6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6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6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6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6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6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6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6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6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6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6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6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6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6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6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6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6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6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6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6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6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6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6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6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6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6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6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6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6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6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6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6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6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6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6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6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6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3" name="Google Shape;1803;p6"/>
          <p:cNvGrpSpPr/>
          <p:nvPr/>
        </p:nvGrpSpPr>
        <p:grpSpPr>
          <a:xfrm rot="10800000">
            <a:off x="6367293" y="28698"/>
            <a:ext cx="2017554" cy="5086302"/>
            <a:chOff x="1588750" y="238125"/>
            <a:chExt cx="2078025" cy="5238750"/>
          </a:xfrm>
        </p:grpSpPr>
        <p:sp>
          <p:nvSpPr>
            <p:cNvPr id="1804" name="Google Shape;1804;p6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6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6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6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6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6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6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6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6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6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6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6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6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6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6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6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6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6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6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6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6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6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6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6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6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6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6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6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6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6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6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6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6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6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6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Google Shape;1839;p6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p6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6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6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p6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6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6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6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6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6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6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7" name="Google Shape;1967;p6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Google Shape;1968;p6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13" name="Google Shape;2013;p6"/>
          <p:cNvGrpSpPr/>
          <p:nvPr/>
        </p:nvGrpSpPr>
        <p:grpSpPr>
          <a:xfrm rot="10800000">
            <a:off x="6367295" y="28698"/>
            <a:ext cx="2309820" cy="5086302"/>
            <a:chOff x="1287725" y="238125"/>
            <a:chExt cx="2379050" cy="5238750"/>
          </a:xfrm>
        </p:grpSpPr>
        <p:sp>
          <p:nvSpPr>
            <p:cNvPr id="2014" name="Google Shape;2014;p6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Google Shape;2069;p6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Google Shape;2070;p6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17" name="Google Shape;2117;p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118" name="Shape 2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" name="Google Shape;2119;p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20" name="Google Shape;2120;p7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2121" name="Google Shape;2121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2" name="Google Shape;2122;p7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p7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Google Shape;2124;p7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Google Shape;2125;p7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6" name="Google Shape;2126;p7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Google Shape;2127;p7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79" name="Google Shape;2179;p7"/>
          <p:cNvGrpSpPr/>
          <p:nvPr/>
        </p:nvGrpSpPr>
        <p:grpSpPr>
          <a:xfrm rot="10800000">
            <a:off x="7828570" y="28707"/>
            <a:ext cx="1140783" cy="5086302"/>
            <a:chOff x="5458325" y="238125"/>
            <a:chExt cx="1174975" cy="5238750"/>
          </a:xfrm>
        </p:grpSpPr>
        <p:sp>
          <p:nvSpPr>
            <p:cNvPr id="2180" name="Google Shape;2180;p7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4" name="Google Shape;2184;p7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5" name="Google Shape;2185;p7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42" name="Google Shape;2242;p7"/>
          <p:cNvGrpSpPr/>
          <p:nvPr/>
        </p:nvGrpSpPr>
        <p:grpSpPr>
          <a:xfrm rot="10800000">
            <a:off x="7682454" y="28707"/>
            <a:ext cx="994639" cy="4940182"/>
            <a:chOff x="5759350" y="388625"/>
            <a:chExt cx="1024450" cy="5088250"/>
          </a:xfrm>
        </p:grpSpPr>
        <p:sp>
          <p:nvSpPr>
            <p:cNvPr id="2243" name="Google Shape;2243;p7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7" name="Google Shape;2247;p7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8" name="Google Shape;2248;p7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4" name="Google Shape;2344;p7"/>
          <p:cNvGrpSpPr/>
          <p:nvPr/>
        </p:nvGrpSpPr>
        <p:grpSpPr>
          <a:xfrm rot="10800000">
            <a:off x="7682449" y="28707"/>
            <a:ext cx="1140783" cy="5086302"/>
            <a:chOff x="5608825" y="238125"/>
            <a:chExt cx="1174975" cy="5238750"/>
          </a:xfrm>
        </p:grpSpPr>
        <p:sp>
          <p:nvSpPr>
            <p:cNvPr id="2345" name="Google Shape;2345;p7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9" name="Google Shape;2349;p7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0" name="Google Shape;2350;p7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5" name="Google Shape;2395;p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rk">
  <p:cSld name="BLANK_1">
    <p:bg>
      <p:bgPr>
        <a:solidFill>
          <a:srgbClr val="003B55"/>
        </a:solidFill>
      </p:bgPr>
    </p:bg>
    <p:spTree>
      <p:nvGrpSpPr>
        <p:cNvPr id="2396" name="Shape 2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7" name="Google Shape;2397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398" name="Google Shape;2398;p8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9" name="Google Shape;2399;p8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0" name="Google Shape;2400;p8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1" name="Google Shape;2401;p8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2" name="Google Shape;2402;p8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3" name="Google Shape;2403;p8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4" name="Google Shape;2404;p8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55" name="Google Shape;2455;p8"/>
          <p:cNvGrpSpPr/>
          <p:nvPr/>
        </p:nvGrpSpPr>
        <p:grpSpPr>
          <a:xfrm rot="10800000">
            <a:off x="7828570" y="28707"/>
            <a:ext cx="1140783" cy="5086302"/>
            <a:chOff x="5458325" y="238125"/>
            <a:chExt cx="1174975" cy="5238750"/>
          </a:xfrm>
        </p:grpSpPr>
        <p:sp>
          <p:nvSpPr>
            <p:cNvPr id="2456" name="Google Shape;2456;p8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1" name="Google Shape;2461;p8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2" name="Google Shape;2462;p8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18" name="Google Shape;2518;p8"/>
          <p:cNvGrpSpPr/>
          <p:nvPr/>
        </p:nvGrpSpPr>
        <p:grpSpPr>
          <a:xfrm rot="10800000">
            <a:off x="7682454" y="28707"/>
            <a:ext cx="994639" cy="4940182"/>
            <a:chOff x="5759350" y="388625"/>
            <a:chExt cx="1024450" cy="5088250"/>
          </a:xfrm>
        </p:grpSpPr>
        <p:sp>
          <p:nvSpPr>
            <p:cNvPr id="2519" name="Google Shape;2519;p8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4" name="Google Shape;2524;p8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5" name="Google Shape;2525;p8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20" name="Google Shape;2620;p8"/>
          <p:cNvGrpSpPr/>
          <p:nvPr/>
        </p:nvGrpSpPr>
        <p:grpSpPr>
          <a:xfrm rot="10800000">
            <a:off x="7682449" y="28707"/>
            <a:ext cx="1140783" cy="5086302"/>
            <a:chOff x="5608825" y="238125"/>
            <a:chExt cx="1174975" cy="5238750"/>
          </a:xfrm>
        </p:grpSpPr>
        <p:sp>
          <p:nvSpPr>
            <p:cNvPr id="2621" name="Google Shape;2621;p8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6" name="Google Shape;2626;p8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7" name="Google Shape;2627;p8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71" name="Google Shape;2671;p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672" name="Shape 2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3" name="Google Shape;2673;p9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674" name="Google Shape;2674;p9"/>
          <p:cNvSpPr txBox="1"/>
          <p:nvPr>
            <p:ph idx="1" type="body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675" name="Google Shape;2675;p9"/>
          <p:cNvSpPr txBox="1"/>
          <p:nvPr>
            <p:ph idx="2" type="body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676" name="Google Shape;2676;p9"/>
          <p:cNvSpPr txBox="1"/>
          <p:nvPr>
            <p:ph idx="3" type="body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grpSp>
        <p:nvGrpSpPr>
          <p:cNvPr id="2677" name="Google Shape;2677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78" name="Google Shape;2678;p9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9" name="Google Shape;2679;p9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0" name="Google Shape;2680;p9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1" name="Google Shape;2681;p9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35" name="Google Shape;2735;p9"/>
          <p:cNvGrpSpPr/>
          <p:nvPr/>
        </p:nvGrpSpPr>
        <p:grpSpPr>
          <a:xfrm rot="10800000">
            <a:off x="7828570" y="28707"/>
            <a:ext cx="1140783" cy="5086302"/>
            <a:chOff x="5458325" y="238125"/>
            <a:chExt cx="1174975" cy="5238750"/>
          </a:xfrm>
        </p:grpSpPr>
        <p:sp>
          <p:nvSpPr>
            <p:cNvPr id="2736" name="Google Shape;2736;p9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7" name="Google Shape;2737;p9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8" name="Google Shape;2738;p9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9" name="Google Shape;2739;p9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98" name="Google Shape;2798;p9"/>
          <p:cNvGrpSpPr/>
          <p:nvPr/>
        </p:nvGrpSpPr>
        <p:grpSpPr>
          <a:xfrm rot="10800000">
            <a:off x="7682454" y="28707"/>
            <a:ext cx="994639" cy="4940182"/>
            <a:chOff x="5759350" y="388625"/>
            <a:chExt cx="1024450" cy="5088250"/>
          </a:xfrm>
        </p:grpSpPr>
        <p:sp>
          <p:nvSpPr>
            <p:cNvPr id="2799" name="Google Shape;2799;p9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0" name="Google Shape;2800;p9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1" name="Google Shape;2801;p9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2" name="Google Shape;2802;p9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00" name="Google Shape;2900;p9"/>
          <p:cNvGrpSpPr/>
          <p:nvPr/>
        </p:nvGrpSpPr>
        <p:grpSpPr>
          <a:xfrm rot="10800000">
            <a:off x="7682449" y="28707"/>
            <a:ext cx="1140783" cy="5086302"/>
            <a:chOff x="5608825" y="238125"/>
            <a:chExt cx="1174975" cy="5238750"/>
          </a:xfrm>
        </p:grpSpPr>
        <p:sp>
          <p:nvSpPr>
            <p:cNvPr id="2901" name="Google Shape;2901;p9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2" name="Google Shape;2902;p9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3" name="Google Shape;2903;p9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4" name="Google Shape;2904;p9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51" name="Google Shape;2951;p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1_1">
    <p:bg>
      <p:bgPr>
        <a:solidFill>
          <a:srgbClr val="1D1D1B"/>
        </a:solidFill>
      </p:bgPr>
    </p:bg>
    <p:spTree>
      <p:nvGrpSpPr>
        <p:cNvPr id="2952" name="Shape 2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3" name="Google Shape;2953;p10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2954" name="Google Shape;2954;p10"/>
            <p:cNvSpPr/>
            <p:nvPr/>
          </p:nvSpPr>
          <p:spPr>
            <a:xfrm rot="10800000">
              <a:off x="753633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5" name="Google Shape;2955;p10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6" name="Google Shape;2956;p10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7" name="Google Shape;2957;p10"/>
            <p:cNvSpPr/>
            <p:nvPr/>
          </p:nvSpPr>
          <p:spPr>
            <a:xfrm rot="10800000">
              <a:off x="6659536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8" name="Google Shape;2958;p10"/>
            <p:cNvSpPr/>
            <p:nvPr/>
          </p:nvSpPr>
          <p:spPr>
            <a:xfrm rot="10800000">
              <a:off x="7536330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9" name="Google Shape;2959;p10"/>
            <p:cNvSpPr/>
            <p:nvPr/>
          </p:nvSpPr>
          <p:spPr>
            <a:xfrm rot="10800000">
              <a:off x="753633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0" name="Google Shape;2960;p10"/>
            <p:cNvSpPr/>
            <p:nvPr/>
          </p:nvSpPr>
          <p:spPr>
            <a:xfrm rot="10800000">
              <a:off x="753633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1" name="Google Shape;2961;p10"/>
            <p:cNvSpPr/>
            <p:nvPr/>
          </p:nvSpPr>
          <p:spPr>
            <a:xfrm rot="10800000">
              <a:off x="753633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2" name="Google Shape;2962;p10"/>
            <p:cNvSpPr/>
            <p:nvPr/>
          </p:nvSpPr>
          <p:spPr>
            <a:xfrm rot="10800000">
              <a:off x="753633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3" name="Google Shape;2963;p10"/>
            <p:cNvSpPr/>
            <p:nvPr/>
          </p:nvSpPr>
          <p:spPr>
            <a:xfrm rot="10800000">
              <a:off x="7536330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4" name="Google Shape;2964;p10"/>
            <p:cNvSpPr/>
            <p:nvPr/>
          </p:nvSpPr>
          <p:spPr>
            <a:xfrm rot="10800000">
              <a:off x="753633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5" name="Google Shape;2965;p10"/>
            <p:cNvSpPr/>
            <p:nvPr/>
          </p:nvSpPr>
          <p:spPr>
            <a:xfrm rot="10800000">
              <a:off x="753633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6" name="Google Shape;2966;p10"/>
            <p:cNvSpPr/>
            <p:nvPr/>
          </p:nvSpPr>
          <p:spPr>
            <a:xfrm rot="10800000">
              <a:off x="753633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7" name="Google Shape;2967;p10"/>
            <p:cNvSpPr/>
            <p:nvPr/>
          </p:nvSpPr>
          <p:spPr>
            <a:xfrm rot="10800000">
              <a:off x="753633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8" name="Google Shape;2968;p10"/>
            <p:cNvSpPr/>
            <p:nvPr/>
          </p:nvSpPr>
          <p:spPr>
            <a:xfrm rot="10800000">
              <a:off x="753633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9" name="Google Shape;2969;p10"/>
            <p:cNvSpPr/>
            <p:nvPr/>
          </p:nvSpPr>
          <p:spPr>
            <a:xfrm rot="10800000">
              <a:off x="753633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0" name="Google Shape;2970;p10"/>
            <p:cNvSpPr/>
            <p:nvPr/>
          </p:nvSpPr>
          <p:spPr>
            <a:xfrm rot="10800000">
              <a:off x="753633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1" name="Google Shape;2971;p10"/>
            <p:cNvSpPr/>
            <p:nvPr/>
          </p:nvSpPr>
          <p:spPr>
            <a:xfrm rot="10800000">
              <a:off x="753633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2" name="Google Shape;2972;p10"/>
            <p:cNvSpPr/>
            <p:nvPr/>
          </p:nvSpPr>
          <p:spPr>
            <a:xfrm rot="10800000">
              <a:off x="753633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3" name="Google Shape;2973;p10"/>
            <p:cNvSpPr/>
            <p:nvPr/>
          </p:nvSpPr>
          <p:spPr>
            <a:xfrm rot="10800000">
              <a:off x="7536330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4" name="Google Shape;2974;p10"/>
            <p:cNvSpPr/>
            <p:nvPr/>
          </p:nvSpPr>
          <p:spPr>
            <a:xfrm rot="10800000">
              <a:off x="753633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5" name="Google Shape;2975;p10"/>
            <p:cNvSpPr/>
            <p:nvPr/>
          </p:nvSpPr>
          <p:spPr>
            <a:xfrm rot="10800000">
              <a:off x="753633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6" name="Google Shape;2976;p10"/>
            <p:cNvSpPr/>
            <p:nvPr/>
          </p:nvSpPr>
          <p:spPr>
            <a:xfrm rot="10800000">
              <a:off x="753633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7" name="Google Shape;2977;p10"/>
            <p:cNvSpPr/>
            <p:nvPr/>
          </p:nvSpPr>
          <p:spPr>
            <a:xfrm rot="10800000">
              <a:off x="753633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8" name="Google Shape;2978;p10"/>
            <p:cNvSpPr/>
            <p:nvPr/>
          </p:nvSpPr>
          <p:spPr>
            <a:xfrm rot="10800000">
              <a:off x="753633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9" name="Google Shape;2979;p10"/>
            <p:cNvSpPr/>
            <p:nvPr/>
          </p:nvSpPr>
          <p:spPr>
            <a:xfrm rot="10800000">
              <a:off x="753633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0" name="Google Shape;2980;p10"/>
            <p:cNvSpPr/>
            <p:nvPr/>
          </p:nvSpPr>
          <p:spPr>
            <a:xfrm rot="10800000">
              <a:off x="753633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1" name="Google Shape;2981;p10"/>
            <p:cNvSpPr/>
            <p:nvPr/>
          </p:nvSpPr>
          <p:spPr>
            <a:xfrm rot="10800000">
              <a:off x="753633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2" name="Google Shape;2982;p10"/>
            <p:cNvSpPr/>
            <p:nvPr/>
          </p:nvSpPr>
          <p:spPr>
            <a:xfrm rot="10800000">
              <a:off x="7536330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3" name="Google Shape;2983;p10"/>
            <p:cNvSpPr/>
            <p:nvPr/>
          </p:nvSpPr>
          <p:spPr>
            <a:xfrm rot="10800000">
              <a:off x="753633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4" name="Google Shape;2984;p10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5" name="Google Shape;2985;p10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6" name="Google Shape;2986;p10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7" name="Google Shape;2987;p10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8" name="Google Shape;2988;p10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9" name="Google Shape;2989;p10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0" name="Google Shape;2990;p10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1" name="Google Shape;2991;p10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2" name="Google Shape;2992;p10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3" name="Google Shape;2993;p10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4" name="Google Shape;2994;p10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5" name="Google Shape;2995;p10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6" name="Google Shape;2996;p10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7" name="Google Shape;2997;p10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8" name="Google Shape;2998;p10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9" name="Google Shape;2999;p10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0" name="Google Shape;3000;p10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1" name="Google Shape;3001;p10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2" name="Google Shape;3002;p10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3" name="Google Shape;3003;p10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4" name="Google Shape;3004;p10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5" name="Google Shape;3005;p10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6" name="Google Shape;3006;p10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7" name="Google Shape;3007;p10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8" name="Google Shape;3008;p10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9" name="Google Shape;3009;p10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0" name="Google Shape;3010;p10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1" name="Google Shape;3011;p10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2" name="Google Shape;3012;p10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3" name="Google Shape;3013;p10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4" name="Google Shape;3014;p10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5" name="Google Shape;3015;p10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6" name="Google Shape;3016;p10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7" name="Google Shape;3017;p10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8" name="Google Shape;3018;p10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9" name="Google Shape;3019;p10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0" name="Google Shape;3020;p10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1" name="Google Shape;3021;p10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2" name="Google Shape;3022;p10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3" name="Google Shape;3023;p10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4" name="Google Shape;3024;p10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5" name="Google Shape;3025;p10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6" name="Google Shape;3026;p10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7" name="Google Shape;3027;p10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8" name="Google Shape;3028;p10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9" name="Google Shape;3029;p10"/>
            <p:cNvSpPr/>
            <p:nvPr/>
          </p:nvSpPr>
          <p:spPr>
            <a:xfrm rot="10800000">
              <a:off x="7097944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0" name="Google Shape;3030;p10"/>
            <p:cNvSpPr/>
            <p:nvPr/>
          </p:nvSpPr>
          <p:spPr>
            <a:xfrm rot="10800000">
              <a:off x="709794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1" name="Google Shape;3031;p10"/>
            <p:cNvSpPr/>
            <p:nvPr/>
          </p:nvSpPr>
          <p:spPr>
            <a:xfrm rot="10800000">
              <a:off x="7097944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2" name="Google Shape;3032;p10"/>
            <p:cNvSpPr/>
            <p:nvPr/>
          </p:nvSpPr>
          <p:spPr>
            <a:xfrm rot="10800000">
              <a:off x="7097944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3" name="Google Shape;3033;p10"/>
            <p:cNvSpPr/>
            <p:nvPr/>
          </p:nvSpPr>
          <p:spPr>
            <a:xfrm rot="10800000">
              <a:off x="709794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4" name="Google Shape;3034;p10"/>
            <p:cNvSpPr/>
            <p:nvPr/>
          </p:nvSpPr>
          <p:spPr>
            <a:xfrm rot="10800000">
              <a:off x="7097944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5" name="Google Shape;3035;p10"/>
            <p:cNvSpPr/>
            <p:nvPr/>
          </p:nvSpPr>
          <p:spPr>
            <a:xfrm rot="10800000">
              <a:off x="7097944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6" name="Google Shape;3036;p10"/>
            <p:cNvSpPr/>
            <p:nvPr/>
          </p:nvSpPr>
          <p:spPr>
            <a:xfrm rot="10800000">
              <a:off x="709794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7" name="Google Shape;3037;p10"/>
            <p:cNvSpPr/>
            <p:nvPr/>
          </p:nvSpPr>
          <p:spPr>
            <a:xfrm rot="10800000">
              <a:off x="7097944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8" name="Google Shape;3038;p10"/>
            <p:cNvSpPr/>
            <p:nvPr/>
          </p:nvSpPr>
          <p:spPr>
            <a:xfrm rot="10800000">
              <a:off x="7097944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9" name="Google Shape;3039;p10"/>
            <p:cNvSpPr/>
            <p:nvPr/>
          </p:nvSpPr>
          <p:spPr>
            <a:xfrm rot="10800000">
              <a:off x="7097944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0" name="Google Shape;3040;p10"/>
            <p:cNvSpPr/>
            <p:nvPr/>
          </p:nvSpPr>
          <p:spPr>
            <a:xfrm rot="10800000">
              <a:off x="7097944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1" name="Google Shape;3041;p10"/>
            <p:cNvSpPr/>
            <p:nvPr/>
          </p:nvSpPr>
          <p:spPr>
            <a:xfrm rot="10800000">
              <a:off x="7097944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2" name="Google Shape;3042;p10"/>
            <p:cNvSpPr/>
            <p:nvPr/>
          </p:nvSpPr>
          <p:spPr>
            <a:xfrm rot="10800000">
              <a:off x="7097944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3" name="Google Shape;3043;p10"/>
            <p:cNvSpPr/>
            <p:nvPr/>
          </p:nvSpPr>
          <p:spPr>
            <a:xfrm rot="10800000">
              <a:off x="7097944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4" name="Google Shape;3044;p10"/>
            <p:cNvSpPr/>
            <p:nvPr/>
          </p:nvSpPr>
          <p:spPr>
            <a:xfrm rot="10800000">
              <a:off x="709794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5" name="Google Shape;3045;p10"/>
            <p:cNvSpPr/>
            <p:nvPr/>
          </p:nvSpPr>
          <p:spPr>
            <a:xfrm rot="10800000">
              <a:off x="7097944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6" name="Google Shape;3046;p10"/>
            <p:cNvSpPr/>
            <p:nvPr/>
          </p:nvSpPr>
          <p:spPr>
            <a:xfrm rot="10800000">
              <a:off x="7097944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7" name="Google Shape;3047;p10"/>
            <p:cNvSpPr/>
            <p:nvPr/>
          </p:nvSpPr>
          <p:spPr>
            <a:xfrm rot="10800000">
              <a:off x="6951801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8" name="Google Shape;3048;p10"/>
            <p:cNvSpPr/>
            <p:nvPr/>
          </p:nvSpPr>
          <p:spPr>
            <a:xfrm rot="10800000">
              <a:off x="6951801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9" name="Google Shape;3049;p10"/>
            <p:cNvSpPr/>
            <p:nvPr/>
          </p:nvSpPr>
          <p:spPr>
            <a:xfrm rot="10800000">
              <a:off x="6951801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0" name="Google Shape;3050;p10"/>
            <p:cNvSpPr/>
            <p:nvPr/>
          </p:nvSpPr>
          <p:spPr>
            <a:xfrm rot="10800000">
              <a:off x="6951801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1" name="Google Shape;3051;p10"/>
            <p:cNvSpPr/>
            <p:nvPr/>
          </p:nvSpPr>
          <p:spPr>
            <a:xfrm rot="10800000">
              <a:off x="6951801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2" name="Google Shape;3052;p10"/>
            <p:cNvSpPr/>
            <p:nvPr/>
          </p:nvSpPr>
          <p:spPr>
            <a:xfrm rot="10800000">
              <a:off x="6951801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3" name="Google Shape;3053;p10"/>
            <p:cNvSpPr/>
            <p:nvPr/>
          </p:nvSpPr>
          <p:spPr>
            <a:xfrm rot="10800000">
              <a:off x="6951801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4" name="Google Shape;3054;p10"/>
            <p:cNvSpPr/>
            <p:nvPr/>
          </p:nvSpPr>
          <p:spPr>
            <a:xfrm rot="10800000">
              <a:off x="6951801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5" name="Google Shape;3055;p10"/>
            <p:cNvSpPr/>
            <p:nvPr/>
          </p:nvSpPr>
          <p:spPr>
            <a:xfrm rot="10800000">
              <a:off x="6951801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6" name="Google Shape;3056;p10"/>
            <p:cNvSpPr/>
            <p:nvPr/>
          </p:nvSpPr>
          <p:spPr>
            <a:xfrm rot="10800000">
              <a:off x="6951801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7" name="Google Shape;3057;p10"/>
            <p:cNvSpPr/>
            <p:nvPr/>
          </p:nvSpPr>
          <p:spPr>
            <a:xfrm rot="10800000">
              <a:off x="6951801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8" name="Google Shape;3058;p10"/>
            <p:cNvSpPr/>
            <p:nvPr/>
          </p:nvSpPr>
          <p:spPr>
            <a:xfrm rot="10800000">
              <a:off x="6951801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9" name="Google Shape;3059;p10"/>
            <p:cNvSpPr/>
            <p:nvPr/>
          </p:nvSpPr>
          <p:spPr>
            <a:xfrm rot="10800000">
              <a:off x="6951801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0" name="Google Shape;3060;p10"/>
            <p:cNvSpPr/>
            <p:nvPr/>
          </p:nvSpPr>
          <p:spPr>
            <a:xfrm rot="10800000">
              <a:off x="6951801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1" name="Google Shape;3061;p10"/>
            <p:cNvSpPr/>
            <p:nvPr/>
          </p:nvSpPr>
          <p:spPr>
            <a:xfrm rot="10800000">
              <a:off x="6951801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2" name="Google Shape;3062;p10"/>
            <p:cNvSpPr/>
            <p:nvPr/>
          </p:nvSpPr>
          <p:spPr>
            <a:xfrm rot="10800000">
              <a:off x="6951801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3" name="Google Shape;3063;p10"/>
            <p:cNvSpPr/>
            <p:nvPr/>
          </p:nvSpPr>
          <p:spPr>
            <a:xfrm rot="10800000">
              <a:off x="6951801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4" name="Google Shape;3064;p10"/>
            <p:cNvSpPr/>
            <p:nvPr/>
          </p:nvSpPr>
          <p:spPr>
            <a:xfrm rot="10800000">
              <a:off x="6951801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5" name="Google Shape;3065;p10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6" name="Google Shape;3066;p10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7" name="Google Shape;3067;p10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8" name="Google Shape;3068;p10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9" name="Google Shape;3069;p10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0" name="Google Shape;3070;p10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1" name="Google Shape;3071;p10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2" name="Google Shape;3072;p10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3" name="Google Shape;3073;p10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4" name="Google Shape;3074;p10"/>
            <p:cNvSpPr/>
            <p:nvPr/>
          </p:nvSpPr>
          <p:spPr>
            <a:xfrm rot="10800000">
              <a:off x="6659536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5" name="Google Shape;3075;p10"/>
            <p:cNvSpPr/>
            <p:nvPr/>
          </p:nvSpPr>
          <p:spPr>
            <a:xfrm rot="10800000">
              <a:off x="6659536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6" name="Google Shape;3076;p10"/>
            <p:cNvSpPr/>
            <p:nvPr/>
          </p:nvSpPr>
          <p:spPr>
            <a:xfrm rot="10800000">
              <a:off x="6659536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7" name="Google Shape;3077;p10"/>
            <p:cNvSpPr/>
            <p:nvPr/>
          </p:nvSpPr>
          <p:spPr>
            <a:xfrm rot="10800000">
              <a:off x="6659536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8" name="Google Shape;3078;p10"/>
            <p:cNvSpPr/>
            <p:nvPr/>
          </p:nvSpPr>
          <p:spPr>
            <a:xfrm rot="10800000">
              <a:off x="6659536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9" name="Google Shape;3079;p10"/>
            <p:cNvSpPr/>
            <p:nvPr/>
          </p:nvSpPr>
          <p:spPr>
            <a:xfrm rot="10800000">
              <a:off x="6659536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0" name="Google Shape;3080;p10"/>
            <p:cNvSpPr/>
            <p:nvPr/>
          </p:nvSpPr>
          <p:spPr>
            <a:xfrm rot="10800000">
              <a:off x="6659536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1" name="Google Shape;3081;p10"/>
            <p:cNvSpPr/>
            <p:nvPr/>
          </p:nvSpPr>
          <p:spPr>
            <a:xfrm rot="10800000">
              <a:off x="6659536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2" name="Google Shape;3082;p10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3" name="Google Shape;3083;p10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4" name="Google Shape;3084;p10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5" name="Google Shape;3085;p10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6" name="Google Shape;3086;p10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7" name="Google Shape;3087;p10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8" name="Google Shape;3088;p10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9" name="Google Shape;3089;p10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0" name="Google Shape;3090;p10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1" name="Google Shape;3091;p10"/>
            <p:cNvSpPr/>
            <p:nvPr/>
          </p:nvSpPr>
          <p:spPr>
            <a:xfrm rot="10800000">
              <a:off x="753633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2" name="Google Shape;3092;p10"/>
            <p:cNvSpPr/>
            <p:nvPr/>
          </p:nvSpPr>
          <p:spPr>
            <a:xfrm rot="10800000">
              <a:off x="753633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3" name="Google Shape;3093;p10"/>
            <p:cNvSpPr/>
            <p:nvPr/>
          </p:nvSpPr>
          <p:spPr>
            <a:xfrm rot="10800000">
              <a:off x="753633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4" name="Google Shape;3094;p10"/>
            <p:cNvSpPr/>
            <p:nvPr/>
          </p:nvSpPr>
          <p:spPr>
            <a:xfrm rot="10800000">
              <a:off x="753633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5" name="Google Shape;3095;p10"/>
            <p:cNvSpPr/>
            <p:nvPr/>
          </p:nvSpPr>
          <p:spPr>
            <a:xfrm rot="10800000">
              <a:off x="753633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6" name="Google Shape;3096;p10"/>
            <p:cNvSpPr/>
            <p:nvPr/>
          </p:nvSpPr>
          <p:spPr>
            <a:xfrm rot="10800000">
              <a:off x="753633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7" name="Google Shape;3097;p10"/>
            <p:cNvSpPr/>
            <p:nvPr/>
          </p:nvSpPr>
          <p:spPr>
            <a:xfrm rot="10800000">
              <a:off x="753633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8" name="Google Shape;3098;p10"/>
            <p:cNvSpPr/>
            <p:nvPr/>
          </p:nvSpPr>
          <p:spPr>
            <a:xfrm rot="10800000">
              <a:off x="753633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9" name="Google Shape;3099;p10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0" name="Google Shape;3100;p10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1" name="Google Shape;3101;p10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2" name="Google Shape;3102;p10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3" name="Google Shape;3103;p10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4" name="Google Shape;3104;p10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5" name="Google Shape;3105;p10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6" name="Google Shape;3106;p10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7" name="Google Shape;3107;p10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8" name="Google Shape;3108;p10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9" name="Google Shape;3109;p10"/>
            <p:cNvSpPr/>
            <p:nvPr/>
          </p:nvSpPr>
          <p:spPr>
            <a:xfrm rot="10800000">
              <a:off x="7097944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0" name="Google Shape;3110;p10"/>
            <p:cNvSpPr/>
            <p:nvPr/>
          </p:nvSpPr>
          <p:spPr>
            <a:xfrm rot="10800000">
              <a:off x="6951801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1" name="Google Shape;3111;p10"/>
            <p:cNvSpPr/>
            <p:nvPr/>
          </p:nvSpPr>
          <p:spPr>
            <a:xfrm rot="10800000">
              <a:off x="6951801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2" name="Google Shape;3112;p10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3" name="Google Shape;3113;p10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4" name="Google Shape;3114;p10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15" name="Google Shape;3115;p10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116" name="Google Shape;3116;p10"/>
            <p:cNvSpPr/>
            <p:nvPr/>
          </p:nvSpPr>
          <p:spPr>
            <a:xfrm rot="10800000">
              <a:off x="753633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7" name="Google Shape;3117;p10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8" name="Google Shape;3118;p10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9" name="Google Shape;3119;p10"/>
            <p:cNvSpPr/>
            <p:nvPr/>
          </p:nvSpPr>
          <p:spPr>
            <a:xfrm rot="10800000">
              <a:off x="6659536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0" name="Google Shape;3120;p10"/>
            <p:cNvSpPr/>
            <p:nvPr/>
          </p:nvSpPr>
          <p:spPr>
            <a:xfrm rot="10800000">
              <a:off x="7536330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1" name="Google Shape;3121;p10"/>
            <p:cNvSpPr/>
            <p:nvPr/>
          </p:nvSpPr>
          <p:spPr>
            <a:xfrm rot="10800000">
              <a:off x="753633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2" name="Google Shape;3122;p10"/>
            <p:cNvSpPr/>
            <p:nvPr/>
          </p:nvSpPr>
          <p:spPr>
            <a:xfrm rot="10800000">
              <a:off x="753633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3" name="Google Shape;3123;p10"/>
            <p:cNvSpPr/>
            <p:nvPr/>
          </p:nvSpPr>
          <p:spPr>
            <a:xfrm rot="10800000">
              <a:off x="753633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4" name="Google Shape;3124;p10"/>
            <p:cNvSpPr/>
            <p:nvPr/>
          </p:nvSpPr>
          <p:spPr>
            <a:xfrm rot="10800000">
              <a:off x="753633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5" name="Google Shape;3125;p10"/>
            <p:cNvSpPr/>
            <p:nvPr/>
          </p:nvSpPr>
          <p:spPr>
            <a:xfrm rot="10800000">
              <a:off x="7536330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6" name="Google Shape;3126;p10"/>
            <p:cNvSpPr/>
            <p:nvPr/>
          </p:nvSpPr>
          <p:spPr>
            <a:xfrm rot="10800000">
              <a:off x="753633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7" name="Google Shape;3127;p10"/>
            <p:cNvSpPr/>
            <p:nvPr/>
          </p:nvSpPr>
          <p:spPr>
            <a:xfrm rot="10800000">
              <a:off x="753633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8" name="Google Shape;3128;p10"/>
            <p:cNvSpPr/>
            <p:nvPr/>
          </p:nvSpPr>
          <p:spPr>
            <a:xfrm rot="10800000">
              <a:off x="753633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9" name="Google Shape;3129;p10"/>
            <p:cNvSpPr/>
            <p:nvPr/>
          </p:nvSpPr>
          <p:spPr>
            <a:xfrm rot="10800000">
              <a:off x="753633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0" name="Google Shape;3130;p10"/>
            <p:cNvSpPr/>
            <p:nvPr/>
          </p:nvSpPr>
          <p:spPr>
            <a:xfrm rot="10800000">
              <a:off x="753633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1" name="Google Shape;3131;p10"/>
            <p:cNvSpPr/>
            <p:nvPr/>
          </p:nvSpPr>
          <p:spPr>
            <a:xfrm rot="10800000">
              <a:off x="753633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2" name="Google Shape;3132;p10"/>
            <p:cNvSpPr/>
            <p:nvPr/>
          </p:nvSpPr>
          <p:spPr>
            <a:xfrm rot="10800000">
              <a:off x="753633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3" name="Google Shape;3133;p10"/>
            <p:cNvSpPr/>
            <p:nvPr/>
          </p:nvSpPr>
          <p:spPr>
            <a:xfrm rot="10800000">
              <a:off x="753633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4" name="Google Shape;3134;p10"/>
            <p:cNvSpPr/>
            <p:nvPr/>
          </p:nvSpPr>
          <p:spPr>
            <a:xfrm rot="10800000">
              <a:off x="753633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5" name="Google Shape;3135;p10"/>
            <p:cNvSpPr/>
            <p:nvPr/>
          </p:nvSpPr>
          <p:spPr>
            <a:xfrm rot="10800000">
              <a:off x="7536330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6" name="Google Shape;3136;p10"/>
            <p:cNvSpPr/>
            <p:nvPr/>
          </p:nvSpPr>
          <p:spPr>
            <a:xfrm rot="10800000">
              <a:off x="753633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7" name="Google Shape;3137;p10"/>
            <p:cNvSpPr/>
            <p:nvPr/>
          </p:nvSpPr>
          <p:spPr>
            <a:xfrm rot="10800000">
              <a:off x="753633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8" name="Google Shape;3138;p10"/>
            <p:cNvSpPr/>
            <p:nvPr/>
          </p:nvSpPr>
          <p:spPr>
            <a:xfrm rot="10800000">
              <a:off x="753633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9" name="Google Shape;3139;p10"/>
            <p:cNvSpPr/>
            <p:nvPr/>
          </p:nvSpPr>
          <p:spPr>
            <a:xfrm rot="10800000">
              <a:off x="753633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0" name="Google Shape;3140;p10"/>
            <p:cNvSpPr/>
            <p:nvPr/>
          </p:nvSpPr>
          <p:spPr>
            <a:xfrm rot="10800000">
              <a:off x="753633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1" name="Google Shape;3141;p10"/>
            <p:cNvSpPr/>
            <p:nvPr/>
          </p:nvSpPr>
          <p:spPr>
            <a:xfrm rot="10800000">
              <a:off x="753633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2" name="Google Shape;3142;p10"/>
            <p:cNvSpPr/>
            <p:nvPr/>
          </p:nvSpPr>
          <p:spPr>
            <a:xfrm rot="10800000">
              <a:off x="753633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3" name="Google Shape;3143;p10"/>
            <p:cNvSpPr/>
            <p:nvPr/>
          </p:nvSpPr>
          <p:spPr>
            <a:xfrm rot="10800000">
              <a:off x="753633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4" name="Google Shape;3144;p10"/>
            <p:cNvSpPr/>
            <p:nvPr/>
          </p:nvSpPr>
          <p:spPr>
            <a:xfrm rot="10800000">
              <a:off x="7536330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5" name="Google Shape;3145;p10"/>
            <p:cNvSpPr/>
            <p:nvPr/>
          </p:nvSpPr>
          <p:spPr>
            <a:xfrm rot="10800000">
              <a:off x="753633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6" name="Google Shape;3146;p10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7" name="Google Shape;3147;p10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8" name="Google Shape;3148;p10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9" name="Google Shape;3149;p10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0" name="Google Shape;3150;p10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1" name="Google Shape;3151;p10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2" name="Google Shape;3152;p10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3" name="Google Shape;3153;p10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4" name="Google Shape;3154;p10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5" name="Google Shape;3155;p10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6" name="Google Shape;3156;p10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7" name="Google Shape;3157;p10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8" name="Google Shape;3158;p10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9" name="Google Shape;3159;p10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0" name="Google Shape;3160;p10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1" name="Google Shape;3161;p10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2" name="Google Shape;3162;p10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3" name="Google Shape;3163;p10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4" name="Google Shape;3164;p10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5" name="Google Shape;3165;p10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6" name="Google Shape;3166;p10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7" name="Google Shape;3167;p10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8" name="Google Shape;3168;p10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9" name="Google Shape;3169;p10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0" name="Google Shape;3170;p10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1" name="Google Shape;3171;p10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2" name="Google Shape;3172;p10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3" name="Google Shape;3173;p10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4" name="Google Shape;3174;p10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5" name="Google Shape;3175;p10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6" name="Google Shape;3176;p10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7" name="Google Shape;3177;p10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8" name="Google Shape;3178;p10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9" name="Google Shape;3179;p10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0" name="Google Shape;3180;p10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1" name="Google Shape;3181;p10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2" name="Google Shape;3182;p10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3" name="Google Shape;3183;p10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4" name="Google Shape;3184;p10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5" name="Google Shape;3185;p10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6" name="Google Shape;3186;p10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7" name="Google Shape;3187;p10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8" name="Google Shape;3188;p10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9" name="Google Shape;3189;p10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0" name="Google Shape;3190;p10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1" name="Google Shape;3191;p10"/>
            <p:cNvSpPr/>
            <p:nvPr/>
          </p:nvSpPr>
          <p:spPr>
            <a:xfrm rot="10800000">
              <a:off x="7097944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2" name="Google Shape;3192;p10"/>
            <p:cNvSpPr/>
            <p:nvPr/>
          </p:nvSpPr>
          <p:spPr>
            <a:xfrm rot="10800000">
              <a:off x="709794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3" name="Google Shape;3193;p10"/>
            <p:cNvSpPr/>
            <p:nvPr/>
          </p:nvSpPr>
          <p:spPr>
            <a:xfrm rot="10800000">
              <a:off x="7097944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4" name="Google Shape;3194;p10"/>
            <p:cNvSpPr/>
            <p:nvPr/>
          </p:nvSpPr>
          <p:spPr>
            <a:xfrm rot="10800000">
              <a:off x="7097944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5" name="Google Shape;3195;p10"/>
            <p:cNvSpPr/>
            <p:nvPr/>
          </p:nvSpPr>
          <p:spPr>
            <a:xfrm rot="10800000">
              <a:off x="709794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6" name="Google Shape;3196;p10"/>
            <p:cNvSpPr/>
            <p:nvPr/>
          </p:nvSpPr>
          <p:spPr>
            <a:xfrm rot="10800000">
              <a:off x="7097944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7" name="Google Shape;3197;p10"/>
            <p:cNvSpPr/>
            <p:nvPr/>
          </p:nvSpPr>
          <p:spPr>
            <a:xfrm rot="10800000">
              <a:off x="7097944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8" name="Google Shape;3198;p10"/>
            <p:cNvSpPr/>
            <p:nvPr/>
          </p:nvSpPr>
          <p:spPr>
            <a:xfrm rot="10800000">
              <a:off x="709794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9" name="Google Shape;3199;p10"/>
            <p:cNvSpPr/>
            <p:nvPr/>
          </p:nvSpPr>
          <p:spPr>
            <a:xfrm rot="10800000">
              <a:off x="7097944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0" name="Google Shape;3200;p10"/>
            <p:cNvSpPr/>
            <p:nvPr/>
          </p:nvSpPr>
          <p:spPr>
            <a:xfrm rot="10800000">
              <a:off x="7097944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1" name="Google Shape;3201;p10"/>
            <p:cNvSpPr/>
            <p:nvPr/>
          </p:nvSpPr>
          <p:spPr>
            <a:xfrm rot="10800000">
              <a:off x="7097944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2" name="Google Shape;3202;p10"/>
            <p:cNvSpPr/>
            <p:nvPr/>
          </p:nvSpPr>
          <p:spPr>
            <a:xfrm rot="10800000">
              <a:off x="7097944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3" name="Google Shape;3203;p10"/>
            <p:cNvSpPr/>
            <p:nvPr/>
          </p:nvSpPr>
          <p:spPr>
            <a:xfrm rot="10800000">
              <a:off x="7097944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4" name="Google Shape;3204;p10"/>
            <p:cNvSpPr/>
            <p:nvPr/>
          </p:nvSpPr>
          <p:spPr>
            <a:xfrm rot="10800000">
              <a:off x="7097944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5" name="Google Shape;3205;p10"/>
            <p:cNvSpPr/>
            <p:nvPr/>
          </p:nvSpPr>
          <p:spPr>
            <a:xfrm rot="10800000">
              <a:off x="7097944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6" name="Google Shape;3206;p10"/>
            <p:cNvSpPr/>
            <p:nvPr/>
          </p:nvSpPr>
          <p:spPr>
            <a:xfrm rot="10800000">
              <a:off x="709794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7" name="Google Shape;3207;p10"/>
            <p:cNvSpPr/>
            <p:nvPr/>
          </p:nvSpPr>
          <p:spPr>
            <a:xfrm rot="10800000">
              <a:off x="7097944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8" name="Google Shape;3208;p10"/>
            <p:cNvSpPr/>
            <p:nvPr/>
          </p:nvSpPr>
          <p:spPr>
            <a:xfrm rot="10800000">
              <a:off x="7097944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9" name="Google Shape;3209;p10"/>
            <p:cNvSpPr/>
            <p:nvPr/>
          </p:nvSpPr>
          <p:spPr>
            <a:xfrm rot="10800000">
              <a:off x="6951801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0" name="Google Shape;3210;p10"/>
            <p:cNvSpPr/>
            <p:nvPr/>
          </p:nvSpPr>
          <p:spPr>
            <a:xfrm rot="10800000">
              <a:off x="6951801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1" name="Google Shape;3211;p10"/>
            <p:cNvSpPr/>
            <p:nvPr/>
          </p:nvSpPr>
          <p:spPr>
            <a:xfrm rot="10800000">
              <a:off x="6951801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2" name="Google Shape;3212;p10"/>
            <p:cNvSpPr/>
            <p:nvPr/>
          </p:nvSpPr>
          <p:spPr>
            <a:xfrm rot="10800000">
              <a:off x="6951801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3" name="Google Shape;3213;p10"/>
            <p:cNvSpPr/>
            <p:nvPr/>
          </p:nvSpPr>
          <p:spPr>
            <a:xfrm rot="10800000">
              <a:off x="6951801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4" name="Google Shape;3214;p10"/>
            <p:cNvSpPr/>
            <p:nvPr/>
          </p:nvSpPr>
          <p:spPr>
            <a:xfrm rot="10800000">
              <a:off x="6951801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5" name="Google Shape;3215;p10"/>
            <p:cNvSpPr/>
            <p:nvPr/>
          </p:nvSpPr>
          <p:spPr>
            <a:xfrm rot="10800000">
              <a:off x="6951801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6" name="Google Shape;3216;p10"/>
            <p:cNvSpPr/>
            <p:nvPr/>
          </p:nvSpPr>
          <p:spPr>
            <a:xfrm rot="10800000">
              <a:off x="6951801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7" name="Google Shape;3217;p10"/>
            <p:cNvSpPr/>
            <p:nvPr/>
          </p:nvSpPr>
          <p:spPr>
            <a:xfrm rot="10800000">
              <a:off x="6951801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8" name="Google Shape;3218;p10"/>
            <p:cNvSpPr/>
            <p:nvPr/>
          </p:nvSpPr>
          <p:spPr>
            <a:xfrm rot="10800000">
              <a:off x="6951801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9" name="Google Shape;3219;p10"/>
            <p:cNvSpPr/>
            <p:nvPr/>
          </p:nvSpPr>
          <p:spPr>
            <a:xfrm rot="10800000">
              <a:off x="6951801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0" name="Google Shape;3220;p10"/>
            <p:cNvSpPr/>
            <p:nvPr/>
          </p:nvSpPr>
          <p:spPr>
            <a:xfrm rot="10800000">
              <a:off x="6951801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1" name="Google Shape;3221;p10"/>
            <p:cNvSpPr/>
            <p:nvPr/>
          </p:nvSpPr>
          <p:spPr>
            <a:xfrm rot="10800000">
              <a:off x="6951801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2" name="Google Shape;3222;p10"/>
            <p:cNvSpPr/>
            <p:nvPr/>
          </p:nvSpPr>
          <p:spPr>
            <a:xfrm rot="10800000">
              <a:off x="6951801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3" name="Google Shape;3223;p10"/>
            <p:cNvSpPr/>
            <p:nvPr/>
          </p:nvSpPr>
          <p:spPr>
            <a:xfrm rot="10800000">
              <a:off x="6951801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4" name="Google Shape;3224;p10"/>
            <p:cNvSpPr/>
            <p:nvPr/>
          </p:nvSpPr>
          <p:spPr>
            <a:xfrm rot="10800000">
              <a:off x="6951801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5" name="Google Shape;3225;p10"/>
            <p:cNvSpPr/>
            <p:nvPr/>
          </p:nvSpPr>
          <p:spPr>
            <a:xfrm rot="10800000">
              <a:off x="6951801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6" name="Google Shape;3226;p10"/>
            <p:cNvSpPr/>
            <p:nvPr/>
          </p:nvSpPr>
          <p:spPr>
            <a:xfrm rot="10800000">
              <a:off x="6951801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7" name="Google Shape;3227;p10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8" name="Google Shape;3228;p10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9" name="Google Shape;3229;p10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0" name="Google Shape;3230;p10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1" name="Google Shape;3231;p10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2" name="Google Shape;3232;p10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3" name="Google Shape;3233;p10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4" name="Google Shape;3234;p10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5" name="Google Shape;3235;p10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6" name="Google Shape;3236;p10"/>
            <p:cNvSpPr/>
            <p:nvPr/>
          </p:nvSpPr>
          <p:spPr>
            <a:xfrm rot="10800000">
              <a:off x="6659536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7" name="Google Shape;3237;p10"/>
            <p:cNvSpPr/>
            <p:nvPr/>
          </p:nvSpPr>
          <p:spPr>
            <a:xfrm rot="10800000">
              <a:off x="6659536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8" name="Google Shape;3238;p10"/>
            <p:cNvSpPr/>
            <p:nvPr/>
          </p:nvSpPr>
          <p:spPr>
            <a:xfrm rot="10800000">
              <a:off x="6659536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9" name="Google Shape;3239;p10"/>
            <p:cNvSpPr/>
            <p:nvPr/>
          </p:nvSpPr>
          <p:spPr>
            <a:xfrm rot="10800000">
              <a:off x="6659536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0" name="Google Shape;3240;p10"/>
            <p:cNvSpPr/>
            <p:nvPr/>
          </p:nvSpPr>
          <p:spPr>
            <a:xfrm rot="10800000">
              <a:off x="6659536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1" name="Google Shape;3241;p10"/>
            <p:cNvSpPr/>
            <p:nvPr/>
          </p:nvSpPr>
          <p:spPr>
            <a:xfrm rot="10800000">
              <a:off x="6659536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2" name="Google Shape;3242;p10"/>
            <p:cNvSpPr/>
            <p:nvPr/>
          </p:nvSpPr>
          <p:spPr>
            <a:xfrm rot="10800000">
              <a:off x="6659536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3" name="Google Shape;3243;p10"/>
            <p:cNvSpPr/>
            <p:nvPr/>
          </p:nvSpPr>
          <p:spPr>
            <a:xfrm rot="10800000">
              <a:off x="6659536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4" name="Google Shape;3244;p10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5" name="Google Shape;3245;p10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6" name="Google Shape;3246;p10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7" name="Google Shape;3247;p10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8" name="Google Shape;3248;p10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9" name="Google Shape;3249;p10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0" name="Google Shape;3250;p10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1" name="Google Shape;3251;p10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2" name="Google Shape;3252;p10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3" name="Google Shape;3253;p10"/>
            <p:cNvSpPr/>
            <p:nvPr/>
          </p:nvSpPr>
          <p:spPr>
            <a:xfrm rot="10800000">
              <a:off x="753633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4" name="Google Shape;3254;p10"/>
            <p:cNvSpPr/>
            <p:nvPr/>
          </p:nvSpPr>
          <p:spPr>
            <a:xfrm rot="10800000">
              <a:off x="753633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5" name="Google Shape;3255;p10"/>
            <p:cNvSpPr/>
            <p:nvPr/>
          </p:nvSpPr>
          <p:spPr>
            <a:xfrm rot="10800000">
              <a:off x="753633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6" name="Google Shape;3256;p10"/>
            <p:cNvSpPr/>
            <p:nvPr/>
          </p:nvSpPr>
          <p:spPr>
            <a:xfrm rot="10800000">
              <a:off x="753633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7" name="Google Shape;3257;p10"/>
            <p:cNvSpPr/>
            <p:nvPr/>
          </p:nvSpPr>
          <p:spPr>
            <a:xfrm rot="10800000">
              <a:off x="753633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8" name="Google Shape;3258;p10"/>
            <p:cNvSpPr/>
            <p:nvPr/>
          </p:nvSpPr>
          <p:spPr>
            <a:xfrm rot="10800000">
              <a:off x="753633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9" name="Google Shape;3259;p10"/>
            <p:cNvSpPr/>
            <p:nvPr/>
          </p:nvSpPr>
          <p:spPr>
            <a:xfrm rot="10800000">
              <a:off x="753633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0" name="Google Shape;3260;p10"/>
            <p:cNvSpPr/>
            <p:nvPr/>
          </p:nvSpPr>
          <p:spPr>
            <a:xfrm rot="10800000">
              <a:off x="753633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1" name="Google Shape;3261;p10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2" name="Google Shape;3262;p10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3" name="Google Shape;3263;p10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4" name="Google Shape;3264;p10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5" name="Google Shape;3265;p10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6" name="Google Shape;3266;p10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7" name="Google Shape;3267;p10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8" name="Google Shape;3268;p10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9" name="Google Shape;3269;p10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0" name="Google Shape;3270;p10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1" name="Google Shape;3271;p10"/>
            <p:cNvSpPr/>
            <p:nvPr/>
          </p:nvSpPr>
          <p:spPr>
            <a:xfrm rot="10800000">
              <a:off x="7097944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2" name="Google Shape;3272;p10"/>
            <p:cNvSpPr/>
            <p:nvPr/>
          </p:nvSpPr>
          <p:spPr>
            <a:xfrm rot="10800000">
              <a:off x="6951801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3" name="Google Shape;3273;p10"/>
            <p:cNvSpPr/>
            <p:nvPr/>
          </p:nvSpPr>
          <p:spPr>
            <a:xfrm rot="10800000">
              <a:off x="6951801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4" name="Google Shape;3274;p10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5" name="Google Shape;3275;p10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6" name="Google Shape;3276;p10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77" name="Google Shape;3277;p1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b="0" i="0" sz="36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b="0" i="0" sz="36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b="0" i="0" sz="36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b="0" i="0" sz="36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b="0" i="0" sz="36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b="0" i="0" sz="36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b="0" i="0" sz="36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b="0" i="0" sz="36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b="0" i="0" sz="36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rchive.ics.uci.edu/ml/datasets/wine" TargetMode="External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3" name="Shape 3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4" name="Google Shape;3844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Classification of Wines based on their </a:t>
            </a:r>
            <a:endParaRPr b="1" sz="20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Chemical and Physical Attributes</a:t>
            </a:r>
            <a:endParaRPr b="1" sz="20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Anh Nguyen</a:t>
            </a:r>
            <a:endParaRPr b="1" sz="20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s3616128@rmit.edu.vn</a:t>
            </a:r>
            <a:endParaRPr b="1" sz="20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45" name="Google Shape;3845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Assignment II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COSC 2789 - Practical Data Science</a:t>
            </a:r>
            <a:endParaRPr sz="1800"/>
          </a:p>
        </p:txBody>
      </p:sp>
      <p:sp>
        <p:nvSpPr>
          <p:cNvPr id="3846" name="Google Shape;3846;p14"/>
          <p:cNvSpPr txBox="1"/>
          <p:nvPr/>
        </p:nvSpPr>
        <p:spPr>
          <a:xfrm>
            <a:off x="6456675" y="2760475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0" name="Shape 3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1" name="Google Shape;3851;p15"/>
          <p:cNvSpPr txBox="1"/>
          <p:nvPr>
            <p:ph type="title"/>
          </p:nvPr>
        </p:nvSpPr>
        <p:spPr>
          <a:xfrm>
            <a:off x="651400" y="49682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&amp; Dataset</a:t>
            </a:r>
            <a:endParaRPr/>
          </a:p>
        </p:txBody>
      </p:sp>
      <p:sp>
        <p:nvSpPr>
          <p:cNvPr id="3852" name="Google Shape;3852;p15"/>
          <p:cNvSpPr txBox="1"/>
          <p:nvPr>
            <p:ph idx="1" type="body"/>
          </p:nvPr>
        </p:nvSpPr>
        <p:spPr>
          <a:xfrm>
            <a:off x="760100" y="13906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b="1" lang="en" sz="1800" u="sng">
                <a:latin typeface="Titillium Web"/>
                <a:ea typeface="Titillium Web"/>
                <a:cs typeface="Titillium Web"/>
                <a:sym typeface="Titillium Web"/>
              </a:rPr>
              <a:t>Goal:</a:t>
            </a:r>
            <a:r>
              <a:rPr lang="en" sz="1800"/>
              <a:t> to see if it is possible to reliably differentiate three different types of wine from the same region in Italy based on their chemical and physical attributes.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tillium Web"/>
              <a:buChar char="-"/>
            </a:pPr>
            <a:r>
              <a:rPr b="1" lang="en" sz="1800" u="sng">
                <a:latin typeface="Titillium Web"/>
                <a:ea typeface="Titillium Web"/>
                <a:cs typeface="Titillium Web"/>
                <a:sym typeface="Titillium Web"/>
              </a:rPr>
              <a:t>Dataset:</a:t>
            </a:r>
            <a:endParaRPr b="1" sz="1800" u="sng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The dataset was obtained from the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UCI ML Repository</a:t>
            </a:r>
            <a:r>
              <a:rPr lang="en" sz="1800"/>
              <a:t>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Contains 178 wine samples from the same region in Italy, produced by 3 different winemakers.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14 attributes: 1 categorial &amp; 13 numerical attributes.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Notable attributes: Label, Alcohol, Total Phenols, Hue, Color Intensity and so on.</a:t>
            </a:r>
            <a:endParaRPr sz="1800"/>
          </a:p>
        </p:txBody>
      </p:sp>
      <p:pic>
        <p:nvPicPr>
          <p:cNvPr id="3853" name="Google Shape;385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2426" y="1683122"/>
            <a:ext cx="3472448" cy="23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7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3859" name="Google Shape;3859;p16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Outliers were found by observing analytical plots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Decided to not delete the outliers: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Sample size is too small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Outliers are expected.</a:t>
            </a:r>
            <a:endParaRPr sz="1800"/>
          </a:p>
        </p:txBody>
      </p:sp>
      <p:pic>
        <p:nvPicPr>
          <p:cNvPr id="3860" name="Google Shape;386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300" y="3053452"/>
            <a:ext cx="2901875" cy="188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1" name="Google Shape;386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8225" y="3103337"/>
            <a:ext cx="3211525" cy="1781175"/>
          </a:xfrm>
          <a:prstGeom prst="rect">
            <a:avLst/>
          </a:prstGeom>
          <a:noFill/>
          <a:ln>
            <a:noFill/>
          </a:ln>
        </p:spPr>
      </p:pic>
      <p:sp>
        <p:nvSpPr>
          <p:cNvPr id="3862" name="Google Shape;3862;p16"/>
          <p:cNvSpPr txBox="1"/>
          <p:nvPr/>
        </p:nvSpPr>
        <p:spPr>
          <a:xfrm>
            <a:off x="1028850" y="1733538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The dataset underwent several checks: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1800"/>
              <a:buFont typeface="Titillium Web Light"/>
              <a:buChar char="-"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NaN value check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1800"/>
              <a:buFont typeface="Titillium Web Light"/>
              <a:buChar char="-"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Impossible value check (every attribute has to be a non-zero non-negative number)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=&gt; </a:t>
            </a: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The dataset does not contain any missing or impossible values. 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8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8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6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1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Modelling</a:t>
            </a:r>
            <a:endParaRPr/>
          </a:p>
        </p:txBody>
      </p:sp>
      <p:sp>
        <p:nvSpPr>
          <p:cNvPr id="3868" name="Google Shape;3868;p17"/>
          <p:cNvSpPr txBox="1"/>
          <p:nvPr>
            <p:ph idx="1" type="body"/>
          </p:nvPr>
        </p:nvSpPr>
        <p:spPr>
          <a:xfrm>
            <a:off x="718300" y="1733550"/>
            <a:ext cx="6761100" cy="12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Two models were chosen from the </a:t>
            </a:r>
            <a:r>
              <a:rPr i="1" lang="en" sz="1800"/>
              <a:t>sklearn </a:t>
            </a:r>
            <a:r>
              <a:rPr lang="en" sz="1800"/>
              <a:t>package: K Nearest Neighbors(kNN) and Decision Tree.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The dataset was split in 3 different ways: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50% training, 50% testing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6</a:t>
            </a:r>
            <a:r>
              <a:rPr lang="en" sz="1800"/>
              <a:t>0% training, 40% testing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80% training, 20% testing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The performance of a model is measured by 4 metrics: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Recall Score, F1 Score, Precision Score (the higher the better)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Classification Error Rate (the lower the better)</a:t>
            </a:r>
            <a:endParaRPr sz="1800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69" name="Google Shape;3869;p17"/>
          <p:cNvSpPr txBox="1"/>
          <p:nvPr/>
        </p:nvSpPr>
        <p:spPr>
          <a:xfrm>
            <a:off x="1087375" y="3260650"/>
            <a:ext cx="63921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870" name="Google Shape;3870;p17"/>
          <p:cNvSpPr txBox="1"/>
          <p:nvPr/>
        </p:nvSpPr>
        <p:spPr>
          <a:xfrm>
            <a:off x="718300" y="1733550"/>
            <a:ext cx="67611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"/>
              <a:buChar char="-"/>
            </a:pPr>
            <a:r>
              <a:rPr b="1" lang="en" sz="1800" u="sng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Hypotheses:</a:t>
            </a:r>
            <a:endParaRPr b="1" sz="1800" u="sng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-"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For kNN classifier, with the value of k from 1 to 10, how does the parameter </a:t>
            </a:r>
            <a:r>
              <a:rPr i="1"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weights </a:t>
            </a: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affect the outcome of the model? Two possible values for </a:t>
            </a:r>
            <a:r>
              <a:rPr i="1"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weights </a:t>
            </a: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are ‘uniform’ and ‘distance’.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1800"/>
              <a:buFont typeface="Titillium Web Light"/>
              <a:buChar char="-"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For decision tree classifier, how does limiting the number of features to be used would affect the outcome of the 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1800"/>
              <a:buFont typeface="Titillium Web Light"/>
              <a:buChar char="-"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model?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38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8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4" name="Shape 3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5" name="Google Shape;3875;p18"/>
          <p:cNvSpPr txBox="1"/>
          <p:nvPr>
            <p:ph type="title"/>
          </p:nvPr>
        </p:nvSpPr>
        <p:spPr>
          <a:xfrm>
            <a:off x="718300" y="170650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Modelling - kNN</a:t>
            </a:r>
            <a:endParaRPr/>
          </a:p>
        </p:txBody>
      </p:sp>
      <p:sp>
        <p:nvSpPr>
          <p:cNvPr id="3876" name="Google Shape;3876;p18"/>
          <p:cNvSpPr txBox="1"/>
          <p:nvPr>
            <p:ph idx="1" type="body"/>
          </p:nvPr>
        </p:nvSpPr>
        <p:spPr>
          <a:xfrm>
            <a:off x="718300" y="15244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                     </a:t>
            </a:r>
            <a:r>
              <a:rPr lang="en" sz="1800"/>
              <a:t>Uniform					  Distance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k=7 is the best value for uniform. k = 10 for distance.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The </a:t>
            </a:r>
            <a:r>
              <a:rPr i="1" lang="en" sz="1800"/>
              <a:t>weights </a:t>
            </a:r>
            <a:r>
              <a:rPr lang="en" sz="1800"/>
              <a:t>parameter makes little difference in this dataset.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</p:txBody>
      </p:sp>
      <p:pic>
        <p:nvPicPr>
          <p:cNvPr id="3877" name="Google Shape;387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975" y="1074231"/>
            <a:ext cx="3425926" cy="2355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8" name="Google Shape;387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9875" y="955763"/>
            <a:ext cx="3598224" cy="2473760"/>
          </a:xfrm>
          <a:prstGeom prst="rect">
            <a:avLst/>
          </a:prstGeom>
          <a:noFill/>
          <a:ln>
            <a:noFill/>
          </a:ln>
        </p:spPr>
      </p:pic>
      <p:sp>
        <p:nvSpPr>
          <p:cNvPr id="3879" name="Google Shape;3879;p18"/>
          <p:cNvSpPr txBox="1"/>
          <p:nvPr/>
        </p:nvSpPr>
        <p:spPr>
          <a:xfrm>
            <a:off x="843850" y="1170900"/>
            <a:ext cx="65100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                                                                       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3880" name="Google Shape;388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992225"/>
            <a:ext cx="3161500" cy="24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881" name="Google Shape;3881;p18"/>
          <p:cNvSpPr txBox="1"/>
          <p:nvPr/>
        </p:nvSpPr>
        <p:spPr>
          <a:xfrm>
            <a:off x="718300" y="318400"/>
            <a:ext cx="68508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Data Modelling - DT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882" name="Google Shape;3882;p18"/>
          <p:cNvSpPr txBox="1"/>
          <p:nvPr/>
        </p:nvSpPr>
        <p:spPr>
          <a:xfrm>
            <a:off x="843850" y="3393075"/>
            <a:ext cx="60393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Overall, the best number of features is 7 which has a close to 0 error rate.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In the 20% testing set, at max_features = 5, error rate is equal to 0!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3883" name="Google Shape;388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10575" y="1015000"/>
            <a:ext cx="2985749" cy="235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4" name="Google Shape;3884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79250" y="1015000"/>
            <a:ext cx="2985751" cy="235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8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8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8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8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8" name="Shape 3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9" name="Google Shape;3889;p19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Recommendation</a:t>
            </a:r>
            <a:endParaRPr/>
          </a:p>
        </p:txBody>
      </p:sp>
      <p:sp>
        <p:nvSpPr>
          <p:cNvPr id="3890" name="Google Shape;3890;p19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Both models - kNN and Decision Tree - were able to reliably predict the wine type from the chemical and physical attributes of the target.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To improve the kNN model, change the </a:t>
            </a:r>
            <a:r>
              <a:rPr i="1" lang="en" sz="1800"/>
              <a:t>weights </a:t>
            </a:r>
            <a:r>
              <a:rPr lang="en" sz="1800"/>
              <a:t>parameter to ‘distance’. At k = 10, error rate is equal to 0.17.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The best setting for the decision tree model is when </a:t>
            </a:r>
            <a:r>
              <a:rPr i="1" lang="en" sz="1800"/>
              <a:t>max_features</a:t>
            </a:r>
            <a:r>
              <a:rPr lang="en" sz="1800"/>
              <a:t> is set to 7.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91" name="Google Shape;3891;p19"/>
          <p:cNvSpPr txBox="1"/>
          <p:nvPr/>
        </p:nvSpPr>
        <p:spPr>
          <a:xfrm>
            <a:off x="902300" y="1969300"/>
            <a:ext cx="67611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1800"/>
              <a:buFont typeface="Titillium Web Light"/>
              <a:buChar char="-"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I recommend using the Decision Tree model to identify the wine type in the future since it has a much lower error rate compared to kNN.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8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5" name="Shape 3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6" name="Google Shape;3896;p20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7" name="Google Shape;3897;p20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3B55"/>
                </a:solidFill>
              </a:rPr>
              <a:t>THE END</a:t>
            </a:r>
            <a:endParaRPr sz="4800">
              <a:solidFill>
                <a:srgbClr val="003B5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