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1800225"/>
  <p:notesSz cx="6797675" cy="9926638"/>
  <p:defaultTextStyle>
    <a:defPPr>
      <a:defRPr lang="de-DE"/>
    </a:defPPr>
    <a:lvl1pPr marL="0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1pPr>
    <a:lvl2pPr marL="164135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2pPr>
    <a:lvl3pPr marL="328270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3pPr>
    <a:lvl4pPr marL="49240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4pPr>
    <a:lvl5pPr marL="656539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5pPr>
    <a:lvl6pPr marL="82067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6pPr>
    <a:lvl7pPr marL="984809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7pPr>
    <a:lvl8pPr marL="1148944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8pPr>
    <a:lvl9pPr marL="1313078" algn="l" defTabSz="328270" rtl="0" eaLnBrk="1" latinLnBrk="0" hangingPunct="1">
      <a:defRPr sz="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379" d="100"/>
          <a:sy n="379" d="100"/>
        </p:scale>
        <p:origin x="-104" y="-1496"/>
      </p:cViewPr>
      <p:guideLst>
        <p:guide orient="horz" pos="567"/>
        <p:guide pos="15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294620"/>
            <a:ext cx="378023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945535"/>
            <a:ext cx="378023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95846"/>
            <a:ext cx="1086817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95846"/>
            <a:ext cx="3197449" cy="15256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448807"/>
            <a:ext cx="434727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204734"/>
            <a:ext cx="434727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479227"/>
            <a:ext cx="2142133" cy="114222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479227"/>
            <a:ext cx="2142133" cy="114222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5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95846"/>
            <a:ext cx="4347270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441305"/>
            <a:ext cx="21322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657582"/>
            <a:ext cx="2132288" cy="9672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441305"/>
            <a:ext cx="21427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657582"/>
            <a:ext cx="2142790" cy="96720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0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20015"/>
            <a:ext cx="162563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259199"/>
            <a:ext cx="255165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540067"/>
            <a:ext cx="162563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20015"/>
            <a:ext cx="162563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259199"/>
            <a:ext cx="255165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540067"/>
            <a:ext cx="162563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95846"/>
            <a:ext cx="434727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479227"/>
            <a:ext cx="434727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1668542"/>
            <a:ext cx="11340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39AA-F245-48BE-BB30-6F1FA3570527}" type="datetimeFigureOut">
              <a:rPr lang="de-DE" smtClean="0"/>
              <a:t>06.06.19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1668542"/>
            <a:ext cx="170110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1668542"/>
            <a:ext cx="11340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6EBF-17E3-4427-B344-B647D912D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9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84" y="461109"/>
            <a:ext cx="4014286" cy="18002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480419" y="242502"/>
            <a:ext cx="32004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  <a:t>REGISTER NOW </a:t>
            </a:r>
            <a:r>
              <a:rPr lang="de-DE" sz="1260" dirty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  <a:t/>
            </a:r>
            <a:br>
              <a:rPr lang="de-DE" sz="1260" dirty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</a:br>
            <a:r>
              <a:rPr lang="de-DE" sz="1260" dirty="0">
                <a:solidFill>
                  <a:schemeClr val="bg1">
                    <a:lumMod val="50000"/>
                  </a:schemeClr>
                </a:solidFill>
                <a:latin typeface="DINOT-Bold" panose="02010804030101020104" pitchFamily="50" charset="0"/>
              </a:rPr>
              <a:t> www.frelo-freiburg.de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96897" y="794320"/>
            <a:ext cx="2833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Students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the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University </a:t>
            </a:r>
            <a:b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</a:b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Freiburg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get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30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minutes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b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</a:b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per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rental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for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free</a:t>
            </a: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!</a:t>
            </a:r>
            <a:b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</a:br>
            <a:r>
              <a:rPr lang="de-DE" sz="1200" dirty="0" smtClean="0">
                <a:solidFill>
                  <a:schemeClr val="bg1"/>
                </a:solidFill>
                <a:latin typeface="DINOT" panose="020B0504020101020102" pitchFamily="34" charset="0"/>
              </a:rPr>
              <a:t>  </a:t>
            </a:r>
            <a:endParaRPr lang="de-DE" sz="1050" dirty="0" smtClean="0">
              <a:solidFill>
                <a:schemeClr val="bg1"/>
              </a:solidFill>
              <a:latin typeface="DINOT" panose="020B0504020101020102" pitchFamily="34" charset="0"/>
            </a:endParaRPr>
          </a:p>
          <a:p>
            <a:pPr algn="r"/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Simply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enter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you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e-mail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address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when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 </a:t>
            </a:r>
            <a:r>
              <a:rPr lang="de-DE" sz="800" dirty="0" err="1" smtClean="0">
                <a:solidFill>
                  <a:schemeClr val="bg1"/>
                </a:solidFill>
                <a:latin typeface="DINOT" panose="020B0504020101020102" pitchFamily="34" charset="0"/>
              </a:rPr>
              <a:t>registering</a:t>
            </a:r>
            <a:r>
              <a:rPr lang="de-DE" sz="800" dirty="0" smtClean="0">
                <a:solidFill>
                  <a:schemeClr val="bg1"/>
                </a:solidFill>
                <a:latin typeface="DINOT" panose="020B0504020101020102" pitchFamily="34" charset="0"/>
              </a:rPr>
              <a:t>. </a:t>
            </a:r>
            <a:endParaRPr lang="de-DE" sz="800" dirty="0">
              <a:solidFill>
                <a:schemeClr val="bg1"/>
              </a:solidFill>
              <a:latin typeface="DINOT" panose="020B0504020101020102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1" y="906603"/>
            <a:ext cx="1044903" cy="5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nthielow</dc:creator>
  <cp:lastModifiedBy>Bérénice Batut</cp:lastModifiedBy>
  <cp:revision>20</cp:revision>
  <cp:lastPrinted>2019-06-05T13:22:56Z</cp:lastPrinted>
  <dcterms:created xsi:type="dcterms:W3CDTF">2019-05-24T11:43:19Z</dcterms:created>
  <dcterms:modified xsi:type="dcterms:W3CDTF">2019-06-06T12:58:22Z</dcterms:modified>
</cp:coreProperties>
</file>