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BDC"/>
    <a:srgbClr val="130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67"/>
  </p:normalViewPr>
  <p:slideViewPr>
    <p:cSldViewPr snapToGrid="0">
      <p:cViewPr>
        <p:scale>
          <a:sx n="134" d="100"/>
          <a:sy n="134" d="100"/>
        </p:scale>
        <p:origin x="2896" y="1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D77F5-7C55-7A47-A713-BF70A1992CCD}" type="datetimeFigureOut">
              <a:rPr kumimoji="1" lang="zh-CN" altLang="en-US" smtClean="0"/>
              <a:t>2023/11/10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FC7C5-B4FB-DD4D-94F4-18EE176F4C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0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FC7C5-B4FB-DD4D-94F4-18EE176F4C4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64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1105C-52B7-6289-26A3-00D22D72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F5705D-6CDC-67D7-2AFE-E1691AF48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2559F-6EDB-374E-F168-CF743EB4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8A24-D462-7844-A65F-070C9AD240A0}" type="datetimeFigureOut">
              <a:rPr kumimoji="1" lang="zh-CN" altLang="en-US" smtClean="0"/>
              <a:t>2023/11/10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43F8E-E63F-B6BA-ECAE-DF96BF0D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B1E52-C763-BCD3-6856-A0985753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1E5-91E3-F44B-94D8-FB348F14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462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A2191-EB9B-39F1-7B38-130BB013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E632C3-9251-2262-3EDD-18AB36DB0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F056D-7354-10ED-82C9-E4F0E03F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8A24-D462-7844-A65F-070C9AD240A0}" type="datetimeFigureOut">
              <a:rPr kumimoji="1" lang="zh-CN" altLang="en-US" smtClean="0"/>
              <a:t>2023/11/10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F1791-8638-C5A1-60EF-7CE5D757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19099-9977-79B7-D4C7-70463195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1E5-91E3-F44B-94D8-FB348F14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92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7B0A7-FA0C-270F-8990-6679876A5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644644-980B-23D3-44F6-0D3466E44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AF773-488C-30DA-39BF-77BDCB5C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8A24-D462-7844-A65F-070C9AD240A0}" type="datetimeFigureOut">
              <a:rPr kumimoji="1" lang="zh-CN" altLang="en-US" smtClean="0"/>
              <a:t>2023/11/10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BF824-8711-CDB0-DF6A-B061E186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F15D4-9FC3-5BC0-BA42-A0AF40CF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1E5-91E3-F44B-94D8-FB348F14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57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7DCBD-5F66-E850-0867-D782879C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4949C-937A-84A2-D7D8-357F8C31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B2B25-CCC0-EE42-5D53-533C69E1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8A24-D462-7844-A65F-070C9AD240A0}" type="datetimeFigureOut">
              <a:rPr kumimoji="1" lang="zh-CN" altLang="en-US" smtClean="0"/>
              <a:t>2023/11/10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D6B24-1102-0B42-0A46-BBB0DC58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A4E0D-2BBC-303B-DF75-8DC7655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1E5-91E3-F44B-94D8-FB348F14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513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EC346-4CF5-C7CF-D762-8D390B38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44E01-9D69-1C18-C9E2-B3787EBC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01EB7-FD57-9A20-3691-1F9B154D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8A24-D462-7844-A65F-070C9AD240A0}" type="datetimeFigureOut">
              <a:rPr kumimoji="1" lang="zh-CN" altLang="en-US" smtClean="0"/>
              <a:t>2023/11/10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40580-13A9-8B9E-E04A-7C6D8013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08556-91CF-F7C5-F885-F43DB4F1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1E5-91E3-F44B-94D8-FB348F14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51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C38D1-87A0-2B98-7426-106B3C08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8995C-B83C-4976-CA40-4BD9ED96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3B0EB9-CE18-22A9-E72B-71FD8C1B8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CED42-A2F7-F515-B6C4-2747A349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8A24-D462-7844-A65F-070C9AD240A0}" type="datetimeFigureOut">
              <a:rPr kumimoji="1" lang="zh-CN" altLang="en-US" smtClean="0"/>
              <a:t>2023/11/10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8BA91-359E-2CEA-1AD3-A695BDC2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716DE-AEF3-047F-CC11-F9D69646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1E5-91E3-F44B-94D8-FB348F14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74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C4B93-7F45-EAC1-C086-C4BA29DD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3F55C-DD96-F3BA-34F6-67F3253B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6C742-E3F0-6CD4-6F99-D7B56AAD7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868D8F-105A-04FF-9F87-030A23B20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A1E80B-1267-6383-36F3-C42CE8B11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9136A2-5A47-D846-AA8A-24D94552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8A24-D462-7844-A65F-070C9AD240A0}" type="datetimeFigureOut">
              <a:rPr kumimoji="1" lang="zh-CN" altLang="en-US" smtClean="0"/>
              <a:t>2023/11/10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C45331-B132-C803-8CFB-FC42A1C3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4D9DF6-D848-AE6A-E925-EC50019F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1E5-91E3-F44B-94D8-FB348F14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4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D6B1E-0618-D1F0-6F27-3A3616B2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5F0B7-0D23-1D7A-71C7-8F298351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8A24-D462-7844-A65F-070C9AD240A0}" type="datetimeFigureOut">
              <a:rPr kumimoji="1" lang="zh-CN" altLang="en-US" smtClean="0"/>
              <a:t>2023/11/10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161E80-BD26-F54C-690E-F4468A2A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2143AF-32E9-225D-2AC0-20970E38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1E5-91E3-F44B-94D8-FB348F14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91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A5A984-4A4C-9F15-24CB-73D6479B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8A24-D462-7844-A65F-070C9AD240A0}" type="datetimeFigureOut">
              <a:rPr kumimoji="1" lang="zh-CN" altLang="en-US" smtClean="0"/>
              <a:t>2023/11/10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209B87-F770-04CA-D9EE-D47E5C24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D141AE-0EB7-045F-0A48-9FC5F598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1E5-91E3-F44B-94D8-FB348F14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75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8CC6C-216C-820A-425B-89442293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04927-0E7E-16E3-1DC7-531E783ED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07559-F7D2-C3B0-A67C-596FA05B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4F7A21-5435-5906-9067-C4A4C2EA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8A24-D462-7844-A65F-070C9AD240A0}" type="datetimeFigureOut">
              <a:rPr kumimoji="1" lang="zh-CN" altLang="en-US" smtClean="0"/>
              <a:t>2023/11/10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42BDC6-49DC-89B6-C601-0A413B9D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55979-7307-53A2-D067-8DF68EB6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1E5-91E3-F44B-94D8-FB348F14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49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5DC1E-A460-DB0C-7802-D1ECAF6E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67A5E0-09DC-B117-0C9C-92C8271CD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46353B-9D24-7C8B-2A24-1EF9D5CA7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401C1-0E1D-1DC5-9F31-40060656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8A24-D462-7844-A65F-070C9AD240A0}" type="datetimeFigureOut">
              <a:rPr kumimoji="1" lang="zh-CN" altLang="en-US" smtClean="0"/>
              <a:t>2023/11/10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23EB16-D3F8-65C7-5B22-4D56FBC0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A94A4-9CE5-A2B7-189C-25EDB651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31E5-91E3-F44B-94D8-FB348F14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3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8B783E-60CA-E5B4-EE30-C8250F4C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910A6F-C832-2B4B-6956-B5EFE28A5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644FD-A236-5F9C-04B9-C53C82FF8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8A24-D462-7844-A65F-070C9AD240A0}" type="datetimeFigureOut">
              <a:rPr kumimoji="1" lang="zh-CN" altLang="en-US" smtClean="0"/>
              <a:t>2023/11/10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DD968-BA35-2508-10E2-7D82B549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D1CEC-6157-15A0-0770-565FA4557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31E5-91E3-F44B-94D8-FB348F14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22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9DC9CD9-905C-C5DC-7EF8-E8297F3A3974}"/>
              </a:ext>
            </a:extLst>
          </p:cNvPr>
          <p:cNvSpPr/>
          <p:nvPr/>
        </p:nvSpPr>
        <p:spPr>
          <a:xfrm>
            <a:off x="4056655" y="1161033"/>
            <a:ext cx="4320000" cy="4320000"/>
          </a:xfrm>
          <a:prstGeom prst="rect">
            <a:avLst/>
          </a:prstGeom>
          <a:solidFill>
            <a:srgbClr val="2D8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640AFD-6A0A-E1A8-7016-B8B268030C2E}"/>
              </a:ext>
            </a:extLst>
          </p:cNvPr>
          <p:cNvSpPr txBox="1"/>
          <p:nvPr/>
        </p:nvSpPr>
        <p:spPr>
          <a:xfrm>
            <a:off x="4320086" y="2346387"/>
            <a:ext cx="389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简说基因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3ECB33-33A5-73A1-562C-FF55D1F6A948}"/>
              </a:ext>
            </a:extLst>
          </p:cNvPr>
          <p:cNvSpPr txBox="1"/>
          <p:nvPr/>
        </p:nvSpPr>
        <p:spPr>
          <a:xfrm>
            <a:off x="4371976" y="3524183"/>
            <a:ext cx="3766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  <a:latin typeface="Times" pitchFamily="2" charset="0"/>
                <a:ea typeface="SimHei" panose="02010609060101010101" pitchFamily="49" charset="-122"/>
              </a:rPr>
              <a:t>UseGalaxy.cn</a:t>
            </a:r>
            <a:endParaRPr kumimoji="1" lang="zh-CN" altLang="en-US" sz="4800" b="1" dirty="0">
              <a:solidFill>
                <a:schemeClr val="bg1"/>
              </a:solidFill>
              <a:latin typeface="Times" pitchFamily="2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30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</Words>
  <Application>Microsoft Macintosh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SimHei</vt:lpstr>
      <vt:lpstr>Arial</vt:lpstr>
      <vt:lpstr>Times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</cp:revision>
  <dcterms:created xsi:type="dcterms:W3CDTF">2023-11-10T10:11:39Z</dcterms:created>
  <dcterms:modified xsi:type="dcterms:W3CDTF">2023-11-10T13:38:01Z</dcterms:modified>
</cp:coreProperties>
</file>