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1E0"/>
    <a:srgbClr val="F7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67"/>
  </p:normalViewPr>
  <p:slideViewPr>
    <p:cSldViewPr snapToGrid="0" snapToObjects="1">
      <p:cViewPr varScale="1">
        <p:scale>
          <a:sx n="211" d="100"/>
          <a:sy n="211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5EEB6-354B-F441-CC8C-71B8FC076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D1892D-97D4-FBD0-33D7-98BED0615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00971-1399-74EE-1F42-F7D750E2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AF96-AFD5-1944-8118-1E679AA658F5}" type="datetimeFigureOut">
              <a:rPr kumimoji="1" lang="zh-CN" altLang="en-US" smtClean="0"/>
              <a:t>2023/10/28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1EB95-7291-D415-D056-505996F1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AAD32-DAED-8423-A135-25E23D5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CE48-CE79-CF45-8C9E-510AD2912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13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EB9A5-6BA6-16D2-DAD3-0E33AE5E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F749CA-CE4E-2579-9159-38DDBD9B8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11ABD-8444-CA0D-1050-512EEF9C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AF96-AFD5-1944-8118-1E679AA658F5}" type="datetimeFigureOut">
              <a:rPr kumimoji="1" lang="zh-CN" altLang="en-US" smtClean="0"/>
              <a:t>2023/10/28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66063-7B38-54D7-2C90-51B3DAD3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42FB0-C48A-637A-2AE2-E745E765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CE48-CE79-CF45-8C9E-510AD2912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12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34DD7E-F9F3-5F57-8E2B-4E90E284F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AFFB59-BAE3-5399-E40D-225B70117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A8C28-1735-12FA-70C7-B1BC9FD9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AF96-AFD5-1944-8118-1E679AA658F5}" type="datetimeFigureOut">
              <a:rPr kumimoji="1" lang="zh-CN" altLang="en-US" smtClean="0"/>
              <a:t>2023/10/28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D313B-9F2F-7AC4-F210-1DAAAEEF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09227-44C6-D287-95EA-8D787986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CE48-CE79-CF45-8C9E-510AD2912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29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A5510-F596-1199-67A5-04459097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1AD21-DE6D-3ED2-276A-54096EBF5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1CC20-E143-7FB6-E066-B6AF096A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AF96-AFD5-1944-8118-1E679AA658F5}" type="datetimeFigureOut">
              <a:rPr kumimoji="1" lang="zh-CN" altLang="en-US" smtClean="0"/>
              <a:t>2023/10/28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B9076-1452-A2CE-C1BC-E812AE48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4068E-53C0-50B3-9048-E3C49E79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CE48-CE79-CF45-8C9E-510AD2912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12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39967-72EB-D032-8FF0-254089B9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58C56-CEDC-86CF-88BA-12F08DB8C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74B65-22CE-55B7-A5D6-FEEB80AB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AF96-AFD5-1944-8118-1E679AA658F5}" type="datetimeFigureOut">
              <a:rPr kumimoji="1" lang="zh-CN" altLang="en-US" smtClean="0"/>
              <a:t>2023/10/28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3F04C-8700-0613-4DE1-31A2DD5D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140FE-F935-D14A-42DE-5202A578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CE48-CE79-CF45-8C9E-510AD2912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766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81BC8-5740-3B16-F43E-BF6F4DCD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0CBEA-DF7A-76E3-EC3D-4E4FF8B15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B3E497-1D2E-63A5-F05F-05625EA41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288514-AA39-FF87-E687-83776459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AF96-AFD5-1944-8118-1E679AA658F5}" type="datetimeFigureOut">
              <a:rPr kumimoji="1" lang="zh-CN" altLang="en-US" smtClean="0"/>
              <a:t>2023/10/28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552A8-73C1-0B41-FB79-F5D9684F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C493C7-0323-ACBA-5E34-B98A2471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CE48-CE79-CF45-8C9E-510AD2912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51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885D8-C453-9F34-D78E-F8B15F7E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4F7668-5C7C-F15E-F5F7-97E6F895F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A71EA7-E2B2-E9BA-3151-CDF3AB769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D7942B-62AD-3136-FFB9-F49B8687B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3E554F-8C0B-F706-6F5D-DDE9B11D6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631B04-047D-D5D4-4122-10947ABE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AF96-AFD5-1944-8118-1E679AA658F5}" type="datetimeFigureOut">
              <a:rPr kumimoji="1" lang="zh-CN" altLang="en-US" smtClean="0"/>
              <a:t>2023/10/28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B0BBD2-42F0-D180-662F-6874042D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FB92BA-BCFD-9D9E-1459-98EC2DC4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CE48-CE79-CF45-8C9E-510AD2912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10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89023-DD34-824D-C515-8D33116B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9E9588-C885-E6D7-1E32-263AC98D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AF96-AFD5-1944-8118-1E679AA658F5}" type="datetimeFigureOut">
              <a:rPr kumimoji="1" lang="zh-CN" altLang="en-US" smtClean="0"/>
              <a:t>2023/10/28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F6DB44-F150-E636-642B-069FC34E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38A9F5-DB7C-8AEA-0B9A-C17A73D9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CE48-CE79-CF45-8C9E-510AD2912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36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47D4E2-B42D-B702-1683-EA6BA359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AF96-AFD5-1944-8118-1E679AA658F5}" type="datetimeFigureOut">
              <a:rPr kumimoji="1" lang="zh-CN" altLang="en-US" smtClean="0"/>
              <a:t>2023/10/28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C0D494-FD4D-CEF6-762E-3B438ADA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46FC2D-160F-49DB-4F42-F6CE8565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CE48-CE79-CF45-8C9E-510AD2912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05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F3B03-B34A-7961-03AB-C6745320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E9735-F183-1843-48B7-C2E585BA0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AF7834-AA23-E5EF-FB5A-2E6BEC069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51D72-1981-2E5D-8D4B-92865515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AF96-AFD5-1944-8118-1E679AA658F5}" type="datetimeFigureOut">
              <a:rPr kumimoji="1" lang="zh-CN" altLang="en-US" smtClean="0"/>
              <a:t>2023/10/28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BE98B8-6F7F-CDB9-DF64-E1553890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588084-6A4B-7C49-9C4F-776A23D2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CE48-CE79-CF45-8C9E-510AD2912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3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E2E7D-D484-C046-A410-ADFECE74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FB6546-C76B-842D-C3C0-92078E709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5484E4-553E-3E73-C416-D09312217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2E52D-8AFB-2F00-7331-98B27D2C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AF96-AFD5-1944-8118-1E679AA658F5}" type="datetimeFigureOut">
              <a:rPr kumimoji="1" lang="zh-CN" altLang="en-US" smtClean="0"/>
              <a:t>2023/10/28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B0B37-27EE-5629-FE98-5DEF2186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6A35FE-34F1-0910-0DC4-1206895F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CE48-CE79-CF45-8C9E-510AD2912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82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D46E20-CA19-D21F-83A5-C579B1F1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A0520-6206-C45F-74A9-B149EB0D3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56ABA-337B-D536-9315-A9EFF0CD3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0AF96-AFD5-1944-8118-1E679AA658F5}" type="datetimeFigureOut">
              <a:rPr kumimoji="1" lang="zh-CN" altLang="en-US" smtClean="0"/>
              <a:t>2023/10/28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C7A06-96C9-45DE-F9FD-7ECE47BB6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6ABF6-BDFF-33AA-22FB-96B7FEAF8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CCE48-CE79-CF45-8C9E-510AD2912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0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4212C5-5B20-3037-5CC3-B714C4A29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838" y="1044963"/>
            <a:ext cx="3532494" cy="443840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7D45A31-4F94-A757-D9DC-9E389680B7D5}"/>
              </a:ext>
            </a:extLst>
          </p:cNvPr>
          <p:cNvSpPr txBox="1"/>
          <p:nvPr/>
        </p:nvSpPr>
        <p:spPr>
          <a:xfrm>
            <a:off x="1457344" y="1044963"/>
            <a:ext cx="3532494" cy="4438407"/>
          </a:xfrm>
          <a:prstGeom prst="rect">
            <a:avLst/>
          </a:prstGeom>
          <a:solidFill>
            <a:srgbClr val="F7FCFE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91CE50-C925-4788-8E1D-A3D9F1FA5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560" y="2264229"/>
            <a:ext cx="3007177" cy="31543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DA79CEA-50B2-597F-5D1A-AB733A6DB5FB}"/>
              </a:ext>
            </a:extLst>
          </p:cNvPr>
          <p:cNvSpPr txBox="1"/>
          <p:nvPr/>
        </p:nvSpPr>
        <p:spPr>
          <a:xfrm>
            <a:off x="1589312" y="1482919"/>
            <a:ext cx="33800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关注公众号：简说基因</a:t>
            </a:r>
            <a:endParaRPr kumimoji="1" lang="en-US" altLang="zh-CN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zh-CN" dirty="0"/>
          </a:p>
          <a:p>
            <a:pPr algn="ctr"/>
            <a:r>
              <a:rPr kumimoji="1" lang="en-US" altLang="zh-CN" sz="1000" dirty="0">
                <a:solidFill>
                  <a:srgbClr val="DBE1E0"/>
                </a:solidFill>
              </a:rPr>
              <a:t>………………………………………… ……… ……………………………………</a:t>
            </a:r>
            <a:endParaRPr kumimoji="1" lang="zh-CN" altLang="en-US" sz="1000" dirty="0">
              <a:solidFill>
                <a:srgbClr val="DBE1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28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SimSun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2023-10-28T08:06:33Z</dcterms:created>
  <dcterms:modified xsi:type="dcterms:W3CDTF">2023-10-28T08:24:22Z</dcterms:modified>
</cp:coreProperties>
</file>