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resources/what-ansible" TargetMode="External"/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lhmQBZjbvk" TargetMode="External"/><Relationship Id="rId4" Type="http://schemas.openxmlformats.org/officeDocument/2006/relationships/hyperlink" Target="https://www.youtube.com/watch?v=5hycyr-8E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561855"/>
          </a:xfrm>
        </p:spPr>
        <p:txBody>
          <a:bodyPr/>
          <a:lstStyle/>
          <a:p>
            <a:r>
              <a:rPr lang="de-DE" dirty="0" err="1" smtClean="0"/>
              <a:t>Ansible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803" y="853330"/>
            <a:ext cx="8534400" cy="1507067"/>
          </a:xfrm>
        </p:spPr>
        <p:txBody>
          <a:bodyPr/>
          <a:lstStyle/>
          <a:p>
            <a:r>
              <a:rPr lang="de-DE" dirty="0" err="1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803" y="2023480"/>
            <a:ext cx="8534400" cy="257227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Was ist </a:t>
            </a:r>
            <a:r>
              <a:rPr lang="de-DE" dirty="0" err="1" smtClean="0"/>
              <a:t>Ansible</a:t>
            </a:r>
            <a:r>
              <a:rPr lang="de-DE" dirty="0" smtClean="0"/>
              <a:t>?</a:t>
            </a:r>
          </a:p>
          <a:p>
            <a:r>
              <a:rPr lang="de-DE" dirty="0"/>
              <a:t>Warum </a:t>
            </a:r>
            <a:r>
              <a:rPr lang="de-DE" dirty="0" err="1"/>
              <a:t>Ansible</a:t>
            </a:r>
            <a:r>
              <a:rPr lang="de-DE" dirty="0" smtClean="0"/>
              <a:t>?</a:t>
            </a:r>
          </a:p>
          <a:p>
            <a:r>
              <a:rPr lang="de-DE" dirty="0"/>
              <a:t>Warum nicht</a:t>
            </a:r>
            <a:r>
              <a:rPr lang="de-DE" dirty="0" smtClean="0"/>
              <a:t>?</a:t>
            </a:r>
          </a:p>
          <a:p>
            <a:r>
              <a:rPr lang="de-DE" dirty="0"/>
              <a:t>Wie funktioniert </a:t>
            </a:r>
            <a:r>
              <a:rPr lang="de-DE" dirty="0" err="1" smtClean="0"/>
              <a:t>Ansible</a:t>
            </a:r>
            <a:r>
              <a:rPr lang="de-DE" dirty="0" smtClean="0"/>
              <a:t>?</a:t>
            </a:r>
          </a:p>
          <a:p>
            <a:r>
              <a:rPr lang="de-DE" dirty="0"/>
              <a:t>Aufbau von </a:t>
            </a:r>
            <a:r>
              <a:rPr lang="de-DE" dirty="0" err="1" smtClean="0"/>
              <a:t>Ansible</a:t>
            </a:r>
            <a:endParaRPr lang="de-DE" dirty="0" smtClean="0"/>
          </a:p>
          <a:p>
            <a:r>
              <a:rPr lang="de-DE" dirty="0" smtClean="0"/>
              <a:t>Demo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28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803" y="853330"/>
            <a:ext cx="8534400" cy="1507067"/>
          </a:xfrm>
        </p:spPr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ansible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803" y="2023480"/>
            <a:ext cx="8534400" cy="2572272"/>
          </a:xfrm>
        </p:spPr>
        <p:txBody>
          <a:bodyPr/>
          <a:lstStyle/>
          <a:p>
            <a:r>
              <a:rPr lang="de-DE" dirty="0" smtClean="0"/>
              <a:t>Automatisierung von IT</a:t>
            </a:r>
          </a:p>
          <a:p>
            <a:r>
              <a:rPr lang="de-DE" dirty="0" smtClean="0"/>
              <a:t>Basiert auf Python</a:t>
            </a:r>
            <a:endParaRPr lang="de-DE" dirty="0"/>
          </a:p>
          <a:p>
            <a:r>
              <a:rPr lang="de-DE" dirty="0" smtClean="0"/>
              <a:t>Gehört zu </a:t>
            </a:r>
            <a:r>
              <a:rPr lang="de-DE" dirty="0" err="1" smtClean="0"/>
              <a:t>Redhat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101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803" y="853330"/>
            <a:ext cx="8534400" cy="1507067"/>
          </a:xfrm>
        </p:spPr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Ansible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803" y="2023479"/>
            <a:ext cx="8534400" cy="3534173"/>
          </a:xfrm>
        </p:spPr>
        <p:txBody>
          <a:bodyPr/>
          <a:lstStyle/>
          <a:p>
            <a:r>
              <a:rPr lang="de-DE" dirty="0" smtClean="0"/>
              <a:t>Keine Programmierkenntnisse notwendig</a:t>
            </a:r>
          </a:p>
          <a:p>
            <a:r>
              <a:rPr lang="de-DE" dirty="0" smtClean="0"/>
              <a:t>Geeignet um viele Clients zu managen</a:t>
            </a:r>
          </a:p>
          <a:p>
            <a:r>
              <a:rPr lang="de-DE" dirty="0" smtClean="0"/>
              <a:t>Einfach</a:t>
            </a:r>
          </a:p>
          <a:p>
            <a:r>
              <a:rPr lang="de-DE" dirty="0" smtClean="0"/>
              <a:t>Kann Router und Switches managen </a:t>
            </a:r>
          </a:p>
          <a:p>
            <a:r>
              <a:rPr lang="de-DE" dirty="0" err="1" smtClean="0"/>
              <a:t>Agentless</a:t>
            </a:r>
            <a:endParaRPr lang="de-DE" dirty="0" smtClean="0"/>
          </a:p>
          <a:p>
            <a:r>
              <a:rPr lang="de-DE" dirty="0" err="1" smtClean="0"/>
              <a:t>opensource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264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803" y="853330"/>
            <a:ext cx="8534400" cy="1507067"/>
          </a:xfrm>
        </p:spPr>
        <p:txBody>
          <a:bodyPr/>
          <a:lstStyle/>
          <a:p>
            <a:r>
              <a:rPr lang="de-DE" dirty="0" smtClean="0"/>
              <a:t>Warum nicht?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803" y="2023479"/>
            <a:ext cx="8534400" cy="2121009"/>
          </a:xfrm>
        </p:spPr>
        <p:txBody>
          <a:bodyPr/>
          <a:lstStyle/>
          <a:p>
            <a:r>
              <a:rPr lang="de-DE" dirty="0" smtClean="0"/>
              <a:t>YAML</a:t>
            </a:r>
          </a:p>
          <a:p>
            <a:r>
              <a:rPr lang="de-DE" dirty="0" smtClean="0"/>
              <a:t>langsam</a:t>
            </a:r>
          </a:p>
        </p:txBody>
      </p:sp>
    </p:spTree>
    <p:extLst>
      <p:ext uri="{BB962C8B-B14F-4D97-AF65-F5344CB8AC3E}">
        <p14:creationId xmlns:p14="http://schemas.microsoft.com/office/powerpoint/2010/main" val="12661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803" y="853330"/>
            <a:ext cx="8534400" cy="1507067"/>
          </a:xfrm>
        </p:spPr>
        <p:txBody>
          <a:bodyPr/>
          <a:lstStyle/>
          <a:p>
            <a:r>
              <a:rPr lang="de-DE" dirty="0"/>
              <a:t>Wie funktioniert </a:t>
            </a:r>
            <a:r>
              <a:rPr lang="de-DE" dirty="0" err="1" smtClean="0"/>
              <a:t>ansible</a:t>
            </a:r>
            <a:r>
              <a:rPr lang="de-DE" dirty="0"/>
              <a:t>?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90" y="3632872"/>
            <a:ext cx="4402013" cy="2750065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766803" y="2357604"/>
            <a:ext cx="8534400" cy="277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Ansible wird nur auf Control Node installiert</a:t>
            </a:r>
          </a:p>
          <a:p>
            <a:r>
              <a:rPr lang="de-DE" smtClean="0"/>
              <a:t>Verbindet sich mit Clients über SSH</a:t>
            </a:r>
          </a:p>
          <a:p>
            <a:r>
              <a:rPr lang="de-DE" smtClean="0"/>
              <a:t>Führt Befehle aus</a:t>
            </a:r>
          </a:p>
          <a:p>
            <a:r>
              <a:rPr lang="de-DE" smtClean="0"/>
              <a:t>Trennt SSH Verbindung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8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803" y="853330"/>
            <a:ext cx="8534400" cy="1507067"/>
          </a:xfrm>
        </p:spPr>
        <p:txBody>
          <a:bodyPr/>
          <a:lstStyle/>
          <a:p>
            <a:r>
              <a:rPr lang="de-DE" dirty="0" smtClean="0"/>
              <a:t>Aufbau von </a:t>
            </a:r>
            <a:r>
              <a:rPr lang="de-DE" dirty="0" err="1" smtClean="0"/>
              <a:t>Ansible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803" y="2023480"/>
            <a:ext cx="8534400" cy="2382265"/>
          </a:xfrm>
        </p:spPr>
        <p:txBody>
          <a:bodyPr/>
          <a:lstStyle/>
          <a:p>
            <a:r>
              <a:rPr lang="de-DE" dirty="0" err="1" smtClean="0"/>
              <a:t>Inventory</a:t>
            </a:r>
            <a:endParaRPr lang="de-DE" dirty="0" smtClean="0"/>
          </a:p>
          <a:p>
            <a:r>
              <a:rPr lang="de-DE" dirty="0" err="1" smtClean="0"/>
              <a:t>Playbooks</a:t>
            </a:r>
            <a:endParaRPr lang="de-DE" dirty="0" smtClean="0"/>
          </a:p>
          <a:p>
            <a:r>
              <a:rPr lang="de-DE" dirty="0" smtClean="0"/>
              <a:t>Modules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161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65027" y="2420873"/>
            <a:ext cx="8534400" cy="1507067"/>
          </a:xfrm>
        </p:spPr>
        <p:txBody>
          <a:bodyPr/>
          <a:lstStyle/>
          <a:p>
            <a:r>
              <a:rPr lang="de-DE" dirty="0" err="1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1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803" y="853330"/>
            <a:ext cx="8534400" cy="1507067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803" y="2023480"/>
            <a:ext cx="8534400" cy="2382265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https://docs.ansible.com/</a:t>
            </a:r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://opensource.com/resources/what-ansible</a:t>
            </a:r>
            <a:endParaRPr lang="de-DE" dirty="0" smtClean="0">
              <a:hlinkClick r:id="rId4"/>
            </a:endParaRPr>
          </a:p>
          <a:p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www.youtube.com/watch?v=5hycyr-8EKs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https://www.youtube.com/watch?v=hlhmQBZjbvk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000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102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Segment</vt:lpstr>
      <vt:lpstr>Ansible</vt:lpstr>
      <vt:lpstr>inhaltsverzeichnis</vt:lpstr>
      <vt:lpstr>Was ist ansible?</vt:lpstr>
      <vt:lpstr>Warum Ansible?</vt:lpstr>
      <vt:lpstr>Warum nicht?</vt:lpstr>
      <vt:lpstr>Wie funktioniert ansible?</vt:lpstr>
      <vt:lpstr>Aufbau von Ansible</vt:lpstr>
      <vt:lpstr>demo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pascal kunkel</dc:creator>
  <cp:lastModifiedBy>pascal kunkel</cp:lastModifiedBy>
  <cp:revision>8</cp:revision>
  <dcterms:created xsi:type="dcterms:W3CDTF">2020-06-06T15:50:11Z</dcterms:created>
  <dcterms:modified xsi:type="dcterms:W3CDTF">2020-06-07T15:09:00Z</dcterms:modified>
</cp:coreProperties>
</file>