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312" r:id="rId6"/>
    <p:sldId id="314" r:id="rId7"/>
    <p:sldId id="263" r:id="rId8"/>
    <p:sldId id="313" r:id="rId9"/>
    <p:sldId id="267" r:id="rId10"/>
    <p:sldId id="270" r:id="rId11"/>
    <p:sldId id="31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image" Target="../media/image10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image" Target="../media/image10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2B495F-22B0-4692-B1E7-08F305B85F5B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</dgm:spPr>
      <dgm:t>
        <a:bodyPr/>
        <a:lstStyle/>
        <a:p>
          <a:endParaRPr lang="en-US"/>
        </a:p>
      </dgm:t>
    </dgm:pt>
    <dgm:pt modelId="{6F7A2C94-D786-4D70-B65B-599DFFDE0A46}">
      <dgm:prSet phldrT="[Text]"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2800" b="1" dirty="0" smtClean="0"/>
            <a:t>Visionary</a:t>
          </a:r>
          <a:endParaRPr lang="en-US" sz="2800" b="1" dirty="0"/>
        </a:p>
      </dgm:t>
    </dgm:pt>
    <dgm:pt modelId="{E815DEBB-AFA7-4E64-827F-B5A27A21A648}" type="parTrans" cxnId="{BA188544-1D77-4428-9844-33DE8CC1D16F}">
      <dgm:prSet/>
      <dgm:spPr/>
      <dgm:t>
        <a:bodyPr/>
        <a:lstStyle/>
        <a:p>
          <a:endParaRPr lang="en-US"/>
        </a:p>
      </dgm:t>
    </dgm:pt>
    <dgm:pt modelId="{74905614-D156-405B-BC75-E4D6C67E92E2}" type="sibTrans" cxnId="{BA188544-1D77-4428-9844-33DE8CC1D16F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endParaRPr lang="en-US"/>
        </a:p>
      </dgm:t>
    </dgm:pt>
    <dgm:pt modelId="{263C06AB-51E4-4B0F-8458-130B43894C46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2800" b="1" smtClean="0"/>
            <a:t>Goal Setter</a:t>
          </a:r>
          <a:endParaRPr lang="en-US" sz="2800" b="1" dirty="0" smtClean="0"/>
        </a:p>
      </dgm:t>
    </dgm:pt>
    <dgm:pt modelId="{B20D8CD6-E9DE-4686-94DB-8979B3420F85}" type="parTrans" cxnId="{DAEA8A49-0A22-4D13-BA11-7D797FFB3D46}">
      <dgm:prSet/>
      <dgm:spPr/>
      <dgm:t>
        <a:bodyPr/>
        <a:lstStyle/>
        <a:p>
          <a:endParaRPr lang="en-US"/>
        </a:p>
      </dgm:t>
    </dgm:pt>
    <dgm:pt modelId="{28D1369D-EABF-4187-8C36-11E494F7A0DC}" type="sibTrans" cxnId="{DAEA8A49-0A22-4D13-BA11-7D797FFB3D46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endParaRPr lang="en-US"/>
        </a:p>
      </dgm:t>
    </dgm:pt>
    <dgm:pt modelId="{F80245D2-F11C-4517-8FD6-BEDB5BA579FB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2800" b="1" smtClean="0"/>
            <a:t>Work for excellence </a:t>
          </a:r>
          <a:endParaRPr lang="en-IN" sz="2800" b="1" dirty="0" smtClean="0"/>
        </a:p>
      </dgm:t>
    </dgm:pt>
    <dgm:pt modelId="{A8B71E04-16A1-45D2-8A52-BDF811A21394}" type="parTrans" cxnId="{7E038F8E-3BB4-441B-8B6E-6CDACE9A2739}">
      <dgm:prSet/>
      <dgm:spPr/>
      <dgm:t>
        <a:bodyPr/>
        <a:lstStyle/>
        <a:p>
          <a:endParaRPr lang="en-US"/>
        </a:p>
      </dgm:t>
    </dgm:pt>
    <dgm:pt modelId="{A124E13A-CE75-4736-8FE9-4B0F71B291C9}" type="sibTrans" cxnId="{7E038F8E-3BB4-441B-8B6E-6CDACE9A2739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endParaRPr lang="en-US"/>
        </a:p>
      </dgm:t>
    </dgm:pt>
    <dgm:pt modelId="{58D24BC6-31DA-4A38-ADB5-3C8E82AF4059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2800" b="1" smtClean="0"/>
            <a:t>Positive Thinker</a:t>
          </a:r>
          <a:endParaRPr lang="en-IN" sz="2800" b="1" dirty="0" smtClean="0"/>
        </a:p>
      </dgm:t>
    </dgm:pt>
    <dgm:pt modelId="{E73BCB4A-0437-43E3-A389-D7D0AE09D585}" type="parTrans" cxnId="{9E85AB26-D17D-4648-B7C1-C4C4C6B4CC05}">
      <dgm:prSet/>
      <dgm:spPr/>
      <dgm:t>
        <a:bodyPr/>
        <a:lstStyle/>
        <a:p>
          <a:endParaRPr lang="en-US"/>
        </a:p>
      </dgm:t>
    </dgm:pt>
    <dgm:pt modelId="{114167FB-BB56-4B9B-A80A-3D3C0B2A9024}" type="sibTrans" cxnId="{9E85AB26-D17D-4648-B7C1-C4C4C6B4CC05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endParaRPr lang="en-US"/>
        </a:p>
      </dgm:t>
    </dgm:pt>
    <dgm:pt modelId="{33B1CF32-00A0-49D4-8F57-47F7E923E173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2800" b="1" dirty="0" smtClean="0"/>
            <a:t>Assertive </a:t>
          </a:r>
          <a:endParaRPr lang="en-IN" sz="2800" b="1" dirty="0" smtClean="0"/>
        </a:p>
      </dgm:t>
    </dgm:pt>
    <dgm:pt modelId="{64FF2ADE-F981-4BEB-A1E6-838608411BB9}" type="parTrans" cxnId="{DDD8B245-3B59-4235-9301-E2379297C42F}">
      <dgm:prSet/>
      <dgm:spPr/>
      <dgm:t>
        <a:bodyPr/>
        <a:lstStyle/>
        <a:p>
          <a:endParaRPr lang="en-US"/>
        </a:p>
      </dgm:t>
    </dgm:pt>
    <dgm:pt modelId="{07743639-4FBB-4589-9A06-0E9192147764}" type="sibTrans" cxnId="{DDD8B245-3B59-4235-9301-E2379297C42F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endParaRPr lang="en-US"/>
        </a:p>
      </dgm:t>
    </dgm:pt>
    <dgm:pt modelId="{EAB194C5-40D8-402C-A81F-B84C0E9742B2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2800" b="1" dirty="0" smtClean="0"/>
            <a:t>Demonstrates Human Concern</a:t>
          </a:r>
          <a:endParaRPr lang="en-IN" sz="2800" b="1" dirty="0" smtClean="0"/>
        </a:p>
      </dgm:t>
    </dgm:pt>
    <dgm:pt modelId="{7A4DDFE1-53BA-4CC3-8F97-FBE18976EB0C}" type="parTrans" cxnId="{E58F1AD2-E907-42CF-9595-BBB4919B77F7}">
      <dgm:prSet/>
      <dgm:spPr/>
      <dgm:t>
        <a:bodyPr/>
        <a:lstStyle/>
        <a:p>
          <a:endParaRPr lang="en-US"/>
        </a:p>
      </dgm:t>
    </dgm:pt>
    <dgm:pt modelId="{5F4EBF83-D31D-4B90-8B35-C62B832CBBF3}" type="sibTrans" cxnId="{E58F1AD2-E907-42CF-9595-BBB4919B77F7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endParaRPr lang="en-US"/>
        </a:p>
      </dgm:t>
    </dgm:pt>
    <dgm:pt modelId="{68FB9162-FAC1-4796-AE37-45C5306B14CB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2800" b="1" smtClean="0"/>
            <a:t>Revolutionary </a:t>
          </a:r>
          <a:endParaRPr lang="en-IN" sz="2800" b="1" dirty="0" smtClean="0"/>
        </a:p>
      </dgm:t>
    </dgm:pt>
    <dgm:pt modelId="{54B8731E-A0DB-4117-BCE6-FED3A5B191E5}" type="parTrans" cxnId="{A661CCC8-BD6F-4044-A214-DD828BDC6470}">
      <dgm:prSet/>
      <dgm:spPr/>
      <dgm:t>
        <a:bodyPr/>
        <a:lstStyle/>
        <a:p>
          <a:endParaRPr lang="en-US"/>
        </a:p>
      </dgm:t>
    </dgm:pt>
    <dgm:pt modelId="{C6EA98B5-C042-4489-ABC9-7F8E7BF27463}" type="sibTrans" cxnId="{A661CCC8-BD6F-4044-A214-DD828BDC6470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endParaRPr lang="en-US"/>
        </a:p>
      </dgm:t>
    </dgm:pt>
    <dgm:pt modelId="{71D9DAC5-4087-4193-8B5C-7B621B344E4A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2800" b="1" smtClean="0"/>
            <a:t>Creative</a:t>
          </a:r>
          <a:endParaRPr lang="en-US" sz="2800" b="1" dirty="0" smtClean="0"/>
        </a:p>
      </dgm:t>
    </dgm:pt>
    <dgm:pt modelId="{5EDE7CEA-8274-4E85-A9B1-DE61F6EF05B7}" type="parTrans" cxnId="{C4839771-764C-4B2A-A1F2-B6415EE7DD6E}">
      <dgm:prSet/>
      <dgm:spPr/>
      <dgm:t>
        <a:bodyPr/>
        <a:lstStyle/>
        <a:p>
          <a:endParaRPr lang="en-US"/>
        </a:p>
      </dgm:t>
    </dgm:pt>
    <dgm:pt modelId="{DBC7E470-BFB1-483C-88CB-72DBB385301C}" type="sibTrans" cxnId="{C4839771-764C-4B2A-A1F2-B6415EE7DD6E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endParaRPr lang="en-US"/>
        </a:p>
      </dgm:t>
    </dgm:pt>
    <dgm:pt modelId="{5A3178D0-AE67-4FA1-8C06-65CE8B850A8E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2800" b="1" smtClean="0"/>
            <a:t>Ethical</a:t>
          </a:r>
          <a:endParaRPr lang="en-IN" sz="2800" b="1" dirty="0" smtClean="0"/>
        </a:p>
      </dgm:t>
    </dgm:pt>
    <dgm:pt modelId="{3DCFC843-673E-44B2-8239-745B907E6546}" type="parTrans" cxnId="{8201130D-8FEF-4983-95A2-1E4B4F97CDFA}">
      <dgm:prSet/>
      <dgm:spPr/>
      <dgm:t>
        <a:bodyPr/>
        <a:lstStyle/>
        <a:p>
          <a:endParaRPr lang="en-US"/>
        </a:p>
      </dgm:t>
    </dgm:pt>
    <dgm:pt modelId="{7AE85EA8-03C6-41CB-96B9-722D9F38C98D}" type="sibTrans" cxnId="{8201130D-8FEF-4983-95A2-1E4B4F97CDFA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endParaRPr lang="en-US"/>
        </a:p>
      </dgm:t>
    </dgm:pt>
    <dgm:pt modelId="{260F20F3-03EE-4891-9B8F-2ECFA39F571B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IN" sz="2800" b="1" dirty="0" smtClean="0"/>
            <a:t>Social Worker</a:t>
          </a:r>
          <a:endParaRPr lang="en-CA" sz="2800" b="1" dirty="0"/>
        </a:p>
      </dgm:t>
    </dgm:pt>
    <dgm:pt modelId="{417D7F20-1765-4D1F-A071-B2D3840066DD}" type="parTrans" cxnId="{087D7230-79ED-4F8A-A8C0-7B0CC0885794}">
      <dgm:prSet/>
      <dgm:spPr/>
      <dgm:t>
        <a:bodyPr/>
        <a:lstStyle/>
        <a:p>
          <a:endParaRPr lang="en-US"/>
        </a:p>
      </dgm:t>
    </dgm:pt>
    <dgm:pt modelId="{D3E8710D-8076-4CC7-8378-A3819A5DBDA9}" type="sibTrans" cxnId="{087D7230-79ED-4F8A-A8C0-7B0CC0885794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endParaRPr lang="en-US"/>
        </a:p>
      </dgm:t>
    </dgm:pt>
    <dgm:pt modelId="{357B074A-103A-4859-ACE6-8C9F5EA3AC3C}" type="pres">
      <dgm:prSet presAssocID="{0A2B495F-22B0-4692-B1E7-08F305B85F5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435CFC-5435-40B0-B1DC-7366DA8FC2DD}" type="pres">
      <dgm:prSet presAssocID="{6F7A2C94-D786-4D70-B65B-599DFFDE0A46}" presName="node" presStyleLbl="node1" presStyleIdx="0" presStyleCnt="10" custScaleX="441246" custScaleY="1390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677171-3C33-44B2-98AB-5EEFDB0614BA}" type="pres">
      <dgm:prSet presAssocID="{6F7A2C94-D786-4D70-B65B-599DFFDE0A46}" presName="spNode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63BAC4AF-BA74-4638-BDA5-8FAE4B6832AD}" type="pres">
      <dgm:prSet presAssocID="{74905614-D156-405B-BC75-E4D6C67E92E2}" presName="sibTrans" presStyleLbl="sibTrans1D1" presStyleIdx="0" presStyleCnt="10"/>
      <dgm:spPr/>
      <dgm:t>
        <a:bodyPr/>
        <a:lstStyle/>
        <a:p>
          <a:endParaRPr lang="en-US"/>
        </a:p>
      </dgm:t>
    </dgm:pt>
    <dgm:pt modelId="{AAF14256-A643-4C42-888B-FE4620CA3645}" type="pres">
      <dgm:prSet presAssocID="{263C06AB-51E4-4B0F-8458-130B43894C46}" presName="node" presStyleLbl="node1" presStyleIdx="1" presStyleCnt="10" custScaleX="441246" custScaleY="139046" custRadScaleRad="108232" custRadScaleInc="1730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C8339D-A21A-4DB7-B159-6799F20B7CDA}" type="pres">
      <dgm:prSet presAssocID="{263C06AB-51E4-4B0F-8458-130B43894C46}" presName="spNode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FA1CC364-2D44-49C4-9759-EDA526948234}" type="pres">
      <dgm:prSet presAssocID="{28D1369D-EABF-4187-8C36-11E494F7A0DC}" presName="sibTrans" presStyleLbl="sibTrans1D1" presStyleIdx="1" presStyleCnt="10"/>
      <dgm:spPr/>
      <dgm:t>
        <a:bodyPr/>
        <a:lstStyle/>
        <a:p>
          <a:endParaRPr lang="en-US"/>
        </a:p>
      </dgm:t>
    </dgm:pt>
    <dgm:pt modelId="{B2847532-E1E2-4064-BEA1-936FC0C4428C}" type="pres">
      <dgm:prSet presAssocID="{F80245D2-F11C-4517-8FD6-BEDB5BA579FB}" presName="node" presStyleLbl="node1" presStyleIdx="2" presStyleCnt="10" custScaleX="441246" custScaleY="139046" custRadScaleRad="128166" custRadScaleInc="816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28469-DE65-4DA4-9F33-2503309A4BFB}" type="pres">
      <dgm:prSet presAssocID="{F80245D2-F11C-4517-8FD6-BEDB5BA579FB}" presName="spNode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E52773B9-372F-4188-9037-72BF0F643452}" type="pres">
      <dgm:prSet presAssocID="{A124E13A-CE75-4736-8FE9-4B0F71B291C9}" presName="sibTrans" presStyleLbl="sibTrans1D1" presStyleIdx="2" presStyleCnt="10"/>
      <dgm:spPr/>
      <dgm:t>
        <a:bodyPr/>
        <a:lstStyle/>
        <a:p>
          <a:endParaRPr lang="en-US"/>
        </a:p>
      </dgm:t>
    </dgm:pt>
    <dgm:pt modelId="{3A9034FE-2248-45F0-833A-BCABF4FC787E}" type="pres">
      <dgm:prSet presAssocID="{58D24BC6-31DA-4A38-ADB5-3C8E82AF4059}" presName="node" presStyleLbl="node1" presStyleIdx="3" presStyleCnt="10" custScaleX="441246" custScaleY="139046" custRadScaleRad="128166" custRadScaleInc="-816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76AE47-AC92-4E69-81E4-704E19491336}" type="pres">
      <dgm:prSet presAssocID="{58D24BC6-31DA-4A38-ADB5-3C8E82AF4059}" presName="spNode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9675D1FF-7F3D-4281-BD9B-016330E6A27D}" type="pres">
      <dgm:prSet presAssocID="{114167FB-BB56-4B9B-A80A-3D3C0B2A9024}" presName="sibTrans" presStyleLbl="sibTrans1D1" presStyleIdx="3" presStyleCnt="10"/>
      <dgm:spPr/>
      <dgm:t>
        <a:bodyPr/>
        <a:lstStyle/>
        <a:p>
          <a:endParaRPr lang="en-US"/>
        </a:p>
      </dgm:t>
    </dgm:pt>
    <dgm:pt modelId="{AB86C026-D96C-4234-8653-0D4133549605}" type="pres">
      <dgm:prSet presAssocID="{33B1CF32-00A0-49D4-8F57-47F7E923E173}" presName="node" presStyleLbl="node1" presStyleIdx="4" presStyleCnt="10" custScaleX="441246" custScaleY="139046" custRadScaleRad="107244" custRadScaleInc="-1798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0D4C7C-C710-428F-86F7-CB43FDFDC42E}" type="pres">
      <dgm:prSet presAssocID="{33B1CF32-00A0-49D4-8F57-47F7E923E173}" presName="spNode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3DE1186E-8E1D-4BD8-9B67-1B31C0931645}" type="pres">
      <dgm:prSet presAssocID="{07743639-4FBB-4589-9A06-0E9192147764}" presName="sibTrans" presStyleLbl="sibTrans1D1" presStyleIdx="4" presStyleCnt="10"/>
      <dgm:spPr/>
      <dgm:t>
        <a:bodyPr/>
        <a:lstStyle/>
        <a:p>
          <a:endParaRPr lang="en-US"/>
        </a:p>
      </dgm:t>
    </dgm:pt>
    <dgm:pt modelId="{6314F97A-CD80-4B1B-B40C-184CB65B0A8D}" type="pres">
      <dgm:prSet presAssocID="{EAB194C5-40D8-402C-A81F-B84C0E9742B2}" presName="node" presStyleLbl="node1" presStyleIdx="5" presStyleCnt="10" custScaleX="441246" custScaleY="139046" custRadScaleRad="953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E0E72-8E3E-4632-9D4E-067C4A457848}" type="pres">
      <dgm:prSet presAssocID="{EAB194C5-40D8-402C-A81F-B84C0E9742B2}" presName="spNode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B03A8D26-7FA2-4571-94FC-6EB2CC80FDCC}" type="pres">
      <dgm:prSet presAssocID="{5F4EBF83-D31D-4B90-8B35-C62B832CBBF3}" presName="sibTrans" presStyleLbl="sibTrans1D1" presStyleIdx="5" presStyleCnt="10"/>
      <dgm:spPr/>
      <dgm:t>
        <a:bodyPr/>
        <a:lstStyle/>
        <a:p>
          <a:endParaRPr lang="en-US"/>
        </a:p>
      </dgm:t>
    </dgm:pt>
    <dgm:pt modelId="{A85CEC46-CD0A-4789-AB49-578225EA73FC}" type="pres">
      <dgm:prSet presAssocID="{68FB9162-FAC1-4796-AE37-45C5306B14CB}" presName="node" presStyleLbl="node1" presStyleIdx="6" presStyleCnt="10" custScaleX="441246" custScaleY="139046" custRadScaleRad="107243" custRadScaleInc="1798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232A22-6C4D-4831-B3B4-9A8E9F38A514}" type="pres">
      <dgm:prSet presAssocID="{68FB9162-FAC1-4796-AE37-45C5306B14CB}" presName="spNode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BB2F0C93-CB1A-4484-BB08-C6C1F3DD1151}" type="pres">
      <dgm:prSet presAssocID="{C6EA98B5-C042-4489-ABC9-7F8E7BF27463}" presName="sibTrans" presStyleLbl="sibTrans1D1" presStyleIdx="6" presStyleCnt="10"/>
      <dgm:spPr/>
      <dgm:t>
        <a:bodyPr/>
        <a:lstStyle/>
        <a:p>
          <a:endParaRPr lang="en-US"/>
        </a:p>
      </dgm:t>
    </dgm:pt>
    <dgm:pt modelId="{226B3EE1-A618-4383-9900-F6766B78324A}" type="pres">
      <dgm:prSet presAssocID="{71D9DAC5-4087-4193-8B5C-7B621B344E4A}" presName="node" presStyleLbl="node1" presStyleIdx="7" presStyleCnt="10" custScaleX="441246" custScaleY="139046" custRadScaleRad="128166" custRadScaleInc="816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0EBC1E-9103-46F1-BFD6-01DDDBB222E7}" type="pres">
      <dgm:prSet presAssocID="{71D9DAC5-4087-4193-8B5C-7B621B344E4A}" presName="spNode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9D4BC09F-0F4C-40EE-8A64-176F2A56E29C}" type="pres">
      <dgm:prSet presAssocID="{DBC7E470-BFB1-483C-88CB-72DBB385301C}" presName="sibTrans" presStyleLbl="sibTrans1D1" presStyleIdx="7" presStyleCnt="10"/>
      <dgm:spPr/>
      <dgm:t>
        <a:bodyPr/>
        <a:lstStyle/>
        <a:p>
          <a:endParaRPr lang="en-US"/>
        </a:p>
      </dgm:t>
    </dgm:pt>
    <dgm:pt modelId="{9987ACBC-E7C3-4F35-B2BD-C82DA74B7FA9}" type="pres">
      <dgm:prSet presAssocID="{5A3178D0-AE67-4FA1-8C06-65CE8B850A8E}" presName="node" presStyleLbl="node1" presStyleIdx="8" presStyleCnt="10" custScaleX="441246" custScaleY="139046" custRadScaleRad="128166" custRadScaleInc="-816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15765E-04BB-4D49-BDE8-BFCCD805DF28}" type="pres">
      <dgm:prSet presAssocID="{5A3178D0-AE67-4FA1-8C06-65CE8B850A8E}" presName="spNode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E51D09B2-4AA4-4D71-815C-336A37E51F2C}" type="pres">
      <dgm:prSet presAssocID="{7AE85EA8-03C6-41CB-96B9-722D9F38C98D}" presName="sibTrans" presStyleLbl="sibTrans1D1" presStyleIdx="8" presStyleCnt="10"/>
      <dgm:spPr/>
      <dgm:t>
        <a:bodyPr/>
        <a:lstStyle/>
        <a:p>
          <a:endParaRPr lang="en-US"/>
        </a:p>
      </dgm:t>
    </dgm:pt>
    <dgm:pt modelId="{254DAC62-D82A-4D7D-8290-ABA50BF3B0B6}" type="pres">
      <dgm:prSet presAssocID="{260F20F3-03EE-4891-9B8F-2ECFA39F571B}" presName="node" presStyleLbl="node1" presStyleIdx="9" presStyleCnt="10" custScaleX="441246" custScaleY="139046" custRadScaleRad="108231" custRadScaleInc="-1730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10BAB3-08D5-4510-8C67-80A431D2B08B}" type="pres">
      <dgm:prSet presAssocID="{260F20F3-03EE-4891-9B8F-2ECFA39F571B}" presName="spNode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8DB9CF68-8829-40EF-8871-867887CE6CFA}" type="pres">
      <dgm:prSet presAssocID="{D3E8710D-8076-4CC7-8378-A3819A5DBDA9}" presName="sibTrans" presStyleLbl="sibTrans1D1" presStyleIdx="9" presStyleCnt="10"/>
      <dgm:spPr/>
      <dgm:t>
        <a:bodyPr/>
        <a:lstStyle/>
        <a:p>
          <a:endParaRPr lang="en-US"/>
        </a:p>
      </dgm:t>
    </dgm:pt>
  </dgm:ptLst>
  <dgm:cxnLst>
    <dgm:cxn modelId="{25B74703-CAD3-40B3-B0CE-C42FB8430E0F}" type="presOf" srcId="{D3E8710D-8076-4CC7-8378-A3819A5DBDA9}" destId="{8DB9CF68-8829-40EF-8871-867887CE6CFA}" srcOrd="0" destOrd="0" presId="urn:microsoft.com/office/officeart/2005/8/layout/cycle6"/>
    <dgm:cxn modelId="{BDB7A353-E6CB-4878-A5D0-CD07A488E07A}" type="presOf" srcId="{6F7A2C94-D786-4D70-B65B-599DFFDE0A46}" destId="{50435CFC-5435-40B0-B1DC-7366DA8FC2DD}" srcOrd="0" destOrd="0" presId="urn:microsoft.com/office/officeart/2005/8/layout/cycle6"/>
    <dgm:cxn modelId="{A661CCC8-BD6F-4044-A214-DD828BDC6470}" srcId="{0A2B495F-22B0-4692-B1E7-08F305B85F5B}" destId="{68FB9162-FAC1-4796-AE37-45C5306B14CB}" srcOrd="6" destOrd="0" parTransId="{54B8731E-A0DB-4117-BCE6-FED3A5B191E5}" sibTransId="{C6EA98B5-C042-4489-ABC9-7F8E7BF27463}"/>
    <dgm:cxn modelId="{C948BAE7-5322-4B86-B851-639052260DC0}" type="presOf" srcId="{71D9DAC5-4087-4193-8B5C-7B621B344E4A}" destId="{226B3EE1-A618-4383-9900-F6766B78324A}" srcOrd="0" destOrd="0" presId="urn:microsoft.com/office/officeart/2005/8/layout/cycle6"/>
    <dgm:cxn modelId="{1E718DB2-E50B-4C73-854E-6FE9508EC2BE}" type="presOf" srcId="{58D24BC6-31DA-4A38-ADB5-3C8E82AF4059}" destId="{3A9034FE-2248-45F0-833A-BCABF4FC787E}" srcOrd="0" destOrd="0" presId="urn:microsoft.com/office/officeart/2005/8/layout/cycle6"/>
    <dgm:cxn modelId="{C87B6F67-38B8-419F-86C6-6FBFC3EF98F5}" type="presOf" srcId="{5F4EBF83-D31D-4B90-8B35-C62B832CBBF3}" destId="{B03A8D26-7FA2-4571-94FC-6EB2CC80FDCC}" srcOrd="0" destOrd="0" presId="urn:microsoft.com/office/officeart/2005/8/layout/cycle6"/>
    <dgm:cxn modelId="{955F7081-664E-4E8C-B11D-39C3E9A87203}" type="presOf" srcId="{114167FB-BB56-4B9B-A80A-3D3C0B2A9024}" destId="{9675D1FF-7F3D-4281-BD9B-016330E6A27D}" srcOrd="0" destOrd="0" presId="urn:microsoft.com/office/officeart/2005/8/layout/cycle6"/>
    <dgm:cxn modelId="{169CFDB9-54BC-4C46-84B5-F6D23E5801C6}" type="presOf" srcId="{68FB9162-FAC1-4796-AE37-45C5306B14CB}" destId="{A85CEC46-CD0A-4789-AB49-578225EA73FC}" srcOrd="0" destOrd="0" presId="urn:microsoft.com/office/officeart/2005/8/layout/cycle6"/>
    <dgm:cxn modelId="{D9066F30-E645-457E-BCB9-F152E4692743}" type="presOf" srcId="{07743639-4FBB-4589-9A06-0E9192147764}" destId="{3DE1186E-8E1D-4BD8-9B67-1B31C0931645}" srcOrd="0" destOrd="0" presId="urn:microsoft.com/office/officeart/2005/8/layout/cycle6"/>
    <dgm:cxn modelId="{2348D729-DD0C-4822-9F82-415CD8B91892}" type="presOf" srcId="{5A3178D0-AE67-4FA1-8C06-65CE8B850A8E}" destId="{9987ACBC-E7C3-4F35-B2BD-C82DA74B7FA9}" srcOrd="0" destOrd="0" presId="urn:microsoft.com/office/officeart/2005/8/layout/cycle6"/>
    <dgm:cxn modelId="{DDD8B245-3B59-4235-9301-E2379297C42F}" srcId="{0A2B495F-22B0-4692-B1E7-08F305B85F5B}" destId="{33B1CF32-00A0-49D4-8F57-47F7E923E173}" srcOrd="4" destOrd="0" parTransId="{64FF2ADE-F981-4BEB-A1E6-838608411BB9}" sibTransId="{07743639-4FBB-4589-9A06-0E9192147764}"/>
    <dgm:cxn modelId="{BA188544-1D77-4428-9844-33DE8CC1D16F}" srcId="{0A2B495F-22B0-4692-B1E7-08F305B85F5B}" destId="{6F7A2C94-D786-4D70-B65B-599DFFDE0A46}" srcOrd="0" destOrd="0" parTransId="{E815DEBB-AFA7-4E64-827F-B5A27A21A648}" sibTransId="{74905614-D156-405B-BC75-E4D6C67E92E2}"/>
    <dgm:cxn modelId="{17CA2E14-E5AE-4057-BB9B-DDE77C91D8C2}" type="presOf" srcId="{0A2B495F-22B0-4692-B1E7-08F305B85F5B}" destId="{357B074A-103A-4859-ACE6-8C9F5EA3AC3C}" srcOrd="0" destOrd="0" presId="urn:microsoft.com/office/officeart/2005/8/layout/cycle6"/>
    <dgm:cxn modelId="{087D7230-79ED-4F8A-A8C0-7B0CC0885794}" srcId="{0A2B495F-22B0-4692-B1E7-08F305B85F5B}" destId="{260F20F3-03EE-4891-9B8F-2ECFA39F571B}" srcOrd="9" destOrd="0" parTransId="{417D7F20-1765-4D1F-A071-B2D3840066DD}" sibTransId="{D3E8710D-8076-4CC7-8378-A3819A5DBDA9}"/>
    <dgm:cxn modelId="{6CD06FA4-BDB9-42F7-BBE5-ED95DD37EC2A}" type="presOf" srcId="{F80245D2-F11C-4517-8FD6-BEDB5BA579FB}" destId="{B2847532-E1E2-4064-BEA1-936FC0C4428C}" srcOrd="0" destOrd="0" presId="urn:microsoft.com/office/officeart/2005/8/layout/cycle6"/>
    <dgm:cxn modelId="{DAEA8A49-0A22-4D13-BA11-7D797FFB3D46}" srcId="{0A2B495F-22B0-4692-B1E7-08F305B85F5B}" destId="{263C06AB-51E4-4B0F-8458-130B43894C46}" srcOrd="1" destOrd="0" parTransId="{B20D8CD6-E9DE-4686-94DB-8979B3420F85}" sibTransId="{28D1369D-EABF-4187-8C36-11E494F7A0DC}"/>
    <dgm:cxn modelId="{ADDF8709-0B87-48D7-9112-0DCC1B00A979}" type="presOf" srcId="{EAB194C5-40D8-402C-A81F-B84C0E9742B2}" destId="{6314F97A-CD80-4B1B-B40C-184CB65B0A8D}" srcOrd="0" destOrd="0" presId="urn:microsoft.com/office/officeart/2005/8/layout/cycle6"/>
    <dgm:cxn modelId="{7E038F8E-3BB4-441B-8B6E-6CDACE9A2739}" srcId="{0A2B495F-22B0-4692-B1E7-08F305B85F5B}" destId="{F80245D2-F11C-4517-8FD6-BEDB5BA579FB}" srcOrd="2" destOrd="0" parTransId="{A8B71E04-16A1-45D2-8A52-BDF811A21394}" sibTransId="{A124E13A-CE75-4736-8FE9-4B0F71B291C9}"/>
    <dgm:cxn modelId="{C4839771-764C-4B2A-A1F2-B6415EE7DD6E}" srcId="{0A2B495F-22B0-4692-B1E7-08F305B85F5B}" destId="{71D9DAC5-4087-4193-8B5C-7B621B344E4A}" srcOrd="7" destOrd="0" parTransId="{5EDE7CEA-8274-4E85-A9B1-DE61F6EF05B7}" sibTransId="{DBC7E470-BFB1-483C-88CB-72DBB385301C}"/>
    <dgm:cxn modelId="{0480653C-D832-4038-ACA0-94876EAEE545}" type="presOf" srcId="{28D1369D-EABF-4187-8C36-11E494F7A0DC}" destId="{FA1CC364-2D44-49C4-9759-EDA526948234}" srcOrd="0" destOrd="0" presId="urn:microsoft.com/office/officeart/2005/8/layout/cycle6"/>
    <dgm:cxn modelId="{06332CD4-57CC-416D-89D9-FBF8B91DA029}" type="presOf" srcId="{7AE85EA8-03C6-41CB-96B9-722D9F38C98D}" destId="{E51D09B2-4AA4-4D71-815C-336A37E51F2C}" srcOrd="0" destOrd="0" presId="urn:microsoft.com/office/officeart/2005/8/layout/cycle6"/>
    <dgm:cxn modelId="{9E85AB26-D17D-4648-B7C1-C4C4C6B4CC05}" srcId="{0A2B495F-22B0-4692-B1E7-08F305B85F5B}" destId="{58D24BC6-31DA-4A38-ADB5-3C8E82AF4059}" srcOrd="3" destOrd="0" parTransId="{E73BCB4A-0437-43E3-A389-D7D0AE09D585}" sibTransId="{114167FB-BB56-4B9B-A80A-3D3C0B2A9024}"/>
    <dgm:cxn modelId="{09128BB2-3BAD-45AD-A3A3-CE9DAABF7EF4}" type="presOf" srcId="{33B1CF32-00A0-49D4-8F57-47F7E923E173}" destId="{AB86C026-D96C-4234-8653-0D4133549605}" srcOrd="0" destOrd="0" presId="urn:microsoft.com/office/officeart/2005/8/layout/cycle6"/>
    <dgm:cxn modelId="{E58F1AD2-E907-42CF-9595-BBB4919B77F7}" srcId="{0A2B495F-22B0-4692-B1E7-08F305B85F5B}" destId="{EAB194C5-40D8-402C-A81F-B84C0E9742B2}" srcOrd="5" destOrd="0" parTransId="{7A4DDFE1-53BA-4CC3-8F97-FBE18976EB0C}" sibTransId="{5F4EBF83-D31D-4B90-8B35-C62B832CBBF3}"/>
    <dgm:cxn modelId="{5E0CD335-74EF-48D7-8981-C315D1B178EF}" type="presOf" srcId="{260F20F3-03EE-4891-9B8F-2ECFA39F571B}" destId="{254DAC62-D82A-4D7D-8290-ABA50BF3B0B6}" srcOrd="0" destOrd="0" presId="urn:microsoft.com/office/officeart/2005/8/layout/cycle6"/>
    <dgm:cxn modelId="{7F62A35D-6376-4D04-8BFB-5609EB730B23}" type="presOf" srcId="{C6EA98B5-C042-4489-ABC9-7F8E7BF27463}" destId="{BB2F0C93-CB1A-4484-BB08-C6C1F3DD1151}" srcOrd="0" destOrd="0" presId="urn:microsoft.com/office/officeart/2005/8/layout/cycle6"/>
    <dgm:cxn modelId="{8201130D-8FEF-4983-95A2-1E4B4F97CDFA}" srcId="{0A2B495F-22B0-4692-B1E7-08F305B85F5B}" destId="{5A3178D0-AE67-4FA1-8C06-65CE8B850A8E}" srcOrd="8" destOrd="0" parTransId="{3DCFC843-673E-44B2-8239-745B907E6546}" sibTransId="{7AE85EA8-03C6-41CB-96B9-722D9F38C98D}"/>
    <dgm:cxn modelId="{7D212A46-CFD9-4356-B18C-A9415221B667}" type="presOf" srcId="{A124E13A-CE75-4736-8FE9-4B0F71B291C9}" destId="{E52773B9-372F-4188-9037-72BF0F643452}" srcOrd="0" destOrd="0" presId="urn:microsoft.com/office/officeart/2005/8/layout/cycle6"/>
    <dgm:cxn modelId="{66DC916B-01DC-4EE4-A7AE-8719ED41F168}" type="presOf" srcId="{263C06AB-51E4-4B0F-8458-130B43894C46}" destId="{AAF14256-A643-4C42-888B-FE4620CA3645}" srcOrd="0" destOrd="0" presId="urn:microsoft.com/office/officeart/2005/8/layout/cycle6"/>
    <dgm:cxn modelId="{CA391AC6-A66E-49C7-952C-65991C1C3CAC}" type="presOf" srcId="{74905614-D156-405B-BC75-E4D6C67E92E2}" destId="{63BAC4AF-BA74-4638-BDA5-8FAE4B6832AD}" srcOrd="0" destOrd="0" presId="urn:microsoft.com/office/officeart/2005/8/layout/cycle6"/>
    <dgm:cxn modelId="{45B7D423-8DD7-4493-ADA1-140FCA05DAD0}" type="presOf" srcId="{DBC7E470-BFB1-483C-88CB-72DBB385301C}" destId="{9D4BC09F-0F4C-40EE-8A64-176F2A56E29C}" srcOrd="0" destOrd="0" presId="urn:microsoft.com/office/officeart/2005/8/layout/cycle6"/>
    <dgm:cxn modelId="{7573BAB0-9CAC-4BDA-AEA0-B6A4F8875112}" type="presParOf" srcId="{357B074A-103A-4859-ACE6-8C9F5EA3AC3C}" destId="{50435CFC-5435-40B0-B1DC-7366DA8FC2DD}" srcOrd="0" destOrd="0" presId="urn:microsoft.com/office/officeart/2005/8/layout/cycle6"/>
    <dgm:cxn modelId="{031E8555-358F-4014-9B4C-4F4D09D1B04D}" type="presParOf" srcId="{357B074A-103A-4859-ACE6-8C9F5EA3AC3C}" destId="{C7677171-3C33-44B2-98AB-5EEFDB0614BA}" srcOrd="1" destOrd="0" presId="urn:microsoft.com/office/officeart/2005/8/layout/cycle6"/>
    <dgm:cxn modelId="{1CB5CA6A-759E-4450-BE7A-E789295B7EDE}" type="presParOf" srcId="{357B074A-103A-4859-ACE6-8C9F5EA3AC3C}" destId="{63BAC4AF-BA74-4638-BDA5-8FAE4B6832AD}" srcOrd="2" destOrd="0" presId="urn:microsoft.com/office/officeart/2005/8/layout/cycle6"/>
    <dgm:cxn modelId="{04422A1E-47FA-4438-9E23-AEB824636FA0}" type="presParOf" srcId="{357B074A-103A-4859-ACE6-8C9F5EA3AC3C}" destId="{AAF14256-A643-4C42-888B-FE4620CA3645}" srcOrd="3" destOrd="0" presId="urn:microsoft.com/office/officeart/2005/8/layout/cycle6"/>
    <dgm:cxn modelId="{75C26023-1DBA-47F4-B278-5645542E5FEA}" type="presParOf" srcId="{357B074A-103A-4859-ACE6-8C9F5EA3AC3C}" destId="{E8C8339D-A21A-4DB7-B159-6799F20B7CDA}" srcOrd="4" destOrd="0" presId="urn:microsoft.com/office/officeart/2005/8/layout/cycle6"/>
    <dgm:cxn modelId="{57CD8CFF-B98F-48DD-AF83-969C2315B059}" type="presParOf" srcId="{357B074A-103A-4859-ACE6-8C9F5EA3AC3C}" destId="{FA1CC364-2D44-49C4-9759-EDA526948234}" srcOrd="5" destOrd="0" presId="urn:microsoft.com/office/officeart/2005/8/layout/cycle6"/>
    <dgm:cxn modelId="{2868316F-82C9-4750-8AE9-4D85EBF95AA3}" type="presParOf" srcId="{357B074A-103A-4859-ACE6-8C9F5EA3AC3C}" destId="{B2847532-E1E2-4064-BEA1-936FC0C4428C}" srcOrd="6" destOrd="0" presId="urn:microsoft.com/office/officeart/2005/8/layout/cycle6"/>
    <dgm:cxn modelId="{7380FB0B-35D7-421F-84F3-861B4059ED07}" type="presParOf" srcId="{357B074A-103A-4859-ACE6-8C9F5EA3AC3C}" destId="{55428469-DE65-4DA4-9F33-2503309A4BFB}" srcOrd="7" destOrd="0" presId="urn:microsoft.com/office/officeart/2005/8/layout/cycle6"/>
    <dgm:cxn modelId="{F13FD445-EF2B-4840-B0FF-759B39DA09CD}" type="presParOf" srcId="{357B074A-103A-4859-ACE6-8C9F5EA3AC3C}" destId="{E52773B9-372F-4188-9037-72BF0F643452}" srcOrd="8" destOrd="0" presId="urn:microsoft.com/office/officeart/2005/8/layout/cycle6"/>
    <dgm:cxn modelId="{52AD6C2F-9B27-4535-8E1B-CBD39B4C56D3}" type="presParOf" srcId="{357B074A-103A-4859-ACE6-8C9F5EA3AC3C}" destId="{3A9034FE-2248-45F0-833A-BCABF4FC787E}" srcOrd="9" destOrd="0" presId="urn:microsoft.com/office/officeart/2005/8/layout/cycle6"/>
    <dgm:cxn modelId="{7C417519-84DA-4731-B719-C45C1FE4D91F}" type="presParOf" srcId="{357B074A-103A-4859-ACE6-8C9F5EA3AC3C}" destId="{3576AE47-AC92-4E69-81E4-704E19491336}" srcOrd="10" destOrd="0" presId="urn:microsoft.com/office/officeart/2005/8/layout/cycle6"/>
    <dgm:cxn modelId="{688E47CF-E566-4568-8C2C-7EC2E5088A90}" type="presParOf" srcId="{357B074A-103A-4859-ACE6-8C9F5EA3AC3C}" destId="{9675D1FF-7F3D-4281-BD9B-016330E6A27D}" srcOrd="11" destOrd="0" presId="urn:microsoft.com/office/officeart/2005/8/layout/cycle6"/>
    <dgm:cxn modelId="{0CC75E19-F10D-45C1-87A1-D28E2EAB2AB5}" type="presParOf" srcId="{357B074A-103A-4859-ACE6-8C9F5EA3AC3C}" destId="{AB86C026-D96C-4234-8653-0D4133549605}" srcOrd="12" destOrd="0" presId="urn:microsoft.com/office/officeart/2005/8/layout/cycle6"/>
    <dgm:cxn modelId="{F7C03F4F-398B-4189-8432-E8F8FE2C4594}" type="presParOf" srcId="{357B074A-103A-4859-ACE6-8C9F5EA3AC3C}" destId="{B30D4C7C-C710-428F-86F7-CB43FDFDC42E}" srcOrd="13" destOrd="0" presId="urn:microsoft.com/office/officeart/2005/8/layout/cycle6"/>
    <dgm:cxn modelId="{D7830D91-8D2C-4E85-B382-388E47A8A914}" type="presParOf" srcId="{357B074A-103A-4859-ACE6-8C9F5EA3AC3C}" destId="{3DE1186E-8E1D-4BD8-9B67-1B31C0931645}" srcOrd="14" destOrd="0" presId="urn:microsoft.com/office/officeart/2005/8/layout/cycle6"/>
    <dgm:cxn modelId="{64712972-1E42-49F8-A5E2-BD53E1CD295E}" type="presParOf" srcId="{357B074A-103A-4859-ACE6-8C9F5EA3AC3C}" destId="{6314F97A-CD80-4B1B-B40C-184CB65B0A8D}" srcOrd="15" destOrd="0" presId="urn:microsoft.com/office/officeart/2005/8/layout/cycle6"/>
    <dgm:cxn modelId="{AAFAF31F-C677-4509-B10A-51A27DC36785}" type="presParOf" srcId="{357B074A-103A-4859-ACE6-8C9F5EA3AC3C}" destId="{ACCE0E72-8E3E-4632-9D4E-067C4A457848}" srcOrd="16" destOrd="0" presId="urn:microsoft.com/office/officeart/2005/8/layout/cycle6"/>
    <dgm:cxn modelId="{9490544B-28D1-4D16-A98A-F893848CF9CE}" type="presParOf" srcId="{357B074A-103A-4859-ACE6-8C9F5EA3AC3C}" destId="{B03A8D26-7FA2-4571-94FC-6EB2CC80FDCC}" srcOrd="17" destOrd="0" presId="urn:microsoft.com/office/officeart/2005/8/layout/cycle6"/>
    <dgm:cxn modelId="{17620C10-8907-43DB-B1C2-2C0CBD39D02D}" type="presParOf" srcId="{357B074A-103A-4859-ACE6-8C9F5EA3AC3C}" destId="{A85CEC46-CD0A-4789-AB49-578225EA73FC}" srcOrd="18" destOrd="0" presId="urn:microsoft.com/office/officeart/2005/8/layout/cycle6"/>
    <dgm:cxn modelId="{BF3C70ED-01F1-4ED2-A6BB-C395510BF63F}" type="presParOf" srcId="{357B074A-103A-4859-ACE6-8C9F5EA3AC3C}" destId="{32232A22-6C4D-4831-B3B4-9A8E9F38A514}" srcOrd="19" destOrd="0" presId="urn:microsoft.com/office/officeart/2005/8/layout/cycle6"/>
    <dgm:cxn modelId="{3AC20CC0-6060-4070-8405-5A46B662840F}" type="presParOf" srcId="{357B074A-103A-4859-ACE6-8C9F5EA3AC3C}" destId="{BB2F0C93-CB1A-4484-BB08-C6C1F3DD1151}" srcOrd="20" destOrd="0" presId="urn:microsoft.com/office/officeart/2005/8/layout/cycle6"/>
    <dgm:cxn modelId="{14278893-C952-405D-BC84-0503CAED850D}" type="presParOf" srcId="{357B074A-103A-4859-ACE6-8C9F5EA3AC3C}" destId="{226B3EE1-A618-4383-9900-F6766B78324A}" srcOrd="21" destOrd="0" presId="urn:microsoft.com/office/officeart/2005/8/layout/cycle6"/>
    <dgm:cxn modelId="{B22B1332-7955-4778-BD04-1526638F07C6}" type="presParOf" srcId="{357B074A-103A-4859-ACE6-8C9F5EA3AC3C}" destId="{990EBC1E-9103-46F1-BFD6-01DDDBB222E7}" srcOrd="22" destOrd="0" presId="urn:microsoft.com/office/officeart/2005/8/layout/cycle6"/>
    <dgm:cxn modelId="{73A46FF4-7DDD-4E56-9D0D-808B5A8FF55E}" type="presParOf" srcId="{357B074A-103A-4859-ACE6-8C9F5EA3AC3C}" destId="{9D4BC09F-0F4C-40EE-8A64-176F2A56E29C}" srcOrd="23" destOrd="0" presId="urn:microsoft.com/office/officeart/2005/8/layout/cycle6"/>
    <dgm:cxn modelId="{91208092-2B94-4205-B782-563DD0B9A6EA}" type="presParOf" srcId="{357B074A-103A-4859-ACE6-8C9F5EA3AC3C}" destId="{9987ACBC-E7C3-4F35-B2BD-C82DA74B7FA9}" srcOrd="24" destOrd="0" presId="urn:microsoft.com/office/officeart/2005/8/layout/cycle6"/>
    <dgm:cxn modelId="{72C7F7B9-4D63-404A-BD2D-BB76B329442D}" type="presParOf" srcId="{357B074A-103A-4859-ACE6-8C9F5EA3AC3C}" destId="{C715765E-04BB-4D49-BDE8-BFCCD805DF28}" srcOrd="25" destOrd="0" presId="urn:microsoft.com/office/officeart/2005/8/layout/cycle6"/>
    <dgm:cxn modelId="{719A67DF-768A-4A27-8C40-27298525CF90}" type="presParOf" srcId="{357B074A-103A-4859-ACE6-8C9F5EA3AC3C}" destId="{E51D09B2-4AA4-4D71-815C-336A37E51F2C}" srcOrd="26" destOrd="0" presId="urn:microsoft.com/office/officeart/2005/8/layout/cycle6"/>
    <dgm:cxn modelId="{E50C4784-5B01-4444-B59A-C8C0110E304B}" type="presParOf" srcId="{357B074A-103A-4859-ACE6-8C9F5EA3AC3C}" destId="{254DAC62-D82A-4D7D-8290-ABA50BF3B0B6}" srcOrd="27" destOrd="0" presId="urn:microsoft.com/office/officeart/2005/8/layout/cycle6"/>
    <dgm:cxn modelId="{8FADD89B-94C8-4352-AE10-F051CC849724}" type="presParOf" srcId="{357B074A-103A-4859-ACE6-8C9F5EA3AC3C}" destId="{EF10BAB3-08D5-4510-8C67-80A431D2B08B}" srcOrd="28" destOrd="0" presId="urn:microsoft.com/office/officeart/2005/8/layout/cycle6"/>
    <dgm:cxn modelId="{93D5CD45-3868-4451-9719-A9035EA140E4}" type="presParOf" srcId="{357B074A-103A-4859-ACE6-8C9F5EA3AC3C}" destId="{8DB9CF68-8829-40EF-8871-867887CE6CFA}" srcOrd="29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1086B2-408F-495C-9D20-5077C0F12AAD}" type="doc">
      <dgm:prSet loTypeId="urn:microsoft.com/office/officeart/2005/8/layout/pictureOrgChart+Icon" loCatId="hierarchy" qsTypeId="urn:microsoft.com/office/officeart/2005/8/quickstyle/3d3" qsCatId="3D" csTypeId="urn:microsoft.com/office/officeart/2005/8/colors/colorful4" csCatId="colorful" phldr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</dgm:spPr>
      <dgm:t>
        <a:bodyPr/>
        <a:lstStyle/>
        <a:p>
          <a:endParaRPr lang="en-US"/>
        </a:p>
      </dgm:t>
    </dgm:pt>
    <dgm:pt modelId="{8E95459D-6006-4CD7-9684-695A08CED9B4}">
      <dgm:prSet phldrT="[Text]" custT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2400" b="1" dirty="0" smtClean="0"/>
            <a:t>Scope of Contribution</a:t>
          </a:r>
          <a:endParaRPr lang="en-US" sz="2400" b="1" dirty="0"/>
        </a:p>
      </dgm:t>
    </dgm:pt>
    <dgm:pt modelId="{DDA3BF4C-9C1E-41EC-99D1-876FEA8951A6}" type="parTrans" cxnId="{DDF4FB1B-E9A9-4BAA-B823-3DCC6040C4F3}">
      <dgm:prSet/>
      <dgm:spPr/>
      <dgm:t>
        <a:bodyPr/>
        <a:lstStyle/>
        <a:p>
          <a:endParaRPr lang="en-US"/>
        </a:p>
      </dgm:t>
    </dgm:pt>
    <dgm:pt modelId="{B3BEAB62-5684-418A-811D-8FDCDD5E515C}" type="sibTrans" cxnId="{DDF4FB1B-E9A9-4BAA-B823-3DCC6040C4F3}">
      <dgm:prSet/>
      <dgm:spPr/>
      <dgm:t>
        <a:bodyPr/>
        <a:lstStyle/>
        <a:p>
          <a:endParaRPr lang="en-US"/>
        </a:p>
      </dgm:t>
    </dgm:pt>
    <dgm:pt modelId="{4B48AB42-FBAB-4BCD-B9C4-F8CA1FBE3027}" type="asst">
      <dgm:prSet phldrT="[Text]" custT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2400" b="1" dirty="0" smtClean="0"/>
            <a:t>Contributor personality</a:t>
          </a:r>
          <a:endParaRPr lang="en-US" sz="2400" b="1" dirty="0"/>
        </a:p>
      </dgm:t>
    </dgm:pt>
    <dgm:pt modelId="{239288FE-86D2-4C4C-A5C0-E59ED2989F41}" type="parTrans" cxnId="{DB0F8B3D-DA87-489E-8CE4-6F775406B436}">
      <dgm:prSet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z="-110000" prstMaterial="matte">
          <a:bevelT w="127000" h="63500"/>
        </a:sp3d>
      </dgm:spPr>
      <dgm:t>
        <a:bodyPr/>
        <a:lstStyle/>
        <a:p>
          <a:endParaRPr lang="en-US"/>
        </a:p>
      </dgm:t>
    </dgm:pt>
    <dgm:pt modelId="{4CA383B8-13D3-45F2-92B5-42449BAE45AB}" type="sibTrans" cxnId="{DB0F8B3D-DA87-489E-8CE4-6F775406B436}">
      <dgm:prSet/>
      <dgm:spPr/>
      <dgm:t>
        <a:bodyPr/>
        <a:lstStyle/>
        <a:p>
          <a:endParaRPr lang="en-US"/>
        </a:p>
      </dgm:t>
    </dgm:pt>
    <dgm:pt modelId="{E0F54565-6F32-4BCB-9538-E47BC14872CF}">
      <dgm:prSet phldrT="[Text]" custT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2400" b="1" dirty="0" smtClean="0"/>
            <a:t>Personal/ Self</a:t>
          </a:r>
          <a:endParaRPr lang="en-US" sz="2400" b="1" dirty="0"/>
        </a:p>
      </dgm:t>
    </dgm:pt>
    <dgm:pt modelId="{5E818248-5FF3-4913-BCCA-3B63F8E23551}" type="parTrans" cxnId="{5CB90DB8-436B-4A7D-AFCA-8CB85DE867EF}">
      <dgm:prSet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z="-110000" prstMaterial="matte">
          <a:bevelT w="127000" h="63500"/>
        </a:sp3d>
      </dgm:spPr>
      <dgm:t>
        <a:bodyPr/>
        <a:lstStyle/>
        <a:p>
          <a:endParaRPr lang="en-US"/>
        </a:p>
      </dgm:t>
    </dgm:pt>
    <dgm:pt modelId="{B727C25B-5F5E-44D0-BCF3-FBEB2CA2069D}" type="sibTrans" cxnId="{5CB90DB8-436B-4A7D-AFCA-8CB85DE867EF}">
      <dgm:prSet/>
      <dgm:spPr/>
      <dgm:t>
        <a:bodyPr/>
        <a:lstStyle/>
        <a:p>
          <a:endParaRPr lang="en-US"/>
        </a:p>
      </dgm:t>
    </dgm:pt>
    <dgm:pt modelId="{6D439503-25A4-4279-9A3B-E5982E26D2B0}">
      <dgm:prSet phldrT="[Text]" custT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2400" b="1" dirty="0" smtClean="0"/>
            <a:t>Organizational/</a:t>
          </a:r>
        </a:p>
        <a:p>
          <a:r>
            <a:rPr lang="en-US" sz="2400" b="1" dirty="0" smtClean="0"/>
            <a:t>Professional</a:t>
          </a:r>
          <a:endParaRPr lang="en-US" sz="2400" b="1" dirty="0"/>
        </a:p>
      </dgm:t>
    </dgm:pt>
    <dgm:pt modelId="{D5FEDA5E-D326-4FB7-8C0C-5ECB4D93D9F7}" type="parTrans" cxnId="{992D5364-0E28-461E-AAD4-8F5D034E927B}">
      <dgm:prSet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z="-110000" prstMaterial="matte">
          <a:bevelT w="127000" h="63500"/>
        </a:sp3d>
      </dgm:spPr>
      <dgm:t>
        <a:bodyPr/>
        <a:lstStyle/>
        <a:p>
          <a:endParaRPr lang="en-US"/>
        </a:p>
      </dgm:t>
    </dgm:pt>
    <dgm:pt modelId="{3F1C18AA-1636-488E-83AF-D9FB9851119E}" type="sibTrans" cxnId="{992D5364-0E28-461E-AAD4-8F5D034E927B}">
      <dgm:prSet/>
      <dgm:spPr/>
      <dgm:t>
        <a:bodyPr/>
        <a:lstStyle/>
        <a:p>
          <a:endParaRPr lang="en-US"/>
        </a:p>
      </dgm:t>
    </dgm:pt>
    <dgm:pt modelId="{3E2957DC-3B17-4227-8E20-B6052DA3D0F9}">
      <dgm:prSet phldrT="[Text]" custT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2400" b="1" dirty="0" smtClean="0"/>
            <a:t>Social</a:t>
          </a:r>
          <a:endParaRPr lang="en-US" sz="2400" b="1" dirty="0"/>
        </a:p>
      </dgm:t>
    </dgm:pt>
    <dgm:pt modelId="{885EB4AA-A6E1-4AC8-BD1D-5049563BBC38}" type="parTrans" cxnId="{F1240BA6-57BE-4AD1-BBE6-BC867ED4C800}">
      <dgm:prSet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z="-110000" prstMaterial="matte">
          <a:bevelT w="127000" h="63500"/>
        </a:sp3d>
      </dgm:spPr>
      <dgm:t>
        <a:bodyPr/>
        <a:lstStyle/>
        <a:p>
          <a:endParaRPr lang="en-US"/>
        </a:p>
      </dgm:t>
    </dgm:pt>
    <dgm:pt modelId="{79E361C0-E5F1-4928-B824-FDED63748B72}" type="sibTrans" cxnId="{F1240BA6-57BE-4AD1-BBE6-BC867ED4C800}">
      <dgm:prSet/>
      <dgm:spPr/>
      <dgm:t>
        <a:bodyPr/>
        <a:lstStyle/>
        <a:p>
          <a:endParaRPr lang="en-US"/>
        </a:p>
      </dgm:t>
    </dgm:pt>
    <dgm:pt modelId="{7582C55B-443C-4FBA-B273-AD94A749673F}" type="pres">
      <dgm:prSet presAssocID="{CE1086B2-408F-495C-9D20-5077C0F12AA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FCDC788-0795-440D-8B1B-9BCB0C31160F}" type="pres">
      <dgm:prSet presAssocID="{8E95459D-6006-4CD7-9684-695A08CED9B4}" presName="hierRoot1" presStyleCnt="0">
        <dgm:presLayoutVars>
          <dgm:hierBranch val="init"/>
        </dgm:presLayoutVars>
      </dgm:prSet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A8F105B6-D35B-4EE3-BADB-C713BC76675A}" type="pres">
      <dgm:prSet presAssocID="{8E95459D-6006-4CD7-9684-695A08CED9B4}" presName="rootComposite1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E04D913C-8124-4DA0-AE1A-654962ED0931}" type="pres">
      <dgm:prSet presAssocID="{8E95459D-6006-4CD7-9684-695A08CED9B4}" presName="rootText1" presStyleLbl="node0" presStyleIdx="0" presStyleCnt="1" custScaleX="1095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19D100-37E4-427F-8407-9FF97EDA1710}" type="pres">
      <dgm:prSet presAssocID="{8E95459D-6006-4CD7-9684-695A08CED9B4}" presName="rootPict1" presStyleLbl="align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23D0F6A5-3C1B-45B8-B5BC-88292F9707D2}" type="pres">
      <dgm:prSet presAssocID="{8E95459D-6006-4CD7-9684-695A08CED9B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06AC294-61C9-494D-82E7-8971CC68D056}" type="pres">
      <dgm:prSet presAssocID="{8E95459D-6006-4CD7-9684-695A08CED9B4}" presName="hierChild2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9EAA7B67-DD08-44C9-AED4-D488B089D0F3}" type="pres">
      <dgm:prSet presAssocID="{5E818248-5FF3-4913-BCCA-3B63F8E23551}" presName="Name37" presStyleLbl="parChTrans1D2" presStyleIdx="0" presStyleCnt="4"/>
      <dgm:spPr/>
      <dgm:t>
        <a:bodyPr/>
        <a:lstStyle/>
        <a:p>
          <a:endParaRPr lang="en-US"/>
        </a:p>
      </dgm:t>
    </dgm:pt>
    <dgm:pt modelId="{73DB4055-6F75-40EF-BC02-9CBDAE09B8A7}" type="pres">
      <dgm:prSet presAssocID="{E0F54565-6F32-4BCB-9538-E47BC14872CF}" presName="hierRoot2" presStyleCnt="0">
        <dgm:presLayoutVars>
          <dgm:hierBranch val="init"/>
        </dgm:presLayoutVars>
      </dgm:prSet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5AFD467D-23E5-45B3-ABB3-1AA357E050A9}" type="pres">
      <dgm:prSet presAssocID="{E0F54565-6F32-4BCB-9538-E47BC14872CF}" presName="rootComposite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5C35DACA-0C42-4304-8BC8-7DF43C70C5DC}" type="pres">
      <dgm:prSet presAssocID="{E0F54565-6F32-4BCB-9538-E47BC14872CF}" presName="rootText" presStyleLbl="node2" presStyleIdx="0" presStyleCnt="3" custScaleX="1095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1A88E1-22AE-45E8-AB90-55ACCFE47407}" type="pres">
      <dgm:prSet presAssocID="{E0F54565-6F32-4BCB-9538-E47BC14872CF}" presName="rootPict" presStyleLbl="alignImgPlace1" presStyleIdx="1" presStyleCnt="5" custScaleX="12921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endParaRPr lang="en-US"/>
        </a:p>
      </dgm:t>
    </dgm:pt>
    <dgm:pt modelId="{40B50E88-FD9A-418B-AD46-E3516FAD7F7D}" type="pres">
      <dgm:prSet presAssocID="{E0F54565-6F32-4BCB-9538-E47BC14872CF}" presName="rootConnector" presStyleLbl="node2" presStyleIdx="0" presStyleCnt="3"/>
      <dgm:spPr/>
      <dgm:t>
        <a:bodyPr/>
        <a:lstStyle/>
        <a:p>
          <a:endParaRPr lang="en-US"/>
        </a:p>
      </dgm:t>
    </dgm:pt>
    <dgm:pt modelId="{EB875FCB-D8A0-4171-85A5-F8E567C5D05B}" type="pres">
      <dgm:prSet presAssocID="{E0F54565-6F32-4BCB-9538-E47BC14872CF}" presName="hierChild4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A7F328D1-0F9C-476D-B2B2-1920EEF30CEA}" type="pres">
      <dgm:prSet presAssocID="{E0F54565-6F32-4BCB-9538-E47BC14872CF}" presName="hierChild5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31C40045-B368-4369-B619-D799FA7C23A1}" type="pres">
      <dgm:prSet presAssocID="{D5FEDA5E-D326-4FB7-8C0C-5ECB4D93D9F7}" presName="Name37" presStyleLbl="parChTrans1D2" presStyleIdx="1" presStyleCnt="4"/>
      <dgm:spPr/>
      <dgm:t>
        <a:bodyPr/>
        <a:lstStyle/>
        <a:p>
          <a:endParaRPr lang="en-US"/>
        </a:p>
      </dgm:t>
    </dgm:pt>
    <dgm:pt modelId="{28B28ED5-D616-486E-B063-1A5FF1159103}" type="pres">
      <dgm:prSet presAssocID="{6D439503-25A4-4279-9A3B-E5982E26D2B0}" presName="hierRoot2" presStyleCnt="0">
        <dgm:presLayoutVars>
          <dgm:hierBranch val="init"/>
        </dgm:presLayoutVars>
      </dgm:prSet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51FCFD6F-25A3-47A9-ACC8-C29E416FC6B1}" type="pres">
      <dgm:prSet presAssocID="{6D439503-25A4-4279-9A3B-E5982E26D2B0}" presName="rootComposite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A8F7FFCC-1EA2-4DB7-B69C-6D98C8315BDF}" type="pres">
      <dgm:prSet presAssocID="{6D439503-25A4-4279-9A3B-E5982E26D2B0}" presName="rootText" presStyleLbl="node2" presStyleIdx="1" presStyleCnt="3" custScaleX="1095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6A1ACC-52A2-45FB-9627-3B59A50678DA}" type="pres">
      <dgm:prSet presAssocID="{6D439503-25A4-4279-9A3B-E5982E26D2B0}" presName="rootPict" presStyleLbl="alignImgPlace1" presStyleIdx="2" presStyleCnt="5" custScaleX="129210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8000" r="-48000"/>
          </a:stretch>
        </a:blipFill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86858029-7A4A-4D24-90C7-D281AD267DBA}" type="pres">
      <dgm:prSet presAssocID="{6D439503-25A4-4279-9A3B-E5982E26D2B0}" presName="rootConnector" presStyleLbl="node2" presStyleIdx="1" presStyleCnt="3"/>
      <dgm:spPr/>
      <dgm:t>
        <a:bodyPr/>
        <a:lstStyle/>
        <a:p>
          <a:endParaRPr lang="en-US"/>
        </a:p>
      </dgm:t>
    </dgm:pt>
    <dgm:pt modelId="{0A790E2F-8596-472B-8AC3-9FE85FCF7CB6}" type="pres">
      <dgm:prSet presAssocID="{6D439503-25A4-4279-9A3B-E5982E26D2B0}" presName="hierChild4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F9C898F8-82A9-431A-A5D9-8FF6731A96FD}" type="pres">
      <dgm:prSet presAssocID="{6D439503-25A4-4279-9A3B-E5982E26D2B0}" presName="hierChild5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BB15A81D-0AE6-4D82-8BFA-AA43F80CF528}" type="pres">
      <dgm:prSet presAssocID="{885EB4AA-A6E1-4AC8-BD1D-5049563BBC38}" presName="Name37" presStyleLbl="parChTrans1D2" presStyleIdx="2" presStyleCnt="4"/>
      <dgm:spPr/>
      <dgm:t>
        <a:bodyPr/>
        <a:lstStyle/>
        <a:p>
          <a:endParaRPr lang="en-US"/>
        </a:p>
      </dgm:t>
    </dgm:pt>
    <dgm:pt modelId="{7F05842F-E667-4184-9694-A0C92B754721}" type="pres">
      <dgm:prSet presAssocID="{3E2957DC-3B17-4227-8E20-B6052DA3D0F9}" presName="hierRoot2" presStyleCnt="0">
        <dgm:presLayoutVars>
          <dgm:hierBranch val="init"/>
        </dgm:presLayoutVars>
      </dgm:prSet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295463EC-4ED8-4C9D-A663-2D5774759573}" type="pres">
      <dgm:prSet presAssocID="{3E2957DC-3B17-4227-8E20-B6052DA3D0F9}" presName="rootComposite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289122F1-6386-4B3A-AC87-ADA2610E13FC}" type="pres">
      <dgm:prSet presAssocID="{3E2957DC-3B17-4227-8E20-B6052DA3D0F9}" presName="rootText" presStyleLbl="node2" presStyleIdx="2" presStyleCnt="3" custScaleX="1095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A237FA-4D34-472E-B5FE-3A2B49461F19}" type="pres">
      <dgm:prSet presAssocID="{3E2957DC-3B17-4227-8E20-B6052DA3D0F9}" presName="rootPict" presStyleLbl="alignImgPlace1" presStyleIdx="3" presStyleCnt="5" custScaleX="129210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6590F0B6-225B-480B-8E9A-DB0409D993B0}" type="pres">
      <dgm:prSet presAssocID="{3E2957DC-3B17-4227-8E20-B6052DA3D0F9}" presName="rootConnector" presStyleLbl="node2" presStyleIdx="2" presStyleCnt="3"/>
      <dgm:spPr/>
      <dgm:t>
        <a:bodyPr/>
        <a:lstStyle/>
        <a:p>
          <a:endParaRPr lang="en-US"/>
        </a:p>
      </dgm:t>
    </dgm:pt>
    <dgm:pt modelId="{0621EE88-0BF5-4251-832A-3AB8332E2A6F}" type="pres">
      <dgm:prSet presAssocID="{3E2957DC-3B17-4227-8E20-B6052DA3D0F9}" presName="hierChild4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9578FB1B-7D9F-46CF-9DF1-008300B09C54}" type="pres">
      <dgm:prSet presAssocID="{3E2957DC-3B17-4227-8E20-B6052DA3D0F9}" presName="hierChild5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9FB5BAC7-A436-4815-B837-41DE3202404F}" type="pres">
      <dgm:prSet presAssocID="{8E95459D-6006-4CD7-9684-695A08CED9B4}" presName="hierChild3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8E537986-F733-4573-8D4E-3638654A0EB0}" type="pres">
      <dgm:prSet presAssocID="{239288FE-86D2-4C4C-A5C0-E59ED2989F41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417FD2DB-484F-4819-9183-63BC9F5AE875}" type="pres">
      <dgm:prSet presAssocID="{4B48AB42-FBAB-4BCD-B9C4-F8CA1FBE3027}" presName="hierRoot3" presStyleCnt="0">
        <dgm:presLayoutVars>
          <dgm:hierBranch val="init"/>
        </dgm:presLayoutVars>
      </dgm:prSet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DD501516-F2E9-4C77-B550-B692038F1F13}" type="pres">
      <dgm:prSet presAssocID="{4B48AB42-FBAB-4BCD-B9C4-F8CA1FBE3027}" presName="rootComposite3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D0E13710-C42A-4812-B392-1C397582C59E}" type="pres">
      <dgm:prSet presAssocID="{4B48AB42-FBAB-4BCD-B9C4-F8CA1FBE3027}" presName="rootText3" presStyleLbl="asst1" presStyleIdx="0" presStyleCnt="1" custScaleX="1095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103925-CEDF-45BD-97A2-14E32CAB575E}" type="pres">
      <dgm:prSet presAssocID="{4B48AB42-FBAB-4BCD-B9C4-F8CA1FBE3027}" presName="rootPict3" presStyleLbl="alignImgPlace1" presStyleIdx="4" presStyleCnt="5" custScaleX="129210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9000" r="-69000"/>
          </a:stretch>
        </a:blipFill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C84A223C-354C-407F-A95F-EB02A86EFE67}" type="pres">
      <dgm:prSet presAssocID="{4B48AB42-FBAB-4BCD-B9C4-F8CA1FBE3027}" presName="rootConnector3" presStyleLbl="asst1" presStyleIdx="0" presStyleCnt="1"/>
      <dgm:spPr/>
      <dgm:t>
        <a:bodyPr/>
        <a:lstStyle/>
        <a:p>
          <a:endParaRPr lang="en-US"/>
        </a:p>
      </dgm:t>
    </dgm:pt>
    <dgm:pt modelId="{A6288DFD-3A35-4BCB-9EC8-FD42BD8E769E}" type="pres">
      <dgm:prSet presAssocID="{4B48AB42-FBAB-4BCD-B9C4-F8CA1FBE3027}" presName="hierChild6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CC74293A-30AE-4A4A-956A-D36F543B3A31}" type="pres">
      <dgm:prSet presAssocID="{4B48AB42-FBAB-4BCD-B9C4-F8CA1FBE3027}" presName="hierChild7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</dgm:ptLst>
  <dgm:cxnLst>
    <dgm:cxn modelId="{B8EC6E15-0CA2-4ABC-9583-80967A1C472B}" type="presOf" srcId="{4B48AB42-FBAB-4BCD-B9C4-F8CA1FBE3027}" destId="{C84A223C-354C-407F-A95F-EB02A86EFE67}" srcOrd="1" destOrd="0" presId="urn:microsoft.com/office/officeart/2005/8/layout/pictureOrgChart+Icon"/>
    <dgm:cxn modelId="{2064D086-BEAD-4A51-897B-FB59B8583954}" type="presOf" srcId="{E0F54565-6F32-4BCB-9538-E47BC14872CF}" destId="{40B50E88-FD9A-418B-AD46-E3516FAD7F7D}" srcOrd="1" destOrd="0" presId="urn:microsoft.com/office/officeart/2005/8/layout/pictureOrgChart+Icon"/>
    <dgm:cxn modelId="{DDF4FB1B-E9A9-4BAA-B823-3DCC6040C4F3}" srcId="{CE1086B2-408F-495C-9D20-5077C0F12AAD}" destId="{8E95459D-6006-4CD7-9684-695A08CED9B4}" srcOrd="0" destOrd="0" parTransId="{DDA3BF4C-9C1E-41EC-99D1-876FEA8951A6}" sibTransId="{B3BEAB62-5684-418A-811D-8FDCDD5E515C}"/>
    <dgm:cxn modelId="{A263843B-46E1-49E6-9500-6B67D3E6CBF1}" type="presOf" srcId="{8E95459D-6006-4CD7-9684-695A08CED9B4}" destId="{23D0F6A5-3C1B-45B8-B5BC-88292F9707D2}" srcOrd="1" destOrd="0" presId="urn:microsoft.com/office/officeart/2005/8/layout/pictureOrgChart+Icon"/>
    <dgm:cxn modelId="{F1240BA6-57BE-4AD1-BBE6-BC867ED4C800}" srcId="{8E95459D-6006-4CD7-9684-695A08CED9B4}" destId="{3E2957DC-3B17-4227-8E20-B6052DA3D0F9}" srcOrd="3" destOrd="0" parTransId="{885EB4AA-A6E1-4AC8-BD1D-5049563BBC38}" sibTransId="{79E361C0-E5F1-4928-B824-FDED63748B72}"/>
    <dgm:cxn modelId="{551BCCA3-3619-4322-B94A-BD5B4555729D}" type="presOf" srcId="{5E818248-5FF3-4913-BCCA-3B63F8E23551}" destId="{9EAA7B67-DD08-44C9-AED4-D488B089D0F3}" srcOrd="0" destOrd="0" presId="urn:microsoft.com/office/officeart/2005/8/layout/pictureOrgChart+Icon"/>
    <dgm:cxn modelId="{5CB90DB8-436B-4A7D-AFCA-8CB85DE867EF}" srcId="{8E95459D-6006-4CD7-9684-695A08CED9B4}" destId="{E0F54565-6F32-4BCB-9538-E47BC14872CF}" srcOrd="1" destOrd="0" parTransId="{5E818248-5FF3-4913-BCCA-3B63F8E23551}" sibTransId="{B727C25B-5F5E-44D0-BCF3-FBEB2CA2069D}"/>
    <dgm:cxn modelId="{C667B19C-DA16-45C7-99D0-0DE588AADE80}" type="presOf" srcId="{3E2957DC-3B17-4227-8E20-B6052DA3D0F9}" destId="{289122F1-6386-4B3A-AC87-ADA2610E13FC}" srcOrd="0" destOrd="0" presId="urn:microsoft.com/office/officeart/2005/8/layout/pictureOrgChart+Icon"/>
    <dgm:cxn modelId="{992D5364-0E28-461E-AAD4-8F5D034E927B}" srcId="{8E95459D-6006-4CD7-9684-695A08CED9B4}" destId="{6D439503-25A4-4279-9A3B-E5982E26D2B0}" srcOrd="2" destOrd="0" parTransId="{D5FEDA5E-D326-4FB7-8C0C-5ECB4D93D9F7}" sibTransId="{3F1C18AA-1636-488E-83AF-D9FB9851119E}"/>
    <dgm:cxn modelId="{DB0F8B3D-DA87-489E-8CE4-6F775406B436}" srcId="{8E95459D-6006-4CD7-9684-695A08CED9B4}" destId="{4B48AB42-FBAB-4BCD-B9C4-F8CA1FBE3027}" srcOrd="0" destOrd="0" parTransId="{239288FE-86D2-4C4C-A5C0-E59ED2989F41}" sibTransId="{4CA383B8-13D3-45F2-92B5-42449BAE45AB}"/>
    <dgm:cxn modelId="{74B3AFE9-3165-41CB-B0CA-4B0EC90153BF}" type="presOf" srcId="{3E2957DC-3B17-4227-8E20-B6052DA3D0F9}" destId="{6590F0B6-225B-480B-8E9A-DB0409D993B0}" srcOrd="1" destOrd="0" presId="urn:microsoft.com/office/officeart/2005/8/layout/pictureOrgChart+Icon"/>
    <dgm:cxn modelId="{F6B0C1A4-7182-47B1-BDD8-F8BF636352B2}" type="presOf" srcId="{CE1086B2-408F-495C-9D20-5077C0F12AAD}" destId="{7582C55B-443C-4FBA-B273-AD94A749673F}" srcOrd="0" destOrd="0" presId="urn:microsoft.com/office/officeart/2005/8/layout/pictureOrgChart+Icon"/>
    <dgm:cxn modelId="{31B8BF0B-CCC7-4892-863C-4163846B8D77}" type="presOf" srcId="{E0F54565-6F32-4BCB-9538-E47BC14872CF}" destId="{5C35DACA-0C42-4304-8BC8-7DF43C70C5DC}" srcOrd="0" destOrd="0" presId="urn:microsoft.com/office/officeart/2005/8/layout/pictureOrgChart+Icon"/>
    <dgm:cxn modelId="{F85C8BD3-9E5A-4DE4-B641-D6C5D539A752}" type="presOf" srcId="{4B48AB42-FBAB-4BCD-B9C4-F8CA1FBE3027}" destId="{D0E13710-C42A-4812-B392-1C397582C59E}" srcOrd="0" destOrd="0" presId="urn:microsoft.com/office/officeart/2005/8/layout/pictureOrgChart+Icon"/>
    <dgm:cxn modelId="{4C78BD91-5120-4A6B-9DE8-676E91BE1496}" type="presOf" srcId="{6D439503-25A4-4279-9A3B-E5982E26D2B0}" destId="{A8F7FFCC-1EA2-4DB7-B69C-6D98C8315BDF}" srcOrd="0" destOrd="0" presId="urn:microsoft.com/office/officeart/2005/8/layout/pictureOrgChart+Icon"/>
    <dgm:cxn modelId="{BF1BFD5B-2B11-4FAC-90DA-51D30678A960}" type="presOf" srcId="{6D439503-25A4-4279-9A3B-E5982E26D2B0}" destId="{86858029-7A4A-4D24-90C7-D281AD267DBA}" srcOrd="1" destOrd="0" presId="urn:microsoft.com/office/officeart/2005/8/layout/pictureOrgChart+Icon"/>
    <dgm:cxn modelId="{274941A9-7D66-4E8A-8529-F512329F4631}" type="presOf" srcId="{885EB4AA-A6E1-4AC8-BD1D-5049563BBC38}" destId="{BB15A81D-0AE6-4D82-8BFA-AA43F80CF528}" srcOrd="0" destOrd="0" presId="urn:microsoft.com/office/officeart/2005/8/layout/pictureOrgChart+Icon"/>
    <dgm:cxn modelId="{79314E73-67EA-4AD2-AD82-F7D234C59ABF}" type="presOf" srcId="{8E95459D-6006-4CD7-9684-695A08CED9B4}" destId="{E04D913C-8124-4DA0-AE1A-654962ED0931}" srcOrd="0" destOrd="0" presId="urn:microsoft.com/office/officeart/2005/8/layout/pictureOrgChart+Icon"/>
    <dgm:cxn modelId="{A609E552-1A15-494B-B932-151CBBA6DDBC}" type="presOf" srcId="{239288FE-86D2-4C4C-A5C0-E59ED2989F41}" destId="{8E537986-F733-4573-8D4E-3638654A0EB0}" srcOrd="0" destOrd="0" presId="urn:microsoft.com/office/officeart/2005/8/layout/pictureOrgChart+Icon"/>
    <dgm:cxn modelId="{1AA39261-3511-491B-B75D-957BB9D37754}" type="presOf" srcId="{D5FEDA5E-D326-4FB7-8C0C-5ECB4D93D9F7}" destId="{31C40045-B368-4369-B619-D799FA7C23A1}" srcOrd="0" destOrd="0" presId="urn:microsoft.com/office/officeart/2005/8/layout/pictureOrgChart+Icon"/>
    <dgm:cxn modelId="{2E599835-9EA1-4AA2-BCB0-3588ADD5F98F}" type="presParOf" srcId="{7582C55B-443C-4FBA-B273-AD94A749673F}" destId="{3FCDC788-0795-440D-8B1B-9BCB0C31160F}" srcOrd="0" destOrd="0" presId="urn:microsoft.com/office/officeart/2005/8/layout/pictureOrgChart+Icon"/>
    <dgm:cxn modelId="{84E3DB13-3B6F-4710-8177-3224B57529AA}" type="presParOf" srcId="{3FCDC788-0795-440D-8B1B-9BCB0C31160F}" destId="{A8F105B6-D35B-4EE3-BADB-C713BC76675A}" srcOrd="0" destOrd="0" presId="urn:microsoft.com/office/officeart/2005/8/layout/pictureOrgChart+Icon"/>
    <dgm:cxn modelId="{08126ACB-B406-4065-81EC-0CA22874BA3A}" type="presParOf" srcId="{A8F105B6-D35B-4EE3-BADB-C713BC76675A}" destId="{E04D913C-8124-4DA0-AE1A-654962ED0931}" srcOrd="0" destOrd="0" presId="urn:microsoft.com/office/officeart/2005/8/layout/pictureOrgChart+Icon"/>
    <dgm:cxn modelId="{3EFD063E-8680-4E93-A758-9C728AFCE13F}" type="presParOf" srcId="{A8F105B6-D35B-4EE3-BADB-C713BC76675A}" destId="{C719D100-37E4-427F-8407-9FF97EDA1710}" srcOrd="1" destOrd="0" presId="urn:microsoft.com/office/officeart/2005/8/layout/pictureOrgChart+Icon"/>
    <dgm:cxn modelId="{905A2329-28B6-4A4D-AC55-F21009381C8E}" type="presParOf" srcId="{A8F105B6-D35B-4EE3-BADB-C713BC76675A}" destId="{23D0F6A5-3C1B-45B8-B5BC-88292F9707D2}" srcOrd="2" destOrd="0" presId="urn:microsoft.com/office/officeart/2005/8/layout/pictureOrgChart+Icon"/>
    <dgm:cxn modelId="{98C10F2A-9E61-4949-AF81-6FA141BF4EBE}" type="presParOf" srcId="{3FCDC788-0795-440D-8B1B-9BCB0C31160F}" destId="{906AC294-61C9-494D-82E7-8971CC68D056}" srcOrd="1" destOrd="0" presId="urn:microsoft.com/office/officeart/2005/8/layout/pictureOrgChart+Icon"/>
    <dgm:cxn modelId="{D9AF1B64-71E7-4EC2-A11A-8DEDC9B16C82}" type="presParOf" srcId="{906AC294-61C9-494D-82E7-8971CC68D056}" destId="{9EAA7B67-DD08-44C9-AED4-D488B089D0F3}" srcOrd="0" destOrd="0" presId="urn:microsoft.com/office/officeart/2005/8/layout/pictureOrgChart+Icon"/>
    <dgm:cxn modelId="{F89C07F1-750D-4E24-AD18-66083CB62B3E}" type="presParOf" srcId="{906AC294-61C9-494D-82E7-8971CC68D056}" destId="{73DB4055-6F75-40EF-BC02-9CBDAE09B8A7}" srcOrd="1" destOrd="0" presId="urn:microsoft.com/office/officeart/2005/8/layout/pictureOrgChart+Icon"/>
    <dgm:cxn modelId="{175CA263-D769-44A4-A71D-A77BB5439DCA}" type="presParOf" srcId="{73DB4055-6F75-40EF-BC02-9CBDAE09B8A7}" destId="{5AFD467D-23E5-45B3-ABB3-1AA357E050A9}" srcOrd="0" destOrd="0" presId="urn:microsoft.com/office/officeart/2005/8/layout/pictureOrgChart+Icon"/>
    <dgm:cxn modelId="{52153629-3FF0-41A7-9715-233896D1C016}" type="presParOf" srcId="{5AFD467D-23E5-45B3-ABB3-1AA357E050A9}" destId="{5C35DACA-0C42-4304-8BC8-7DF43C70C5DC}" srcOrd="0" destOrd="0" presId="urn:microsoft.com/office/officeart/2005/8/layout/pictureOrgChart+Icon"/>
    <dgm:cxn modelId="{4C5846B2-F7D6-4203-878E-0E7B388B081D}" type="presParOf" srcId="{5AFD467D-23E5-45B3-ABB3-1AA357E050A9}" destId="{D31A88E1-22AE-45E8-AB90-55ACCFE47407}" srcOrd="1" destOrd="0" presId="urn:microsoft.com/office/officeart/2005/8/layout/pictureOrgChart+Icon"/>
    <dgm:cxn modelId="{F12A48F5-7FAB-4F4C-9AA2-BE907533A080}" type="presParOf" srcId="{5AFD467D-23E5-45B3-ABB3-1AA357E050A9}" destId="{40B50E88-FD9A-418B-AD46-E3516FAD7F7D}" srcOrd="2" destOrd="0" presId="urn:microsoft.com/office/officeart/2005/8/layout/pictureOrgChart+Icon"/>
    <dgm:cxn modelId="{CDC9B978-573E-4507-89FF-484667BDDF58}" type="presParOf" srcId="{73DB4055-6F75-40EF-BC02-9CBDAE09B8A7}" destId="{EB875FCB-D8A0-4171-85A5-F8E567C5D05B}" srcOrd="1" destOrd="0" presId="urn:microsoft.com/office/officeart/2005/8/layout/pictureOrgChart+Icon"/>
    <dgm:cxn modelId="{FD59E283-1AD7-4CE3-B998-805D1E139D25}" type="presParOf" srcId="{73DB4055-6F75-40EF-BC02-9CBDAE09B8A7}" destId="{A7F328D1-0F9C-476D-B2B2-1920EEF30CEA}" srcOrd="2" destOrd="0" presId="urn:microsoft.com/office/officeart/2005/8/layout/pictureOrgChart+Icon"/>
    <dgm:cxn modelId="{2BD39D57-96EE-4AF2-86F1-F18988B12AA7}" type="presParOf" srcId="{906AC294-61C9-494D-82E7-8971CC68D056}" destId="{31C40045-B368-4369-B619-D799FA7C23A1}" srcOrd="2" destOrd="0" presId="urn:microsoft.com/office/officeart/2005/8/layout/pictureOrgChart+Icon"/>
    <dgm:cxn modelId="{3AC9EAEF-CCD9-410D-A3AC-B33986CE9316}" type="presParOf" srcId="{906AC294-61C9-494D-82E7-8971CC68D056}" destId="{28B28ED5-D616-486E-B063-1A5FF1159103}" srcOrd="3" destOrd="0" presId="urn:microsoft.com/office/officeart/2005/8/layout/pictureOrgChart+Icon"/>
    <dgm:cxn modelId="{D743F4DA-21F0-4BE8-865A-0B5D0BBFE028}" type="presParOf" srcId="{28B28ED5-D616-486E-B063-1A5FF1159103}" destId="{51FCFD6F-25A3-47A9-ACC8-C29E416FC6B1}" srcOrd="0" destOrd="0" presId="urn:microsoft.com/office/officeart/2005/8/layout/pictureOrgChart+Icon"/>
    <dgm:cxn modelId="{ADB9639C-0010-4867-B83F-1FED5330B9E4}" type="presParOf" srcId="{51FCFD6F-25A3-47A9-ACC8-C29E416FC6B1}" destId="{A8F7FFCC-1EA2-4DB7-B69C-6D98C8315BDF}" srcOrd="0" destOrd="0" presId="urn:microsoft.com/office/officeart/2005/8/layout/pictureOrgChart+Icon"/>
    <dgm:cxn modelId="{F1C7A0B1-1C8B-4879-8B84-66617BA40718}" type="presParOf" srcId="{51FCFD6F-25A3-47A9-ACC8-C29E416FC6B1}" destId="{876A1ACC-52A2-45FB-9627-3B59A50678DA}" srcOrd="1" destOrd="0" presId="urn:microsoft.com/office/officeart/2005/8/layout/pictureOrgChart+Icon"/>
    <dgm:cxn modelId="{1A541695-2114-4F24-8CB9-5F0059FDF697}" type="presParOf" srcId="{51FCFD6F-25A3-47A9-ACC8-C29E416FC6B1}" destId="{86858029-7A4A-4D24-90C7-D281AD267DBA}" srcOrd="2" destOrd="0" presId="urn:microsoft.com/office/officeart/2005/8/layout/pictureOrgChart+Icon"/>
    <dgm:cxn modelId="{20E632B9-74B8-41B8-A3BE-D819F3228D47}" type="presParOf" srcId="{28B28ED5-D616-486E-B063-1A5FF1159103}" destId="{0A790E2F-8596-472B-8AC3-9FE85FCF7CB6}" srcOrd="1" destOrd="0" presId="urn:microsoft.com/office/officeart/2005/8/layout/pictureOrgChart+Icon"/>
    <dgm:cxn modelId="{CA8DD753-3132-4046-B498-722D6C31EFDC}" type="presParOf" srcId="{28B28ED5-D616-486E-B063-1A5FF1159103}" destId="{F9C898F8-82A9-431A-A5D9-8FF6731A96FD}" srcOrd="2" destOrd="0" presId="urn:microsoft.com/office/officeart/2005/8/layout/pictureOrgChart+Icon"/>
    <dgm:cxn modelId="{8CB80A94-A1A1-40CA-A6A8-4EDBFBA493D0}" type="presParOf" srcId="{906AC294-61C9-494D-82E7-8971CC68D056}" destId="{BB15A81D-0AE6-4D82-8BFA-AA43F80CF528}" srcOrd="4" destOrd="0" presId="urn:microsoft.com/office/officeart/2005/8/layout/pictureOrgChart+Icon"/>
    <dgm:cxn modelId="{2D0F355E-41F6-4F26-8DA5-585651FDF0A8}" type="presParOf" srcId="{906AC294-61C9-494D-82E7-8971CC68D056}" destId="{7F05842F-E667-4184-9694-A0C92B754721}" srcOrd="5" destOrd="0" presId="urn:microsoft.com/office/officeart/2005/8/layout/pictureOrgChart+Icon"/>
    <dgm:cxn modelId="{0A218886-0D2C-4B01-8C45-2D29FD71AB8B}" type="presParOf" srcId="{7F05842F-E667-4184-9694-A0C92B754721}" destId="{295463EC-4ED8-4C9D-A663-2D5774759573}" srcOrd="0" destOrd="0" presId="urn:microsoft.com/office/officeart/2005/8/layout/pictureOrgChart+Icon"/>
    <dgm:cxn modelId="{2DD8FFE6-6B50-4B0A-A65A-B23DAE287190}" type="presParOf" srcId="{295463EC-4ED8-4C9D-A663-2D5774759573}" destId="{289122F1-6386-4B3A-AC87-ADA2610E13FC}" srcOrd="0" destOrd="0" presId="urn:microsoft.com/office/officeart/2005/8/layout/pictureOrgChart+Icon"/>
    <dgm:cxn modelId="{183653CA-D257-4CD6-BB18-D80B2C6DCA6F}" type="presParOf" srcId="{295463EC-4ED8-4C9D-A663-2D5774759573}" destId="{24A237FA-4D34-472E-B5FE-3A2B49461F19}" srcOrd="1" destOrd="0" presId="urn:microsoft.com/office/officeart/2005/8/layout/pictureOrgChart+Icon"/>
    <dgm:cxn modelId="{CE4C8682-F8A8-422F-8296-564AD74B46CF}" type="presParOf" srcId="{295463EC-4ED8-4C9D-A663-2D5774759573}" destId="{6590F0B6-225B-480B-8E9A-DB0409D993B0}" srcOrd="2" destOrd="0" presId="urn:microsoft.com/office/officeart/2005/8/layout/pictureOrgChart+Icon"/>
    <dgm:cxn modelId="{7D976415-F28F-4A90-8142-8818EFA8E15A}" type="presParOf" srcId="{7F05842F-E667-4184-9694-A0C92B754721}" destId="{0621EE88-0BF5-4251-832A-3AB8332E2A6F}" srcOrd="1" destOrd="0" presId="urn:microsoft.com/office/officeart/2005/8/layout/pictureOrgChart+Icon"/>
    <dgm:cxn modelId="{D1BF0BE3-17C6-41D0-895A-F377372EE899}" type="presParOf" srcId="{7F05842F-E667-4184-9694-A0C92B754721}" destId="{9578FB1B-7D9F-46CF-9DF1-008300B09C54}" srcOrd="2" destOrd="0" presId="urn:microsoft.com/office/officeart/2005/8/layout/pictureOrgChart+Icon"/>
    <dgm:cxn modelId="{4E31E67A-92F3-4FAF-8F4A-0FA69575145D}" type="presParOf" srcId="{3FCDC788-0795-440D-8B1B-9BCB0C31160F}" destId="{9FB5BAC7-A436-4815-B837-41DE3202404F}" srcOrd="2" destOrd="0" presId="urn:microsoft.com/office/officeart/2005/8/layout/pictureOrgChart+Icon"/>
    <dgm:cxn modelId="{EF0E6AA2-6E49-4DDC-B8B4-6C3095ECFEC6}" type="presParOf" srcId="{9FB5BAC7-A436-4815-B837-41DE3202404F}" destId="{8E537986-F733-4573-8D4E-3638654A0EB0}" srcOrd="0" destOrd="0" presId="urn:microsoft.com/office/officeart/2005/8/layout/pictureOrgChart+Icon"/>
    <dgm:cxn modelId="{FD934AF1-D6BB-46E5-A292-538917E52A7A}" type="presParOf" srcId="{9FB5BAC7-A436-4815-B837-41DE3202404F}" destId="{417FD2DB-484F-4819-9183-63BC9F5AE875}" srcOrd="1" destOrd="0" presId="urn:microsoft.com/office/officeart/2005/8/layout/pictureOrgChart+Icon"/>
    <dgm:cxn modelId="{337134AE-850A-47C6-8EBE-A63E8D43CF4E}" type="presParOf" srcId="{417FD2DB-484F-4819-9183-63BC9F5AE875}" destId="{DD501516-F2E9-4C77-B550-B692038F1F13}" srcOrd="0" destOrd="0" presId="urn:microsoft.com/office/officeart/2005/8/layout/pictureOrgChart+Icon"/>
    <dgm:cxn modelId="{3541B25B-192C-4D09-B702-FDA5694D7B70}" type="presParOf" srcId="{DD501516-F2E9-4C77-B550-B692038F1F13}" destId="{D0E13710-C42A-4812-B392-1C397582C59E}" srcOrd="0" destOrd="0" presId="urn:microsoft.com/office/officeart/2005/8/layout/pictureOrgChart+Icon"/>
    <dgm:cxn modelId="{6C5B1421-CEA6-4EF4-8D53-2F44E0B4FB12}" type="presParOf" srcId="{DD501516-F2E9-4C77-B550-B692038F1F13}" destId="{A7103925-CEDF-45BD-97A2-14E32CAB575E}" srcOrd="1" destOrd="0" presId="urn:microsoft.com/office/officeart/2005/8/layout/pictureOrgChart+Icon"/>
    <dgm:cxn modelId="{3BC8B7BD-84FC-4625-9C78-5918620DF650}" type="presParOf" srcId="{DD501516-F2E9-4C77-B550-B692038F1F13}" destId="{C84A223C-354C-407F-A95F-EB02A86EFE67}" srcOrd="2" destOrd="0" presId="urn:microsoft.com/office/officeart/2005/8/layout/pictureOrgChart+Icon"/>
    <dgm:cxn modelId="{C252E012-EAB6-4289-A035-A2413ECED8F5}" type="presParOf" srcId="{417FD2DB-484F-4819-9183-63BC9F5AE875}" destId="{A6288DFD-3A35-4BCB-9EC8-FD42BD8E769E}" srcOrd="1" destOrd="0" presId="urn:microsoft.com/office/officeart/2005/8/layout/pictureOrgChart+Icon"/>
    <dgm:cxn modelId="{4855F981-25E3-4355-B66A-5ACA23D02513}" type="presParOf" srcId="{417FD2DB-484F-4819-9183-63BC9F5AE875}" destId="{CC74293A-30AE-4A4A-956A-D36F543B3A31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35CFC-5435-40B0-B1DC-7366DA8FC2DD}">
      <dsp:nvSpPr>
        <dsp:cNvPr id="0" name=""/>
        <dsp:cNvSpPr/>
      </dsp:nvSpPr>
      <dsp:spPr>
        <a:xfrm>
          <a:off x="3128605" y="-105391"/>
          <a:ext cx="3718132" cy="76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Visionary</a:t>
          </a:r>
          <a:endParaRPr lang="en-US" sz="2800" b="1" kern="1200" dirty="0"/>
        </a:p>
      </dsp:txBody>
      <dsp:txXfrm>
        <a:off x="3165782" y="-68214"/>
        <a:ext cx="3643778" cy="687226"/>
      </dsp:txXfrm>
    </dsp:sp>
    <dsp:sp modelId="{63BAC4AF-BA74-4638-BDA5-8FAE4B6832AD}">
      <dsp:nvSpPr>
        <dsp:cNvPr id="0" name=""/>
        <dsp:cNvSpPr/>
      </dsp:nvSpPr>
      <dsp:spPr>
        <a:xfrm>
          <a:off x="2807990" y="530701"/>
          <a:ext cx="4561770" cy="4561770"/>
        </a:xfrm>
        <a:custGeom>
          <a:avLst/>
          <a:gdLst/>
          <a:ahLst/>
          <a:cxnLst/>
          <a:rect l="0" t="0" r="0" b="0"/>
          <a:pathLst>
            <a:path>
              <a:moveTo>
                <a:pt x="3030840" y="126818"/>
              </a:moveTo>
              <a:arcTo wR="2280885" hR="2280885" stAng="17351758" swAng="600403"/>
            </a:path>
          </a:pathLst>
        </a:custGeom>
        <a:noFill/>
        <a:ln w="9525" cap="rnd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14256-A643-4C42-888B-FE4620CA3645}">
      <dsp:nvSpPr>
        <dsp:cNvPr id="0" name=""/>
        <dsp:cNvSpPr/>
      </dsp:nvSpPr>
      <dsp:spPr>
        <a:xfrm>
          <a:off x="5193519" y="822587"/>
          <a:ext cx="3718132" cy="76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Goal Setter</a:t>
          </a:r>
          <a:endParaRPr lang="en-US" sz="2800" b="1" kern="1200" dirty="0" smtClean="0"/>
        </a:p>
      </dsp:txBody>
      <dsp:txXfrm>
        <a:off x="5230696" y="859764"/>
        <a:ext cx="3643778" cy="687226"/>
      </dsp:txXfrm>
    </dsp:sp>
    <dsp:sp modelId="{FA1CC364-2D44-49C4-9759-EDA526948234}">
      <dsp:nvSpPr>
        <dsp:cNvPr id="0" name=""/>
        <dsp:cNvSpPr/>
      </dsp:nvSpPr>
      <dsp:spPr>
        <a:xfrm>
          <a:off x="4555358" y="1545050"/>
          <a:ext cx="4561770" cy="4561770"/>
        </a:xfrm>
        <a:custGeom>
          <a:avLst/>
          <a:gdLst/>
          <a:ahLst/>
          <a:cxnLst/>
          <a:rect l="0" t="0" r="0" b="0"/>
          <a:pathLst>
            <a:path>
              <a:moveTo>
                <a:pt x="2707107" y="40177"/>
              </a:moveTo>
              <a:arcTo wR="2280885" hR="2280885" stAng="16846200" swAng="845027"/>
            </a:path>
          </a:pathLst>
        </a:custGeom>
        <a:noFill/>
        <a:ln w="9525" cap="rnd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47532-E1E2-4064-BEA1-936FC0C4428C}">
      <dsp:nvSpPr>
        <dsp:cNvPr id="0" name=""/>
        <dsp:cNvSpPr/>
      </dsp:nvSpPr>
      <dsp:spPr>
        <a:xfrm>
          <a:off x="6022060" y="1758702"/>
          <a:ext cx="3718132" cy="76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Work for excellence </a:t>
          </a:r>
          <a:endParaRPr lang="en-IN" sz="2800" b="1" kern="1200" dirty="0" smtClean="0"/>
        </a:p>
      </dsp:txBody>
      <dsp:txXfrm>
        <a:off x="6059237" y="1795879"/>
        <a:ext cx="3643778" cy="687226"/>
      </dsp:txXfrm>
    </dsp:sp>
    <dsp:sp modelId="{E52773B9-372F-4188-9037-72BF0F643452}">
      <dsp:nvSpPr>
        <dsp:cNvPr id="0" name=""/>
        <dsp:cNvSpPr/>
      </dsp:nvSpPr>
      <dsp:spPr>
        <a:xfrm>
          <a:off x="3349283" y="275399"/>
          <a:ext cx="4561770" cy="4561770"/>
        </a:xfrm>
        <a:custGeom>
          <a:avLst/>
          <a:gdLst/>
          <a:ahLst/>
          <a:cxnLst/>
          <a:rect l="0" t="0" r="0" b="0"/>
          <a:pathLst>
            <a:path>
              <a:moveTo>
                <a:pt x="4561497" y="2245604"/>
              </a:moveTo>
              <a:arcTo wR="2280885" hR="2280885" stAng="21546823" swAng="106361"/>
            </a:path>
          </a:pathLst>
        </a:custGeom>
        <a:noFill/>
        <a:ln w="9525" cap="rnd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9034FE-2248-45F0-833A-BCABF4FC787E}">
      <dsp:nvSpPr>
        <dsp:cNvPr id="0" name=""/>
        <dsp:cNvSpPr/>
      </dsp:nvSpPr>
      <dsp:spPr>
        <a:xfrm>
          <a:off x="6022059" y="2592289"/>
          <a:ext cx="3718132" cy="76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Positive Thinker</a:t>
          </a:r>
          <a:endParaRPr lang="en-IN" sz="2800" b="1" kern="1200" dirty="0" smtClean="0"/>
        </a:p>
      </dsp:txBody>
      <dsp:txXfrm>
        <a:off x="6059236" y="2629466"/>
        <a:ext cx="3643778" cy="687226"/>
      </dsp:txXfrm>
    </dsp:sp>
    <dsp:sp modelId="{9675D1FF-7F3D-4281-BD9B-016330E6A27D}">
      <dsp:nvSpPr>
        <dsp:cNvPr id="0" name=""/>
        <dsp:cNvSpPr/>
      </dsp:nvSpPr>
      <dsp:spPr>
        <a:xfrm>
          <a:off x="4712252" y="-1060387"/>
          <a:ext cx="4561770" cy="4561770"/>
        </a:xfrm>
        <a:custGeom>
          <a:avLst/>
          <a:gdLst/>
          <a:ahLst/>
          <a:cxnLst/>
          <a:rect l="0" t="0" r="0" b="0"/>
          <a:pathLst>
            <a:path>
              <a:moveTo>
                <a:pt x="3082532" y="4416253"/>
              </a:moveTo>
              <a:arcTo wR="2280885" hR="2280885" stAng="4165390" swAng="838345"/>
            </a:path>
          </a:pathLst>
        </a:custGeom>
        <a:noFill/>
        <a:ln w="9525" cap="rnd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6C026-D96C-4234-8653-0D4133549605}">
      <dsp:nvSpPr>
        <dsp:cNvPr id="0" name=""/>
        <dsp:cNvSpPr/>
      </dsp:nvSpPr>
      <dsp:spPr>
        <a:xfrm>
          <a:off x="5193479" y="3486890"/>
          <a:ext cx="3718132" cy="76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Assertive </a:t>
          </a:r>
          <a:endParaRPr lang="en-IN" sz="2800" b="1" kern="1200" dirty="0" smtClean="0"/>
        </a:p>
      </dsp:txBody>
      <dsp:txXfrm>
        <a:off x="5230656" y="3524067"/>
        <a:ext cx="3643778" cy="687226"/>
      </dsp:txXfrm>
    </dsp:sp>
    <dsp:sp modelId="{3DE1186E-8E1D-4BD8-9B67-1B31C0931645}">
      <dsp:nvSpPr>
        <dsp:cNvPr id="0" name=""/>
        <dsp:cNvSpPr/>
      </dsp:nvSpPr>
      <dsp:spPr>
        <a:xfrm>
          <a:off x="2860220" y="-81675"/>
          <a:ext cx="4561770" cy="4561770"/>
        </a:xfrm>
        <a:custGeom>
          <a:avLst/>
          <a:gdLst/>
          <a:ahLst/>
          <a:cxnLst/>
          <a:rect l="0" t="0" r="0" b="0"/>
          <a:pathLst>
            <a:path>
              <a:moveTo>
                <a:pt x="3279980" y="4331311"/>
              </a:moveTo>
              <a:arcTo wR="2280885" hR="2280885" stAng="3841307" swAng="392444"/>
            </a:path>
          </a:pathLst>
        </a:custGeom>
        <a:noFill/>
        <a:ln w="9525" cap="rnd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14F97A-CD80-4B1B-B40C-184CB65B0A8D}">
      <dsp:nvSpPr>
        <dsp:cNvPr id="0" name=""/>
        <dsp:cNvSpPr/>
      </dsp:nvSpPr>
      <dsp:spPr>
        <a:xfrm>
          <a:off x="3128605" y="4350978"/>
          <a:ext cx="3718132" cy="76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Demonstrates Human Concern</a:t>
          </a:r>
          <a:endParaRPr lang="en-IN" sz="2800" b="1" kern="1200" dirty="0" smtClean="0"/>
        </a:p>
      </dsp:txBody>
      <dsp:txXfrm>
        <a:off x="3165782" y="4388155"/>
        <a:ext cx="3643778" cy="687226"/>
      </dsp:txXfrm>
    </dsp:sp>
    <dsp:sp modelId="{B03A8D26-7FA2-4571-94FC-6EB2CC80FDCC}">
      <dsp:nvSpPr>
        <dsp:cNvPr id="0" name=""/>
        <dsp:cNvSpPr/>
      </dsp:nvSpPr>
      <dsp:spPr>
        <a:xfrm>
          <a:off x="2553381" y="-81673"/>
          <a:ext cx="4561770" cy="4561770"/>
        </a:xfrm>
        <a:custGeom>
          <a:avLst/>
          <a:gdLst/>
          <a:ahLst/>
          <a:cxnLst/>
          <a:rect l="0" t="0" r="0" b="0"/>
          <a:pathLst>
            <a:path>
              <a:moveTo>
                <a:pt x="1521852" y="4431770"/>
              </a:moveTo>
              <a:arcTo wR="2280885" hR="2280885" stAng="6566255" swAng="392498"/>
            </a:path>
          </a:pathLst>
        </a:custGeom>
        <a:noFill/>
        <a:ln w="9525" cap="rnd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5CEC46-CD0A-4789-AB49-578225EA73FC}">
      <dsp:nvSpPr>
        <dsp:cNvPr id="0" name=""/>
        <dsp:cNvSpPr/>
      </dsp:nvSpPr>
      <dsp:spPr>
        <a:xfrm>
          <a:off x="1063748" y="3486874"/>
          <a:ext cx="3718132" cy="76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Revolutionary </a:t>
          </a:r>
          <a:endParaRPr lang="en-IN" sz="2800" b="1" kern="1200" dirty="0" smtClean="0"/>
        </a:p>
      </dsp:txBody>
      <dsp:txXfrm>
        <a:off x="1100925" y="3524051"/>
        <a:ext cx="3643778" cy="687226"/>
      </dsp:txXfrm>
    </dsp:sp>
    <dsp:sp modelId="{BB2F0C93-CB1A-4484-BB08-C6C1F3DD1151}">
      <dsp:nvSpPr>
        <dsp:cNvPr id="0" name=""/>
        <dsp:cNvSpPr/>
      </dsp:nvSpPr>
      <dsp:spPr>
        <a:xfrm>
          <a:off x="701230" y="-1060416"/>
          <a:ext cx="4561770" cy="4561770"/>
        </a:xfrm>
        <a:custGeom>
          <a:avLst/>
          <a:gdLst/>
          <a:ahLst/>
          <a:cxnLst/>
          <a:rect l="0" t="0" r="0" b="0"/>
          <a:pathLst>
            <a:path>
              <a:moveTo>
                <a:pt x="2018660" y="4546646"/>
              </a:moveTo>
              <a:arcTo wR="2280885" hR="2280885" stAng="5796101" swAng="838360"/>
            </a:path>
          </a:pathLst>
        </a:custGeom>
        <a:noFill/>
        <a:ln w="9525" cap="rnd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B3EE1-A618-4383-9900-F6766B78324A}">
      <dsp:nvSpPr>
        <dsp:cNvPr id="0" name=""/>
        <dsp:cNvSpPr/>
      </dsp:nvSpPr>
      <dsp:spPr>
        <a:xfrm>
          <a:off x="235152" y="2592295"/>
          <a:ext cx="3718132" cy="76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Creative</a:t>
          </a:r>
          <a:endParaRPr lang="en-US" sz="2800" b="1" kern="1200" dirty="0" smtClean="0"/>
        </a:p>
      </dsp:txBody>
      <dsp:txXfrm>
        <a:off x="272329" y="2629472"/>
        <a:ext cx="3643778" cy="687226"/>
      </dsp:txXfrm>
    </dsp:sp>
    <dsp:sp modelId="{9D4BC09F-0F4C-40EE-8A64-176F2A56E29C}">
      <dsp:nvSpPr>
        <dsp:cNvPr id="0" name=""/>
        <dsp:cNvSpPr/>
      </dsp:nvSpPr>
      <dsp:spPr>
        <a:xfrm>
          <a:off x="2064290" y="275399"/>
          <a:ext cx="4561770" cy="4561770"/>
        </a:xfrm>
        <a:custGeom>
          <a:avLst/>
          <a:gdLst/>
          <a:ahLst/>
          <a:cxnLst/>
          <a:rect l="0" t="0" r="0" b="0"/>
          <a:pathLst>
            <a:path>
              <a:moveTo>
                <a:pt x="273" y="2316176"/>
              </a:moveTo>
              <a:arcTo wR="2280885" hR="2280885" stAng="10746807" swAng="106379"/>
            </a:path>
          </a:pathLst>
        </a:custGeom>
        <a:noFill/>
        <a:ln w="9525" cap="rnd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87ACBC-E7C3-4F35-B2BD-C82DA74B7FA9}">
      <dsp:nvSpPr>
        <dsp:cNvPr id="0" name=""/>
        <dsp:cNvSpPr/>
      </dsp:nvSpPr>
      <dsp:spPr>
        <a:xfrm>
          <a:off x="235151" y="1758696"/>
          <a:ext cx="3718132" cy="76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Ethical</a:t>
          </a:r>
          <a:endParaRPr lang="en-IN" sz="2800" b="1" kern="1200" dirty="0" smtClean="0"/>
        </a:p>
      </dsp:txBody>
      <dsp:txXfrm>
        <a:off x="272328" y="1795873"/>
        <a:ext cx="3643778" cy="687226"/>
      </dsp:txXfrm>
    </dsp:sp>
    <dsp:sp modelId="{E51D09B2-4AA4-4D71-815C-336A37E51F2C}">
      <dsp:nvSpPr>
        <dsp:cNvPr id="0" name=""/>
        <dsp:cNvSpPr/>
      </dsp:nvSpPr>
      <dsp:spPr>
        <a:xfrm>
          <a:off x="858152" y="1545073"/>
          <a:ext cx="4561770" cy="4561770"/>
        </a:xfrm>
        <a:custGeom>
          <a:avLst/>
          <a:gdLst/>
          <a:ahLst/>
          <a:cxnLst/>
          <a:rect l="0" t="0" r="0" b="0"/>
          <a:pathLst>
            <a:path>
              <a:moveTo>
                <a:pt x="1322283" y="211218"/>
              </a:moveTo>
              <a:arcTo wR="2280885" hR="2280885" stAng="14708879" swAng="845049"/>
            </a:path>
          </a:pathLst>
        </a:custGeom>
        <a:noFill/>
        <a:ln w="9525" cap="rnd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DAC62-D82A-4D7D-8290-ABA50BF3B0B6}">
      <dsp:nvSpPr>
        <dsp:cNvPr id="0" name=""/>
        <dsp:cNvSpPr/>
      </dsp:nvSpPr>
      <dsp:spPr>
        <a:xfrm>
          <a:off x="1063714" y="822595"/>
          <a:ext cx="3718132" cy="76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 smtClean="0"/>
            <a:t>Social Worker</a:t>
          </a:r>
          <a:endParaRPr lang="en-CA" sz="2800" b="1" kern="1200" dirty="0"/>
        </a:p>
      </dsp:txBody>
      <dsp:txXfrm>
        <a:off x="1100891" y="859772"/>
        <a:ext cx="3643778" cy="687226"/>
      </dsp:txXfrm>
    </dsp:sp>
    <dsp:sp modelId="{8DB9CF68-8829-40EF-8871-867887CE6CFA}">
      <dsp:nvSpPr>
        <dsp:cNvPr id="0" name=""/>
        <dsp:cNvSpPr/>
      </dsp:nvSpPr>
      <dsp:spPr>
        <a:xfrm>
          <a:off x="2605609" y="530698"/>
          <a:ext cx="4561770" cy="4561770"/>
        </a:xfrm>
        <a:custGeom>
          <a:avLst/>
          <a:gdLst/>
          <a:ahLst/>
          <a:cxnLst/>
          <a:rect l="0" t="0" r="0" b="0"/>
          <a:pathLst>
            <a:path>
              <a:moveTo>
                <a:pt x="1168020" y="289913"/>
              </a:moveTo>
              <a:arcTo wR="2280885" hR="2280885" stAng="14447804" swAng="600422"/>
            </a:path>
          </a:pathLst>
        </a:custGeom>
        <a:noFill/>
        <a:ln w="9525" cap="rnd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37986-F733-4573-8D4E-3638654A0EB0}">
      <dsp:nvSpPr>
        <dsp:cNvPr id="0" name=""/>
        <dsp:cNvSpPr/>
      </dsp:nvSpPr>
      <dsp:spPr>
        <a:xfrm>
          <a:off x="5196533" y="1765147"/>
          <a:ext cx="312078" cy="1367200"/>
        </a:xfrm>
        <a:custGeom>
          <a:avLst/>
          <a:gdLst/>
          <a:ahLst/>
          <a:cxnLst/>
          <a:rect l="0" t="0" r="0" b="0"/>
          <a:pathLst>
            <a:path>
              <a:moveTo>
                <a:pt x="312078" y="0"/>
              </a:moveTo>
              <a:lnTo>
                <a:pt x="312078" y="1367200"/>
              </a:lnTo>
              <a:lnTo>
                <a:pt x="0" y="1367200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z="-110000" prstMaterial="matte">
          <a:bevelT w="127000" h="635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5A81D-0AE6-4D82-8BFA-AA43F80CF528}">
      <dsp:nvSpPr>
        <dsp:cNvPr id="0" name=""/>
        <dsp:cNvSpPr/>
      </dsp:nvSpPr>
      <dsp:spPr>
        <a:xfrm>
          <a:off x="5508612" y="1765147"/>
          <a:ext cx="3879997" cy="27344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2323"/>
              </a:lnTo>
              <a:lnTo>
                <a:pt x="3879997" y="2422323"/>
              </a:lnTo>
              <a:lnTo>
                <a:pt x="3879997" y="273440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z="-110000" prstMaterial="matte">
          <a:bevelT w="127000" h="635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40045-B368-4369-B619-D799FA7C23A1}">
      <dsp:nvSpPr>
        <dsp:cNvPr id="0" name=""/>
        <dsp:cNvSpPr/>
      </dsp:nvSpPr>
      <dsp:spPr>
        <a:xfrm>
          <a:off x="5462891" y="1765147"/>
          <a:ext cx="91440" cy="27344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440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z="-110000" prstMaterial="matte">
          <a:bevelT w="127000" h="635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AA7B67-DD08-44C9-AED4-D488B089D0F3}">
      <dsp:nvSpPr>
        <dsp:cNvPr id="0" name=""/>
        <dsp:cNvSpPr/>
      </dsp:nvSpPr>
      <dsp:spPr>
        <a:xfrm>
          <a:off x="1628614" y="1765147"/>
          <a:ext cx="3879997" cy="2734401"/>
        </a:xfrm>
        <a:custGeom>
          <a:avLst/>
          <a:gdLst/>
          <a:ahLst/>
          <a:cxnLst/>
          <a:rect l="0" t="0" r="0" b="0"/>
          <a:pathLst>
            <a:path>
              <a:moveTo>
                <a:pt x="3879997" y="0"/>
              </a:moveTo>
              <a:lnTo>
                <a:pt x="3879997" y="2422323"/>
              </a:lnTo>
              <a:lnTo>
                <a:pt x="0" y="2422323"/>
              </a:lnTo>
              <a:lnTo>
                <a:pt x="0" y="273440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z="-110000" prstMaterial="matte">
          <a:bevelT w="127000" h="635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D913C-8124-4DA0-AE1A-654962ED0931}">
      <dsp:nvSpPr>
        <dsp:cNvPr id="0" name=""/>
        <dsp:cNvSpPr/>
      </dsp:nvSpPr>
      <dsp:spPr>
        <a:xfrm>
          <a:off x="3880691" y="279059"/>
          <a:ext cx="3255840" cy="14860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0943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Scope of Contribution</a:t>
          </a:r>
          <a:endParaRPr lang="en-US" sz="2400" b="1" kern="1200" dirty="0"/>
        </a:p>
      </dsp:txBody>
      <dsp:txXfrm>
        <a:off x="3880691" y="279059"/>
        <a:ext cx="3255840" cy="1486087"/>
      </dsp:txXfrm>
    </dsp:sp>
    <dsp:sp modelId="{C719D100-37E4-427F-8407-9FF97EDA1710}">
      <dsp:nvSpPr>
        <dsp:cNvPr id="0" name=""/>
        <dsp:cNvSpPr/>
      </dsp:nvSpPr>
      <dsp:spPr>
        <a:xfrm>
          <a:off x="4171132" y="427667"/>
          <a:ext cx="891652" cy="118887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C35DACA-0C42-4304-8BC8-7DF43C70C5DC}">
      <dsp:nvSpPr>
        <dsp:cNvPr id="0" name=""/>
        <dsp:cNvSpPr/>
      </dsp:nvSpPr>
      <dsp:spPr>
        <a:xfrm>
          <a:off x="694" y="4499548"/>
          <a:ext cx="3255840" cy="14860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0943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Personal/ Self</a:t>
          </a:r>
          <a:endParaRPr lang="en-US" sz="2400" b="1" kern="1200" dirty="0"/>
        </a:p>
      </dsp:txBody>
      <dsp:txXfrm>
        <a:off x="694" y="4499548"/>
        <a:ext cx="3255840" cy="1486087"/>
      </dsp:txXfrm>
    </dsp:sp>
    <dsp:sp modelId="{D31A88E1-22AE-45E8-AB90-55ACCFE47407}">
      <dsp:nvSpPr>
        <dsp:cNvPr id="0" name=""/>
        <dsp:cNvSpPr/>
      </dsp:nvSpPr>
      <dsp:spPr>
        <a:xfrm>
          <a:off x="160909" y="4648157"/>
          <a:ext cx="1152104" cy="118887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8F7FFCC-1EA2-4DB7-B69C-6D98C8315BDF}">
      <dsp:nvSpPr>
        <dsp:cNvPr id="0" name=""/>
        <dsp:cNvSpPr/>
      </dsp:nvSpPr>
      <dsp:spPr>
        <a:xfrm>
          <a:off x="3880691" y="4499548"/>
          <a:ext cx="3255840" cy="14860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0943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Organizational/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Professional</a:t>
          </a:r>
          <a:endParaRPr lang="en-US" sz="2400" b="1" kern="1200" dirty="0"/>
        </a:p>
      </dsp:txBody>
      <dsp:txXfrm>
        <a:off x="3880691" y="4499548"/>
        <a:ext cx="3255840" cy="1486087"/>
      </dsp:txXfrm>
    </dsp:sp>
    <dsp:sp modelId="{876A1ACC-52A2-45FB-9627-3B59A50678DA}">
      <dsp:nvSpPr>
        <dsp:cNvPr id="0" name=""/>
        <dsp:cNvSpPr/>
      </dsp:nvSpPr>
      <dsp:spPr>
        <a:xfrm>
          <a:off x="4040906" y="4648157"/>
          <a:ext cx="1152104" cy="118887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8000" r="-48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89122F1-6386-4B3A-AC87-ADA2610E13FC}">
      <dsp:nvSpPr>
        <dsp:cNvPr id="0" name=""/>
        <dsp:cNvSpPr/>
      </dsp:nvSpPr>
      <dsp:spPr>
        <a:xfrm>
          <a:off x="7760689" y="4499548"/>
          <a:ext cx="3255840" cy="14860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0943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Social</a:t>
          </a:r>
          <a:endParaRPr lang="en-US" sz="2400" b="1" kern="1200" dirty="0"/>
        </a:p>
      </dsp:txBody>
      <dsp:txXfrm>
        <a:off x="7760689" y="4499548"/>
        <a:ext cx="3255840" cy="1486087"/>
      </dsp:txXfrm>
    </dsp:sp>
    <dsp:sp modelId="{24A237FA-4D34-472E-B5FE-3A2B49461F19}">
      <dsp:nvSpPr>
        <dsp:cNvPr id="0" name=""/>
        <dsp:cNvSpPr/>
      </dsp:nvSpPr>
      <dsp:spPr>
        <a:xfrm>
          <a:off x="7920904" y="4648157"/>
          <a:ext cx="1152104" cy="1188870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0E13710-C42A-4812-B392-1C397582C59E}">
      <dsp:nvSpPr>
        <dsp:cNvPr id="0" name=""/>
        <dsp:cNvSpPr/>
      </dsp:nvSpPr>
      <dsp:spPr>
        <a:xfrm>
          <a:off x="1940693" y="2389304"/>
          <a:ext cx="3255840" cy="14860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0943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Contributor personality</a:t>
          </a:r>
          <a:endParaRPr lang="en-US" sz="2400" b="1" kern="1200" dirty="0"/>
        </a:p>
      </dsp:txBody>
      <dsp:txXfrm>
        <a:off x="1940693" y="2389304"/>
        <a:ext cx="3255840" cy="1486087"/>
      </dsp:txXfrm>
    </dsp:sp>
    <dsp:sp modelId="{A7103925-CEDF-45BD-97A2-14E32CAB575E}">
      <dsp:nvSpPr>
        <dsp:cNvPr id="0" name=""/>
        <dsp:cNvSpPr/>
      </dsp:nvSpPr>
      <dsp:spPr>
        <a:xfrm>
          <a:off x="2100908" y="2537912"/>
          <a:ext cx="1152104" cy="118887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9000" r="-69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7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5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91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0924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1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2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92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67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2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6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2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1447801"/>
            <a:ext cx="4396339" cy="48085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1442662"/>
            <a:ext cx="4396341" cy="48136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340768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1965651"/>
            <a:ext cx="4396339" cy="42906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340768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1965651"/>
            <a:ext cx="4396339" cy="42906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0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9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8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94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1292148"/>
            <a:ext cx="8946541" cy="4956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35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Unit-3 : Developing Contributor Personality 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Contributor Personality Development </a:t>
            </a:r>
          </a:p>
          <a:p>
            <a:r>
              <a:rPr lang="en-US" smtClean="0"/>
              <a:t>(HS 134 A-H) </a:t>
            </a:r>
          </a:p>
          <a:p>
            <a:r>
              <a:rPr lang="en-US" smtClean="0"/>
              <a:t>HSS, I2IM, CHARUSAT</a:t>
            </a:r>
            <a:endParaRPr lang="en-IN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586104" y="692696"/>
            <a:ext cx="10190415" cy="5688632"/>
          </a:xfrm>
          <a:prstGeom prst="rect">
            <a:avLst/>
          </a:prstGeom>
          <a:ln w="228600" cap="sq" cmpd="thickThin">
            <a:solidFill>
              <a:srgbClr val="B01513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dirty="0" smtClean="0"/>
              <a:t>-become active guide.</a:t>
            </a:r>
          </a:p>
          <a:p>
            <a:r>
              <a:rPr lang="en-US" dirty="0" smtClean="0"/>
              <a:t>Soft Skills: A Textbook for Undergraduates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00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Concept of Contributor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20207" r="19182" b="42654"/>
          <a:stretch/>
        </p:blipFill>
        <p:spPr>
          <a:xfrm>
            <a:off x="767408" y="1850215"/>
            <a:ext cx="4608512" cy="44061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CA" sz="2800" smtClean="0"/>
              <a:t>Creates Value – For self, Organization, Society</a:t>
            </a:r>
          </a:p>
          <a:p>
            <a:r>
              <a:rPr lang="en-CA" sz="2800" smtClean="0"/>
              <a:t>Takes initiative and make a positive difference in outcome</a:t>
            </a:r>
          </a:p>
          <a:p>
            <a:r>
              <a:rPr lang="en-CA" sz="2800" smtClean="0"/>
              <a:t>Creator of opportunity and possibility</a:t>
            </a:r>
          </a:p>
          <a:p>
            <a:r>
              <a:rPr lang="en-CA" sz="2800" smtClean="0"/>
              <a:t>Long term career success and satisfied with life</a:t>
            </a: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Characteristics of Contributor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62387164"/>
              </p:ext>
            </p:extLst>
          </p:nvPr>
        </p:nvGraphicFramePr>
        <p:xfrm>
          <a:off x="1180336" y="1412776"/>
          <a:ext cx="9975344" cy="5112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Vision of Career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2800" b="1" dirty="0" smtClean="0"/>
              <a:t>Contributor’s</a:t>
            </a:r>
            <a:endParaRPr lang="en-CA" sz="2800" b="1" dirty="0"/>
          </a:p>
        </p:txBody>
      </p:sp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CA" sz="2400" dirty="0" smtClean="0"/>
              <a:t>Flexible (Contributive career)</a:t>
            </a:r>
          </a:p>
          <a:p>
            <a:r>
              <a:rPr lang="en-CA" sz="2400" dirty="0" smtClean="0"/>
              <a:t>Generates opportunities for all</a:t>
            </a:r>
          </a:p>
          <a:p>
            <a:r>
              <a:rPr lang="en-CA" sz="2400" dirty="0" smtClean="0"/>
              <a:t>Recognizes contribution of group</a:t>
            </a:r>
          </a:p>
          <a:p>
            <a:r>
              <a:rPr lang="en-CA" sz="2400" dirty="0" smtClean="0"/>
              <a:t>Inclusive democratic leadership</a:t>
            </a:r>
          </a:p>
          <a:p>
            <a:r>
              <a:rPr lang="en-CA" sz="2400" dirty="0" smtClean="0"/>
              <a:t>Work to contribute to society</a:t>
            </a:r>
          </a:p>
          <a:p>
            <a:r>
              <a:rPr lang="en-CA" sz="2400" dirty="0" smtClean="0"/>
              <a:t>Win-win situation</a:t>
            </a:r>
          </a:p>
          <a:p>
            <a:endParaRPr lang="en-CA" sz="24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sz="2800" b="1" smtClean="0"/>
              <a:t>Non-contributors</a:t>
            </a:r>
            <a:endParaRPr lang="en-CA" sz="2800" b="1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CA" sz="2400" dirty="0" smtClean="0"/>
              <a:t>Rigid (Acquisitive Career)</a:t>
            </a:r>
          </a:p>
          <a:p>
            <a:r>
              <a:rPr lang="en-CA" sz="2400" dirty="0" smtClean="0"/>
              <a:t>Generates opportunities for self</a:t>
            </a:r>
          </a:p>
          <a:p>
            <a:r>
              <a:rPr lang="en-CA" sz="2400" dirty="0" smtClean="0"/>
              <a:t>Recognizes individual contribution</a:t>
            </a:r>
          </a:p>
          <a:p>
            <a:r>
              <a:rPr lang="en-CA" sz="2400" dirty="0" smtClean="0"/>
              <a:t>Self-centered – no/less consideration to colleagues</a:t>
            </a:r>
          </a:p>
          <a:p>
            <a:r>
              <a:rPr lang="en-CA" sz="2400" dirty="0" smtClean="0"/>
              <a:t>Work to earn money</a:t>
            </a:r>
          </a:p>
          <a:p>
            <a:r>
              <a:rPr lang="en-CA" sz="2400" dirty="0" smtClean="0"/>
              <a:t>Win-lose situation</a:t>
            </a:r>
          </a:p>
          <a:p>
            <a:endParaRPr lang="en-CA" sz="2400" dirty="0" smtClean="0"/>
          </a:p>
          <a:p>
            <a:endParaRPr lang="en-C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idx="1"/>
          </p:nvPr>
        </p:nvSpPr>
        <p:spPr/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48" y="685800"/>
            <a:ext cx="10253672" cy="5767536"/>
          </a:xfrm>
          <a:prstGeom prst="rect">
            <a:avLst/>
          </a:prstGeom>
          <a:ln w="228600" cap="sq" cmpd="thickThin">
            <a:solidFill>
              <a:srgbClr val="B01513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4733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5400" y="692696"/>
            <a:ext cx="10059536" cy="5688632"/>
          </a:xfrm>
          <a:prstGeom prst="rect">
            <a:avLst/>
          </a:prstGeom>
          <a:ln w="228600" cap="sq" cmpd="thickThin">
            <a:solidFill>
              <a:srgbClr val="B01513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404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Vision of Success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 smtClean="0"/>
              <a:t>Non-Contributor</a:t>
            </a:r>
            <a:endParaRPr lang="en-CA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 smtClean="0"/>
              <a:t>Non-Contributor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5654495" y="1965651"/>
            <a:ext cx="5122025" cy="4290687"/>
          </a:xfrm>
        </p:spPr>
        <p:txBody>
          <a:bodyPr>
            <a:noAutofit/>
          </a:bodyPr>
          <a:lstStyle/>
          <a:p>
            <a:r>
              <a:rPr lang="en-CA" sz="2400" dirty="0" smtClean="0"/>
              <a:t>Inner success</a:t>
            </a:r>
          </a:p>
          <a:p>
            <a:r>
              <a:rPr lang="en-CA" sz="2400" dirty="0" smtClean="0"/>
              <a:t>The excitement for a challenge</a:t>
            </a:r>
          </a:p>
          <a:p>
            <a:r>
              <a:rPr lang="en-CA" sz="2400" dirty="0" smtClean="0"/>
              <a:t>Feeling confident</a:t>
            </a:r>
          </a:p>
          <a:p>
            <a:r>
              <a:rPr lang="en-CA" sz="2400" dirty="0" smtClean="0"/>
              <a:t>Proud of innovation/inventions</a:t>
            </a:r>
          </a:p>
          <a:p>
            <a:r>
              <a:rPr lang="en-CA" sz="2400" dirty="0" smtClean="0"/>
              <a:t>Self satisfaction of building capabilities among others</a:t>
            </a:r>
          </a:p>
          <a:p>
            <a:r>
              <a:rPr lang="en-CA" sz="2400" dirty="0" smtClean="0"/>
              <a:t>Contribution to society</a:t>
            </a:r>
            <a:endParaRPr lang="en-CA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External Success</a:t>
            </a:r>
          </a:p>
          <a:p>
            <a:r>
              <a:rPr lang="en-CA" sz="2400" dirty="0" smtClean="0"/>
              <a:t>Good Relationship with people</a:t>
            </a:r>
          </a:p>
          <a:p>
            <a:r>
              <a:rPr lang="en-CA" sz="2400" dirty="0" smtClean="0"/>
              <a:t>Beating competition</a:t>
            </a:r>
          </a:p>
          <a:p>
            <a:r>
              <a:rPr lang="en-CA" sz="2400" dirty="0" smtClean="0"/>
              <a:t>Respect of People around them</a:t>
            </a:r>
          </a:p>
          <a:p>
            <a:r>
              <a:rPr lang="en-CA" sz="2400" dirty="0" smtClean="0"/>
              <a:t>Financial incentives</a:t>
            </a:r>
          </a:p>
          <a:p>
            <a:r>
              <a:rPr lang="en-CA" sz="2400" dirty="0" smtClean="0"/>
              <a:t>Promotions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646112" y="764704"/>
            <a:ext cx="9964556" cy="5616624"/>
          </a:xfrm>
          <a:prstGeom prst="rect">
            <a:avLst/>
          </a:prstGeom>
          <a:ln w="228600" cap="sq" cmpd="thickThin">
            <a:solidFill>
              <a:srgbClr val="B01513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8733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188997"/>
              </p:ext>
            </p:extLst>
          </p:nvPr>
        </p:nvGraphicFramePr>
        <p:xfrm>
          <a:off x="119336" y="332657"/>
          <a:ext cx="11017224" cy="626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 descr="&lt;strong&gt;Eyes&lt;/strong&gt; &lt;strong&gt;PNG&lt;/strong&gt; 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8" y="620688"/>
            <a:ext cx="3915072" cy="1566824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171</TotalTime>
  <Words>186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 Unit-3 : Developing Contributor Personality </vt:lpstr>
      <vt:lpstr>Concept of Contributor</vt:lpstr>
      <vt:lpstr>Characteristics of Contributor</vt:lpstr>
      <vt:lpstr>Vision of Career </vt:lpstr>
      <vt:lpstr>PowerPoint Presentation</vt:lpstr>
      <vt:lpstr>PowerPoint Presentation</vt:lpstr>
      <vt:lpstr>Vision of Success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Unit-3 Developing Contributor Personality – Part I</dc:title>
  <dc:creator>ASUS</dc:creator>
  <cp:lastModifiedBy>Windows User</cp:lastModifiedBy>
  <cp:revision>27</cp:revision>
  <dcterms:created xsi:type="dcterms:W3CDTF">2006-08-16T00:00:00Z</dcterms:created>
  <dcterms:modified xsi:type="dcterms:W3CDTF">2020-02-06T03:38:20Z</dcterms:modified>
</cp:coreProperties>
</file>