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83" r:id="rId2"/>
    <p:sldId id="312" r:id="rId3"/>
    <p:sldId id="285" r:id="rId4"/>
    <p:sldId id="288" r:id="rId5"/>
    <p:sldId id="289" r:id="rId6"/>
    <p:sldId id="290" r:id="rId7"/>
    <p:sldId id="291" r:id="rId8"/>
    <p:sldId id="292" r:id="rId9"/>
    <p:sldId id="299" r:id="rId10"/>
    <p:sldId id="300" r:id="rId11"/>
    <p:sldId id="301" r:id="rId12"/>
    <p:sldId id="303" r:id="rId13"/>
    <p:sldId id="306" r:id="rId14"/>
    <p:sldId id="308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35" autoAdjust="0"/>
    <p:restoredTop sz="94660"/>
  </p:normalViewPr>
  <p:slideViewPr>
    <p:cSldViewPr>
      <p:cViewPr varScale="1">
        <p:scale>
          <a:sx n="78" d="100"/>
          <a:sy n="78" d="100"/>
        </p:scale>
        <p:origin x="-78" y="-5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image" Target="../media/image31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17080-6E45-4F4D-83BC-26E91B806385}" type="doc">
      <dgm:prSet loTypeId="urn:microsoft.com/office/officeart/2005/8/layout/pList1#1" loCatId="list" qsTypeId="urn:microsoft.com/office/officeart/2005/8/quickstyle/3d9" qsCatId="3D" csTypeId="urn:microsoft.com/office/officeart/2005/8/colors/accent1_2" csCatId="accent1" phldr="1"/>
      <dgm:spPr/>
    </dgm:pt>
    <dgm:pt modelId="{A941F772-A875-4EEB-A0D0-154D05E4CBFA}">
      <dgm:prSet phldrT="[Text]"/>
      <dgm:spPr/>
      <dgm:t>
        <a:bodyPr/>
        <a:lstStyle/>
        <a:p>
          <a:r>
            <a:rPr lang="en-US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rPr>
            <a:t>Spiritual</a:t>
          </a:r>
          <a:endParaRPr lang="en-US" dirty="0"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C15FDC2F-C2D3-4E31-A527-2FE59C6C0825}" type="parTrans" cxnId="{E68A9DAB-65C6-4B74-A46B-C3E1147E27EF}">
      <dgm:prSet/>
      <dgm:spPr/>
      <dgm:t>
        <a:bodyPr/>
        <a:lstStyle/>
        <a:p>
          <a:endParaRPr lang="en-US"/>
        </a:p>
      </dgm:t>
    </dgm:pt>
    <dgm:pt modelId="{7E9EF70A-CD9D-4FAE-9D70-52F11FAF0B87}" type="sibTrans" cxnId="{E68A9DAB-65C6-4B74-A46B-C3E1147E27EF}">
      <dgm:prSet/>
      <dgm:spPr/>
      <dgm:t>
        <a:bodyPr/>
        <a:lstStyle/>
        <a:p>
          <a:endParaRPr lang="en-US"/>
        </a:p>
      </dgm:t>
    </dgm:pt>
    <dgm:pt modelId="{835B5A2C-46BB-4691-B6E9-A50301064C90}">
      <dgm:prSet phldrT="[Text]"/>
      <dgm:spPr/>
      <dgm:t>
        <a:bodyPr/>
        <a:lstStyle/>
        <a:p>
          <a:r>
            <a:rPr lang="en-US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rPr>
            <a:t>Emotional</a:t>
          </a:r>
          <a:endParaRPr lang="en-US" dirty="0"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D12ECE26-6D94-4768-9285-AA5AE9433881}" type="parTrans" cxnId="{8960A137-3A32-4B43-8FC0-5208A94D3301}">
      <dgm:prSet/>
      <dgm:spPr/>
      <dgm:t>
        <a:bodyPr/>
        <a:lstStyle/>
        <a:p>
          <a:endParaRPr lang="en-US"/>
        </a:p>
      </dgm:t>
    </dgm:pt>
    <dgm:pt modelId="{306A96FE-C6F8-4720-8144-BF2AB39460D8}" type="sibTrans" cxnId="{8960A137-3A32-4B43-8FC0-5208A94D3301}">
      <dgm:prSet/>
      <dgm:spPr/>
      <dgm:t>
        <a:bodyPr/>
        <a:lstStyle/>
        <a:p>
          <a:endParaRPr lang="en-US"/>
        </a:p>
      </dgm:t>
    </dgm:pt>
    <dgm:pt modelId="{37842ED2-0D27-42A0-969E-428041F8E01D}">
      <dgm:prSet phldrT="[Text]"/>
      <dgm:spPr/>
      <dgm:t>
        <a:bodyPr/>
        <a:lstStyle/>
        <a:p>
          <a:r>
            <a:rPr lang="en-US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rPr>
            <a:t>Mental</a:t>
          </a:r>
          <a:endParaRPr lang="en-US" dirty="0"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C6222D33-DCA8-4050-8F42-6B75E727BFEE}" type="parTrans" cxnId="{455F7F90-C40A-4B2C-B496-731ACAD9644A}">
      <dgm:prSet/>
      <dgm:spPr/>
      <dgm:t>
        <a:bodyPr/>
        <a:lstStyle/>
        <a:p>
          <a:endParaRPr lang="en-US"/>
        </a:p>
      </dgm:t>
    </dgm:pt>
    <dgm:pt modelId="{25D9E59D-1093-4FD8-892A-4BE52DB27A9A}" type="sibTrans" cxnId="{455F7F90-C40A-4B2C-B496-731ACAD9644A}">
      <dgm:prSet/>
      <dgm:spPr/>
      <dgm:t>
        <a:bodyPr/>
        <a:lstStyle/>
        <a:p>
          <a:endParaRPr lang="en-US"/>
        </a:p>
      </dgm:t>
    </dgm:pt>
    <dgm:pt modelId="{A869AF1F-8B55-4199-9382-18BD6699D4F1}">
      <dgm:prSet phldrT="[Text]"/>
      <dgm:spPr/>
      <dgm:t>
        <a:bodyPr/>
        <a:lstStyle/>
        <a:p>
          <a:r>
            <a:rPr lang="en-US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rPr>
            <a:t>Physical</a:t>
          </a:r>
          <a:endParaRPr lang="en-US" dirty="0"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87A5AE0F-B7EC-4152-9A9F-1CD5511FFCDC}" type="parTrans" cxnId="{30D66401-2C41-49E7-B751-11FE57776736}">
      <dgm:prSet/>
      <dgm:spPr/>
      <dgm:t>
        <a:bodyPr/>
        <a:lstStyle/>
        <a:p>
          <a:endParaRPr lang="en-US"/>
        </a:p>
      </dgm:t>
    </dgm:pt>
    <dgm:pt modelId="{ABE341D3-6F9C-4007-8093-B1DE894DF5D1}" type="sibTrans" cxnId="{30D66401-2C41-49E7-B751-11FE57776736}">
      <dgm:prSet/>
      <dgm:spPr/>
      <dgm:t>
        <a:bodyPr/>
        <a:lstStyle/>
        <a:p>
          <a:endParaRPr lang="en-US"/>
        </a:p>
      </dgm:t>
    </dgm:pt>
    <dgm:pt modelId="{506BF7C1-7DA4-4A6F-AFBA-BA6062E851BC}">
      <dgm:prSet phldrT="[Text]"/>
      <dgm:spPr/>
      <dgm:t>
        <a:bodyPr/>
        <a:lstStyle/>
        <a:p>
          <a:r>
            <a:rPr lang="en-US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rPr>
            <a:t>Social</a:t>
          </a:r>
          <a:endParaRPr lang="en-US" dirty="0"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633DBDE2-D750-4B3F-9FAD-E9A936CBD578}" type="parTrans" cxnId="{27C101D3-5854-47C3-A597-F2E5F3BEC158}">
      <dgm:prSet/>
      <dgm:spPr/>
      <dgm:t>
        <a:bodyPr/>
        <a:lstStyle/>
        <a:p>
          <a:endParaRPr lang="en-US"/>
        </a:p>
      </dgm:t>
    </dgm:pt>
    <dgm:pt modelId="{2103B111-B259-4080-AB4F-E50B1D62CC81}" type="sibTrans" cxnId="{27C101D3-5854-47C3-A597-F2E5F3BEC158}">
      <dgm:prSet/>
      <dgm:spPr/>
      <dgm:t>
        <a:bodyPr/>
        <a:lstStyle/>
        <a:p>
          <a:endParaRPr lang="en-US"/>
        </a:p>
      </dgm:t>
    </dgm:pt>
    <dgm:pt modelId="{CC342ACA-6629-4704-BCAB-9FA145CF81F0}" type="pres">
      <dgm:prSet presAssocID="{67617080-6E45-4F4D-83BC-26E91B806385}" presName="Name0" presStyleCnt="0">
        <dgm:presLayoutVars>
          <dgm:dir/>
          <dgm:resizeHandles val="exact"/>
        </dgm:presLayoutVars>
      </dgm:prSet>
      <dgm:spPr/>
    </dgm:pt>
    <dgm:pt modelId="{13CDDD53-83FF-4058-9B47-9BADA4E909D9}" type="pres">
      <dgm:prSet presAssocID="{A941F772-A875-4EEB-A0D0-154D05E4CBFA}" presName="compNode" presStyleCnt="0"/>
      <dgm:spPr/>
    </dgm:pt>
    <dgm:pt modelId="{6FEDCA90-FDF7-4B85-93B4-77B283F498DA}" type="pres">
      <dgm:prSet presAssocID="{A941F772-A875-4EEB-A0D0-154D05E4CBFA}" presName="pict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39000" b="-39000"/>
          </a:stretch>
        </a:blipFill>
      </dgm:spPr>
      <dgm:extLst>
        <a:ext uri="{E40237B7-FDA0-4F09-8148-C483321AD2D9}">
          <dgm14:cNvPr xmlns:dgm14="http://schemas.microsoft.com/office/drawing/2010/diagram" xmlns="" id="0" name="" descr="Chakras Meditation &lt;strong&gt;Spiritual&lt;/strong&gt; · Free vector graphic on Pixabay"/>
        </a:ext>
      </dgm:extLst>
    </dgm:pt>
    <dgm:pt modelId="{8DE9C80B-3C3A-4B04-8D64-CCF45D827D9E}" type="pres">
      <dgm:prSet presAssocID="{A941F772-A875-4EEB-A0D0-154D05E4CBFA}" presName="textRec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904238-5F30-4DFC-A43F-21C4890ACDFC}" type="pres">
      <dgm:prSet presAssocID="{7E9EF70A-CD9D-4FAE-9D70-52F11FAF0B87}" presName="sibTrans" presStyleLbl="sibTrans2D1" presStyleIdx="0" presStyleCnt="0"/>
      <dgm:spPr/>
      <dgm:t>
        <a:bodyPr/>
        <a:lstStyle/>
        <a:p>
          <a:endParaRPr lang="en-IN"/>
        </a:p>
      </dgm:t>
    </dgm:pt>
    <dgm:pt modelId="{C97D29E1-1E8A-4EAC-9015-70BD34CCD714}" type="pres">
      <dgm:prSet presAssocID="{835B5A2C-46BB-4691-B6E9-A50301064C90}" presName="compNode" presStyleCnt="0"/>
      <dgm:spPr/>
    </dgm:pt>
    <dgm:pt modelId="{4AA96880-2579-4405-B8A3-49FFCF982F13}" type="pres">
      <dgm:prSet presAssocID="{835B5A2C-46BB-4691-B6E9-A50301064C90}" presName="pictRect" presStyleLbl="nod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xmlns="" id="0" name="" descr="Free vector graphic: Anxiety, Word Cloud, Word, Chronic - Free Image on ..."/>
        </a:ext>
      </dgm:extLst>
    </dgm:pt>
    <dgm:pt modelId="{29C84AF6-986B-4B7D-A8FE-6E2EE8000121}" type="pres">
      <dgm:prSet presAssocID="{835B5A2C-46BB-4691-B6E9-A50301064C90}" presName="textRec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A6998F1-882C-444C-8CBA-2FF26CA26667}" type="pres">
      <dgm:prSet presAssocID="{306A96FE-C6F8-4720-8144-BF2AB39460D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A320BA4D-FE09-49C8-8B50-7ACD7A448154}" type="pres">
      <dgm:prSet presAssocID="{37842ED2-0D27-42A0-969E-428041F8E01D}" presName="compNode" presStyleCnt="0"/>
      <dgm:spPr/>
    </dgm:pt>
    <dgm:pt modelId="{5D4332C7-A6D8-44BB-9A8F-BB58ECC5AA4F}" type="pres">
      <dgm:prSet presAssocID="{37842ED2-0D27-42A0-969E-428041F8E01D}" presName="pict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30000" b="-30000"/>
          </a:stretch>
        </a:blipFill>
      </dgm:spPr>
      <dgm:extLst>
        <a:ext uri="{E40237B7-FDA0-4F09-8148-C483321AD2D9}">
          <dgm14:cNvPr xmlns:dgm14="http://schemas.microsoft.com/office/drawing/2010/diagram" xmlns="" id="0" name="" descr="Cranium Head Abstract · Free vector graphic on Pixabay"/>
        </a:ext>
      </dgm:extLst>
    </dgm:pt>
    <dgm:pt modelId="{7C15507C-AA1D-4C22-96E9-BA2C90DEA4D9}" type="pres">
      <dgm:prSet presAssocID="{37842ED2-0D27-42A0-969E-428041F8E01D}" presName="textRec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30C869-9C0B-4542-A462-7F06FFC5BD91}" type="pres">
      <dgm:prSet presAssocID="{25D9E59D-1093-4FD8-892A-4BE52DB27A9A}" presName="sibTrans" presStyleLbl="sibTrans2D1" presStyleIdx="0" presStyleCnt="0"/>
      <dgm:spPr/>
      <dgm:t>
        <a:bodyPr/>
        <a:lstStyle/>
        <a:p>
          <a:endParaRPr lang="en-IN"/>
        </a:p>
      </dgm:t>
    </dgm:pt>
    <dgm:pt modelId="{73DD9D0B-0575-4DAF-BB7C-6C3AB2FEEAAF}" type="pres">
      <dgm:prSet presAssocID="{A869AF1F-8B55-4199-9382-18BD6699D4F1}" presName="compNode" presStyleCnt="0"/>
      <dgm:spPr/>
    </dgm:pt>
    <dgm:pt modelId="{7DC1BC30-296E-46DC-AED3-2D625D0579E0}" type="pres">
      <dgm:prSet presAssocID="{A869AF1F-8B55-4199-9382-18BD6699D4F1}" presName="pict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5000" b="-15000"/>
          </a:stretch>
        </a:blipFill>
      </dgm:spPr>
      <dgm:extLst>
        <a:ext uri="{E40237B7-FDA0-4F09-8148-C483321AD2D9}">
          <dgm14:cNvPr xmlns:dgm14="http://schemas.microsoft.com/office/drawing/2010/diagram" xmlns="" id="0" name="" descr="File:&lt;strong&gt;Physical&lt;/strong&gt; Therapy - The Noun Project.svg - Wikimedia Commons"/>
        </a:ext>
      </dgm:extLst>
    </dgm:pt>
    <dgm:pt modelId="{A40389C6-0C80-4DAB-90F8-ABD314A24CFA}" type="pres">
      <dgm:prSet presAssocID="{A869AF1F-8B55-4199-9382-18BD6699D4F1}" presName="textRec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5600FC-DF68-4943-9230-702816D23705}" type="pres">
      <dgm:prSet presAssocID="{ABE341D3-6F9C-4007-8093-B1DE894DF5D1}" presName="sibTrans" presStyleLbl="sibTrans2D1" presStyleIdx="0" presStyleCnt="0"/>
      <dgm:spPr/>
      <dgm:t>
        <a:bodyPr/>
        <a:lstStyle/>
        <a:p>
          <a:endParaRPr lang="en-IN"/>
        </a:p>
      </dgm:t>
    </dgm:pt>
    <dgm:pt modelId="{50238F4D-E297-46E3-B7E8-011C237364F9}" type="pres">
      <dgm:prSet presAssocID="{506BF7C1-7DA4-4A6F-AFBA-BA6062E851BC}" presName="compNode" presStyleCnt="0"/>
      <dgm:spPr/>
    </dgm:pt>
    <dgm:pt modelId="{19857213-0649-40E4-8CDC-9D0DF8BB239B}" type="pres">
      <dgm:prSet presAssocID="{506BF7C1-7DA4-4A6F-AFBA-BA6062E851BC}" presName="pictRect" presStyleLbl="nod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xmlns="" id="0" name="" descr="&lt;strong&gt;Social&lt;/strong&gt; Service Family Care Protect · Free vector graphic on Pixabay"/>
        </a:ext>
      </dgm:extLst>
    </dgm:pt>
    <dgm:pt modelId="{B63C6AEB-07BD-4C7D-900C-9485ECE19772}" type="pres">
      <dgm:prSet presAssocID="{506BF7C1-7DA4-4A6F-AFBA-BA6062E851BC}" presName="textRec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792A05A-0B35-4E72-9586-96216C8680D3}" type="presOf" srcId="{37842ED2-0D27-42A0-969E-428041F8E01D}" destId="{7C15507C-AA1D-4C22-96E9-BA2C90DEA4D9}" srcOrd="0" destOrd="0" presId="urn:microsoft.com/office/officeart/2005/8/layout/pList1#1"/>
    <dgm:cxn modelId="{17908E84-267A-40C2-AD3E-4646019ABFC4}" type="presOf" srcId="{67617080-6E45-4F4D-83BC-26E91B806385}" destId="{CC342ACA-6629-4704-BCAB-9FA145CF81F0}" srcOrd="0" destOrd="0" presId="urn:microsoft.com/office/officeart/2005/8/layout/pList1#1"/>
    <dgm:cxn modelId="{30D66401-2C41-49E7-B751-11FE57776736}" srcId="{67617080-6E45-4F4D-83BC-26E91B806385}" destId="{A869AF1F-8B55-4199-9382-18BD6699D4F1}" srcOrd="3" destOrd="0" parTransId="{87A5AE0F-B7EC-4152-9A9F-1CD5511FFCDC}" sibTransId="{ABE341D3-6F9C-4007-8093-B1DE894DF5D1}"/>
    <dgm:cxn modelId="{455F7F90-C40A-4B2C-B496-731ACAD9644A}" srcId="{67617080-6E45-4F4D-83BC-26E91B806385}" destId="{37842ED2-0D27-42A0-969E-428041F8E01D}" srcOrd="2" destOrd="0" parTransId="{C6222D33-DCA8-4050-8F42-6B75E727BFEE}" sibTransId="{25D9E59D-1093-4FD8-892A-4BE52DB27A9A}"/>
    <dgm:cxn modelId="{E392BF9E-14B7-4494-9880-78CEC7806209}" type="presOf" srcId="{7E9EF70A-CD9D-4FAE-9D70-52F11FAF0B87}" destId="{E3904238-5F30-4DFC-A43F-21C4890ACDFC}" srcOrd="0" destOrd="0" presId="urn:microsoft.com/office/officeart/2005/8/layout/pList1#1"/>
    <dgm:cxn modelId="{8960A137-3A32-4B43-8FC0-5208A94D3301}" srcId="{67617080-6E45-4F4D-83BC-26E91B806385}" destId="{835B5A2C-46BB-4691-B6E9-A50301064C90}" srcOrd="1" destOrd="0" parTransId="{D12ECE26-6D94-4768-9285-AA5AE9433881}" sibTransId="{306A96FE-C6F8-4720-8144-BF2AB39460D8}"/>
    <dgm:cxn modelId="{27C101D3-5854-47C3-A597-F2E5F3BEC158}" srcId="{67617080-6E45-4F4D-83BC-26E91B806385}" destId="{506BF7C1-7DA4-4A6F-AFBA-BA6062E851BC}" srcOrd="4" destOrd="0" parTransId="{633DBDE2-D750-4B3F-9FAD-E9A936CBD578}" sibTransId="{2103B111-B259-4080-AB4F-E50B1D62CC81}"/>
    <dgm:cxn modelId="{9E5F2BE4-3956-48D0-AD4D-E9FC27E78860}" type="presOf" srcId="{A869AF1F-8B55-4199-9382-18BD6699D4F1}" destId="{A40389C6-0C80-4DAB-90F8-ABD314A24CFA}" srcOrd="0" destOrd="0" presId="urn:microsoft.com/office/officeart/2005/8/layout/pList1#1"/>
    <dgm:cxn modelId="{3F85F856-C90D-463D-9704-7A04B9A1788F}" type="presOf" srcId="{306A96FE-C6F8-4720-8144-BF2AB39460D8}" destId="{AA6998F1-882C-444C-8CBA-2FF26CA26667}" srcOrd="0" destOrd="0" presId="urn:microsoft.com/office/officeart/2005/8/layout/pList1#1"/>
    <dgm:cxn modelId="{91D9E0A7-907C-4A46-A3BA-EC8DB3AF581A}" type="presOf" srcId="{835B5A2C-46BB-4691-B6E9-A50301064C90}" destId="{29C84AF6-986B-4B7D-A8FE-6E2EE8000121}" srcOrd="0" destOrd="0" presId="urn:microsoft.com/office/officeart/2005/8/layout/pList1#1"/>
    <dgm:cxn modelId="{82D960D6-2492-4A77-A85F-7F88E2DF9DCF}" type="presOf" srcId="{506BF7C1-7DA4-4A6F-AFBA-BA6062E851BC}" destId="{B63C6AEB-07BD-4C7D-900C-9485ECE19772}" srcOrd="0" destOrd="0" presId="urn:microsoft.com/office/officeart/2005/8/layout/pList1#1"/>
    <dgm:cxn modelId="{699D01E8-372D-48E2-AAF9-20D3368DE6AD}" type="presOf" srcId="{ABE341D3-6F9C-4007-8093-B1DE894DF5D1}" destId="{C65600FC-DF68-4943-9230-702816D23705}" srcOrd="0" destOrd="0" presId="urn:microsoft.com/office/officeart/2005/8/layout/pList1#1"/>
    <dgm:cxn modelId="{E68A9DAB-65C6-4B74-A46B-C3E1147E27EF}" srcId="{67617080-6E45-4F4D-83BC-26E91B806385}" destId="{A941F772-A875-4EEB-A0D0-154D05E4CBFA}" srcOrd="0" destOrd="0" parTransId="{C15FDC2F-C2D3-4E31-A527-2FE59C6C0825}" sibTransId="{7E9EF70A-CD9D-4FAE-9D70-52F11FAF0B87}"/>
    <dgm:cxn modelId="{300D4708-8205-4317-B0E7-95AB9506634D}" type="presOf" srcId="{25D9E59D-1093-4FD8-892A-4BE52DB27A9A}" destId="{C030C869-9C0B-4542-A462-7F06FFC5BD91}" srcOrd="0" destOrd="0" presId="urn:microsoft.com/office/officeart/2005/8/layout/pList1#1"/>
    <dgm:cxn modelId="{22B26D79-00CA-4C35-9FE5-F08BAC4D3C86}" type="presOf" srcId="{A941F772-A875-4EEB-A0D0-154D05E4CBFA}" destId="{8DE9C80B-3C3A-4B04-8D64-CCF45D827D9E}" srcOrd="0" destOrd="0" presId="urn:microsoft.com/office/officeart/2005/8/layout/pList1#1"/>
    <dgm:cxn modelId="{A1F84ED1-907E-4E42-AE4F-DAE0EB5D3819}" type="presParOf" srcId="{CC342ACA-6629-4704-BCAB-9FA145CF81F0}" destId="{13CDDD53-83FF-4058-9B47-9BADA4E909D9}" srcOrd="0" destOrd="0" presId="urn:microsoft.com/office/officeart/2005/8/layout/pList1#1"/>
    <dgm:cxn modelId="{4C9C8326-BF42-4E38-9555-ADB309AE666A}" type="presParOf" srcId="{13CDDD53-83FF-4058-9B47-9BADA4E909D9}" destId="{6FEDCA90-FDF7-4B85-93B4-77B283F498DA}" srcOrd="0" destOrd="0" presId="urn:microsoft.com/office/officeart/2005/8/layout/pList1#1"/>
    <dgm:cxn modelId="{592A1DC6-0399-4198-AF42-F8093F9896D0}" type="presParOf" srcId="{13CDDD53-83FF-4058-9B47-9BADA4E909D9}" destId="{8DE9C80B-3C3A-4B04-8D64-CCF45D827D9E}" srcOrd="1" destOrd="0" presId="urn:microsoft.com/office/officeart/2005/8/layout/pList1#1"/>
    <dgm:cxn modelId="{95FEDDCC-DF4C-4A2B-ACD8-AD207957E99D}" type="presParOf" srcId="{CC342ACA-6629-4704-BCAB-9FA145CF81F0}" destId="{E3904238-5F30-4DFC-A43F-21C4890ACDFC}" srcOrd="1" destOrd="0" presId="urn:microsoft.com/office/officeart/2005/8/layout/pList1#1"/>
    <dgm:cxn modelId="{C6FCD766-C154-475C-A90F-401B15352978}" type="presParOf" srcId="{CC342ACA-6629-4704-BCAB-9FA145CF81F0}" destId="{C97D29E1-1E8A-4EAC-9015-70BD34CCD714}" srcOrd="2" destOrd="0" presId="urn:microsoft.com/office/officeart/2005/8/layout/pList1#1"/>
    <dgm:cxn modelId="{5280F222-6FE3-46FD-AD94-A947DC26FF73}" type="presParOf" srcId="{C97D29E1-1E8A-4EAC-9015-70BD34CCD714}" destId="{4AA96880-2579-4405-B8A3-49FFCF982F13}" srcOrd="0" destOrd="0" presId="urn:microsoft.com/office/officeart/2005/8/layout/pList1#1"/>
    <dgm:cxn modelId="{AC391D0D-FCFC-453C-B6EF-5344CB3712C9}" type="presParOf" srcId="{C97D29E1-1E8A-4EAC-9015-70BD34CCD714}" destId="{29C84AF6-986B-4B7D-A8FE-6E2EE8000121}" srcOrd="1" destOrd="0" presId="urn:microsoft.com/office/officeart/2005/8/layout/pList1#1"/>
    <dgm:cxn modelId="{BB362FBB-1EED-4947-99CB-A691921425F0}" type="presParOf" srcId="{CC342ACA-6629-4704-BCAB-9FA145CF81F0}" destId="{AA6998F1-882C-444C-8CBA-2FF26CA26667}" srcOrd="3" destOrd="0" presId="urn:microsoft.com/office/officeart/2005/8/layout/pList1#1"/>
    <dgm:cxn modelId="{2387F541-6178-42B7-B6D7-1D001FEE533F}" type="presParOf" srcId="{CC342ACA-6629-4704-BCAB-9FA145CF81F0}" destId="{A320BA4D-FE09-49C8-8B50-7ACD7A448154}" srcOrd="4" destOrd="0" presId="urn:microsoft.com/office/officeart/2005/8/layout/pList1#1"/>
    <dgm:cxn modelId="{77BEA038-BC1A-498C-A02F-BCA64B46F6BC}" type="presParOf" srcId="{A320BA4D-FE09-49C8-8B50-7ACD7A448154}" destId="{5D4332C7-A6D8-44BB-9A8F-BB58ECC5AA4F}" srcOrd="0" destOrd="0" presId="urn:microsoft.com/office/officeart/2005/8/layout/pList1#1"/>
    <dgm:cxn modelId="{3FB18F12-002A-4B7F-AB4F-F238C0AE2011}" type="presParOf" srcId="{A320BA4D-FE09-49C8-8B50-7ACD7A448154}" destId="{7C15507C-AA1D-4C22-96E9-BA2C90DEA4D9}" srcOrd="1" destOrd="0" presId="urn:microsoft.com/office/officeart/2005/8/layout/pList1#1"/>
    <dgm:cxn modelId="{8F78A4A8-C912-436A-B2F0-99AC8A49DE42}" type="presParOf" srcId="{CC342ACA-6629-4704-BCAB-9FA145CF81F0}" destId="{C030C869-9C0B-4542-A462-7F06FFC5BD91}" srcOrd="5" destOrd="0" presId="urn:microsoft.com/office/officeart/2005/8/layout/pList1#1"/>
    <dgm:cxn modelId="{D6171433-B6D8-4CD9-A44A-FE211F4FA3CB}" type="presParOf" srcId="{CC342ACA-6629-4704-BCAB-9FA145CF81F0}" destId="{73DD9D0B-0575-4DAF-BB7C-6C3AB2FEEAAF}" srcOrd="6" destOrd="0" presId="urn:microsoft.com/office/officeart/2005/8/layout/pList1#1"/>
    <dgm:cxn modelId="{F050A260-A9EB-4A10-9908-EFBD2E036897}" type="presParOf" srcId="{73DD9D0B-0575-4DAF-BB7C-6C3AB2FEEAAF}" destId="{7DC1BC30-296E-46DC-AED3-2D625D0579E0}" srcOrd="0" destOrd="0" presId="urn:microsoft.com/office/officeart/2005/8/layout/pList1#1"/>
    <dgm:cxn modelId="{EE5D0C5D-7E41-4AFC-910F-D86F30341A5E}" type="presParOf" srcId="{73DD9D0B-0575-4DAF-BB7C-6C3AB2FEEAAF}" destId="{A40389C6-0C80-4DAB-90F8-ABD314A24CFA}" srcOrd="1" destOrd="0" presId="urn:microsoft.com/office/officeart/2005/8/layout/pList1#1"/>
    <dgm:cxn modelId="{757E21CD-CEDF-4C5D-B95C-23FE504AE634}" type="presParOf" srcId="{CC342ACA-6629-4704-BCAB-9FA145CF81F0}" destId="{C65600FC-DF68-4943-9230-702816D23705}" srcOrd="7" destOrd="0" presId="urn:microsoft.com/office/officeart/2005/8/layout/pList1#1"/>
    <dgm:cxn modelId="{D65CCB30-AF59-4F74-BC95-B59E9977EB7D}" type="presParOf" srcId="{CC342ACA-6629-4704-BCAB-9FA145CF81F0}" destId="{50238F4D-E297-46E3-B7E8-011C237364F9}" srcOrd="8" destOrd="0" presId="urn:microsoft.com/office/officeart/2005/8/layout/pList1#1"/>
    <dgm:cxn modelId="{2CD9B6BE-B1E5-4270-9FE1-71DFC6ABE3B6}" type="presParOf" srcId="{50238F4D-E297-46E3-B7E8-011C237364F9}" destId="{19857213-0649-40E4-8CDC-9D0DF8BB239B}" srcOrd="0" destOrd="0" presId="urn:microsoft.com/office/officeart/2005/8/layout/pList1#1"/>
    <dgm:cxn modelId="{EF5666ED-D283-4066-B4F1-498039EFDCA3}" type="presParOf" srcId="{50238F4D-E297-46E3-B7E8-011C237364F9}" destId="{B63C6AEB-07BD-4C7D-900C-9485ECE19772}" srcOrd="1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4CC516-CA10-4664-B6E0-40DD5B4CA7C3}" type="doc">
      <dgm:prSet loTypeId="urn:microsoft.com/office/officeart/2005/8/layout/default#1" loCatId="list" qsTypeId="urn:microsoft.com/office/officeart/2005/8/quickstyle/simple1" qsCatId="simple" csTypeId="urn:microsoft.com/office/officeart/2005/8/colors/colorful1#1" csCatId="colorful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en-US"/>
        </a:p>
      </dgm:t>
    </dgm:pt>
    <dgm:pt modelId="{DBCA9C5C-2249-4F1E-8B9C-0C83FC3E5A1E}">
      <dgm:prSet phldrT="[Text]"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600" b="1" dirty="0" smtClean="0"/>
            <a:t>Critical</a:t>
          </a:r>
          <a:endParaRPr lang="en-US" sz="2600" b="1" dirty="0"/>
        </a:p>
      </dgm:t>
    </dgm:pt>
    <dgm:pt modelId="{789D377C-A426-4DC8-9660-8011F0AD7691}" type="parTrans" cxnId="{6AE54C05-F59B-49F7-8D11-2CD78F123A2F}">
      <dgm:prSet/>
      <dgm:spPr/>
      <dgm:t>
        <a:bodyPr/>
        <a:lstStyle/>
        <a:p>
          <a:endParaRPr lang="en-US" sz="2600" b="1"/>
        </a:p>
      </dgm:t>
    </dgm:pt>
    <dgm:pt modelId="{865AF698-922E-4066-82FB-D945BA74F7D5}" type="sibTrans" cxnId="{6AE54C05-F59B-49F7-8D11-2CD78F123A2F}">
      <dgm:prSet/>
      <dgm:spPr/>
      <dgm:t>
        <a:bodyPr/>
        <a:lstStyle/>
        <a:p>
          <a:endParaRPr lang="en-US" sz="2600" b="1"/>
        </a:p>
      </dgm:t>
    </dgm:pt>
    <dgm:pt modelId="{DF0599AC-9CFF-4FD4-9F2F-9754CBFD4B41}">
      <dgm:prSet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600" b="1" smtClean="0"/>
            <a:t>Creative </a:t>
          </a:r>
          <a:endParaRPr lang="en-US" sz="2600" b="1" dirty="0" smtClean="0"/>
        </a:p>
      </dgm:t>
    </dgm:pt>
    <dgm:pt modelId="{71FADA19-A4FC-452A-973E-40D3CA3B17BC}" type="parTrans" cxnId="{97A285DE-26CB-4788-9476-498FF0C6385A}">
      <dgm:prSet/>
      <dgm:spPr/>
      <dgm:t>
        <a:bodyPr/>
        <a:lstStyle/>
        <a:p>
          <a:endParaRPr lang="en-US" sz="2600" b="1"/>
        </a:p>
      </dgm:t>
    </dgm:pt>
    <dgm:pt modelId="{136163F5-A0E2-42E2-A6CB-C8C37DA54993}" type="sibTrans" cxnId="{97A285DE-26CB-4788-9476-498FF0C6385A}">
      <dgm:prSet/>
      <dgm:spPr/>
      <dgm:t>
        <a:bodyPr/>
        <a:lstStyle/>
        <a:p>
          <a:endParaRPr lang="en-US" sz="2600" b="1"/>
        </a:p>
      </dgm:t>
    </dgm:pt>
    <dgm:pt modelId="{60ED90DE-8F56-489C-A66D-4492A7B46EE8}">
      <dgm:prSet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600" b="1" smtClean="0"/>
            <a:t>Positive Thinking </a:t>
          </a:r>
          <a:endParaRPr lang="en-US" sz="2600" b="1" dirty="0" smtClean="0"/>
        </a:p>
      </dgm:t>
    </dgm:pt>
    <dgm:pt modelId="{C151384B-4B38-4D6C-A164-F9E31DC009DA}" type="parTrans" cxnId="{6EB6B3B3-9301-45D9-A486-160E64263F9D}">
      <dgm:prSet/>
      <dgm:spPr/>
      <dgm:t>
        <a:bodyPr/>
        <a:lstStyle/>
        <a:p>
          <a:endParaRPr lang="en-US" sz="2600" b="1"/>
        </a:p>
      </dgm:t>
    </dgm:pt>
    <dgm:pt modelId="{0E3BFF04-084A-40A9-982C-38A8164CF99C}" type="sibTrans" cxnId="{6EB6B3B3-9301-45D9-A486-160E64263F9D}">
      <dgm:prSet/>
      <dgm:spPr/>
      <dgm:t>
        <a:bodyPr/>
        <a:lstStyle/>
        <a:p>
          <a:endParaRPr lang="en-US" sz="2600" b="1"/>
        </a:p>
      </dgm:t>
    </dgm:pt>
    <dgm:pt modelId="{2BDEE18B-9401-4BFA-9DAF-B0E060C67712}">
      <dgm:prSet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600" b="1" smtClean="0"/>
            <a:t>Leadership</a:t>
          </a:r>
          <a:endParaRPr lang="en-US" sz="2600" b="1" dirty="0" smtClean="0"/>
        </a:p>
      </dgm:t>
    </dgm:pt>
    <dgm:pt modelId="{9FA4DA87-AC63-4C0E-8251-021B73052BD1}" type="parTrans" cxnId="{E5DEDF6D-1AB7-475B-A97F-3563D90E561D}">
      <dgm:prSet/>
      <dgm:spPr/>
      <dgm:t>
        <a:bodyPr/>
        <a:lstStyle/>
        <a:p>
          <a:endParaRPr lang="en-US" sz="2600" b="1"/>
        </a:p>
      </dgm:t>
    </dgm:pt>
    <dgm:pt modelId="{7A29A8A1-DCA2-41DD-AACE-0D3CBE9603AF}" type="sibTrans" cxnId="{E5DEDF6D-1AB7-475B-A97F-3563D90E561D}">
      <dgm:prSet/>
      <dgm:spPr/>
      <dgm:t>
        <a:bodyPr/>
        <a:lstStyle/>
        <a:p>
          <a:endParaRPr lang="en-US" sz="2600" b="1"/>
        </a:p>
      </dgm:t>
    </dgm:pt>
    <dgm:pt modelId="{B35312FA-0657-4539-8E77-7035E75F5DAA}">
      <dgm:prSet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600" b="1" smtClean="0"/>
            <a:t>Assertiveness</a:t>
          </a:r>
          <a:endParaRPr lang="en-US" sz="2600" b="1" dirty="0" smtClean="0"/>
        </a:p>
      </dgm:t>
    </dgm:pt>
    <dgm:pt modelId="{4CA1BDE6-99D3-4DC1-BC27-53D9E4659247}" type="parTrans" cxnId="{20F0763D-4A7C-4CE1-A6C2-AFB883EB4728}">
      <dgm:prSet/>
      <dgm:spPr/>
      <dgm:t>
        <a:bodyPr/>
        <a:lstStyle/>
        <a:p>
          <a:endParaRPr lang="en-US" sz="2600" b="1"/>
        </a:p>
      </dgm:t>
    </dgm:pt>
    <dgm:pt modelId="{6C0BDFCC-E201-4BE1-9DBC-EA30C3FE28B3}" type="sibTrans" cxnId="{20F0763D-4A7C-4CE1-A6C2-AFB883EB4728}">
      <dgm:prSet/>
      <dgm:spPr/>
      <dgm:t>
        <a:bodyPr/>
        <a:lstStyle/>
        <a:p>
          <a:endParaRPr lang="en-US" sz="2600" b="1"/>
        </a:p>
      </dgm:t>
    </dgm:pt>
    <dgm:pt modelId="{4EFD6855-EE9D-491F-9BC4-74C095CE3ED7}">
      <dgm:prSet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600" b="1" smtClean="0"/>
            <a:t>Negotiation Skills</a:t>
          </a:r>
          <a:endParaRPr lang="en-US" sz="2600" b="1" dirty="0" smtClean="0"/>
        </a:p>
      </dgm:t>
    </dgm:pt>
    <dgm:pt modelId="{E4413B93-B812-466C-A38B-59E3612A804F}" type="parTrans" cxnId="{1F7D496F-A48D-4C51-A101-A34B774884E3}">
      <dgm:prSet/>
      <dgm:spPr/>
      <dgm:t>
        <a:bodyPr/>
        <a:lstStyle/>
        <a:p>
          <a:endParaRPr lang="en-US" sz="2600" b="1"/>
        </a:p>
      </dgm:t>
    </dgm:pt>
    <dgm:pt modelId="{1A6D4DD1-8AAB-4F5F-B0C1-838F50AA4B75}" type="sibTrans" cxnId="{1F7D496F-A48D-4C51-A101-A34B774884E3}">
      <dgm:prSet/>
      <dgm:spPr/>
      <dgm:t>
        <a:bodyPr/>
        <a:lstStyle/>
        <a:p>
          <a:endParaRPr lang="en-US" sz="2600" b="1"/>
        </a:p>
      </dgm:t>
    </dgm:pt>
    <dgm:pt modelId="{4A9F91CA-5DAE-44C7-BA56-32B2B412F1A0}">
      <dgm:prSet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600" b="1" smtClean="0"/>
            <a:t>Self-Management</a:t>
          </a:r>
          <a:endParaRPr lang="en-US" sz="2600" b="1" dirty="0" smtClean="0"/>
        </a:p>
      </dgm:t>
    </dgm:pt>
    <dgm:pt modelId="{D91BD780-A968-46FA-A372-F3078FD938AF}" type="parTrans" cxnId="{E05D5E76-9B8C-4113-BE1A-00C6183F52A9}">
      <dgm:prSet/>
      <dgm:spPr/>
      <dgm:t>
        <a:bodyPr/>
        <a:lstStyle/>
        <a:p>
          <a:endParaRPr lang="en-US" sz="2600" b="1"/>
        </a:p>
      </dgm:t>
    </dgm:pt>
    <dgm:pt modelId="{5E2ADF58-40E8-4E95-AAE9-42302C2CA280}" type="sibTrans" cxnId="{E05D5E76-9B8C-4113-BE1A-00C6183F52A9}">
      <dgm:prSet/>
      <dgm:spPr/>
      <dgm:t>
        <a:bodyPr/>
        <a:lstStyle/>
        <a:p>
          <a:endParaRPr lang="en-US" sz="2600" b="1"/>
        </a:p>
      </dgm:t>
    </dgm:pt>
    <dgm:pt modelId="{1843E0E2-4A8B-40BD-8518-6752E26B2EB2}">
      <dgm:prSet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600" b="1" smtClean="0"/>
            <a:t>People Skills-Communication </a:t>
          </a:r>
          <a:endParaRPr lang="en-US" sz="2600" b="1" dirty="0" smtClean="0"/>
        </a:p>
      </dgm:t>
    </dgm:pt>
    <dgm:pt modelId="{C66C4363-F4F5-4C09-AF87-076D6C38BBA6}" type="parTrans" cxnId="{3DD15F64-778D-48DA-A45B-2088A4840012}">
      <dgm:prSet/>
      <dgm:spPr/>
      <dgm:t>
        <a:bodyPr/>
        <a:lstStyle/>
        <a:p>
          <a:endParaRPr lang="en-US" sz="2600" b="1"/>
        </a:p>
      </dgm:t>
    </dgm:pt>
    <dgm:pt modelId="{2838BFE1-9B36-4FF0-AE20-487970FAFFDE}" type="sibTrans" cxnId="{3DD15F64-778D-48DA-A45B-2088A4840012}">
      <dgm:prSet/>
      <dgm:spPr/>
      <dgm:t>
        <a:bodyPr/>
        <a:lstStyle/>
        <a:p>
          <a:endParaRPr lang="en-US" sz="2600" b="1"/>
        </a:p>
      </dgm:t>
    </dgm:pt>
    <dgm:pt modelId="{A8BFD65A-FEB3-46E7-99E5-52C7DD3056D1}">
      <dgm:prSet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600" b="1" smtClean="0"/>
            <a:t>Building Relationship Skills </a:t>
          </a:r>
          <a:endParaRPr lang="en-US" sz="2600" b="1" dirty="0" smtClean="0"/>
        </a:p>
      </dgm:t>
    </dgm:pt>
    <dgm:pt modelId="{BE4D52AC-D0F6-442D-83D4-3E3E49F6B240}" type="parTrans" cxnId="{EC6B59A9-E565-4313-B5C5-170B9B10B910}">
      <dgm:prSet/>
      <dgm:spPr/>
      <dgm:t>
        <a:bodyPr/>
        <a:lstStyle/>
        <a:p>
          <a:endParaRPr lang="en-US" sz="2600" b="1"/>
        </a:p>
      </dgm:t>
    </dgm:pt>
    <dgm:pt modelId="{9EC2C9CF-39D3-4870-BDD6-5E49481C0015}" type="sibTrans" cxnId="{EC6B59A9-E565-4313-B5C5-170B9B10B910}">
      <dgm:prSet/>
      <dgm:spPr/>
      <dgm:t>
        <a:bodyPr/>
        <a:lstStyle/>
        <a:p>
          <a:endParaRPr lang="en-US" sz="2600" b="1"/>
        </a:p>
      </dgm:t>
    </dgm:pt>
    <dgm:pt modelId="{2CF43F6C-8572-40B2-BABC-51493CD6ACA8}">
      <dgm:prSet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600" b="1" smtClean="0"/>
            <a:t>Being a Team Player</a:t>
          </a:r>
          <a:endParaRPr lang="en-IN" sz="2600" b="1" dirty="0" smtClean="0"/>
        </a:p>
      </dgm:t>
    </dgm:pt>
    <dgm:pt modelId="{24F0B78B-1FF7-4518-9930-0F9E88D43D4C}" type="parTrans" cxnId="{4A7843A4-1A64-4D27-8132-7273FB48EE47}">
      <dgm:prSet/>
      <dgm:spPr/>
      <dgm:t>
        <a:bodyPr/>
        <a:lstStyle/>
        <a:p>
          <a:endParaRPr lang="en-US" sz="2600" b="1"/>
        </a:p>
      </dgm:t>
    </dgm:pt>
    <dgm:pt modelId="{3025B30D-D9AB-4371-B3E4-F60E3D413BC6}" type="sibTrans" cxnId="{4A7843A4-1A64-4D27-8132-7273FB48EE47}">
      <dgm:prSet/>
      <dgm:spPr/>
      <dgm:t>
        <a:bodyPr/>
        <a:lstStyle/>
        <a:p>
          <a:endParaRPr lang="en-US" sz="2600" b="1"/>
        </a:p>
      </dgm:t>
    </dgm:pt>
    <dgm:pt modelId="{B749AC4E-FBA2-465E-99C7-A1CCCD7D9144}" type="pres">
      <dgm:prSet presAssocID="{934CC516-CA10-4664-B6E0-40DD5B4CA7C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4B7CDEC-501C-46F8-9A8E-D7240EBB5DC9}" type="pres">
      <dgm:prSet presAssocID="{DBCA9C5C-2249-4F1E-8B9C-0C83FC3E5A1E}" presName="node" presStyleLbl="node1" presStyleIdx="0" presStyleCnt="10" custScaleX="1049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FEE54-DD0E-4BE9-A3B7-316D2ECDAA1F}" type="pres">
      <dgm:prSet presAssocID="{865AF698-922E-4066-82FB-D945BA74F7D5}" presName="sibTrans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C325EE8E-AD23-41CC-BFE6-738783E508F3}" type="pres">
      <dgm:prSet presAssocID="{DF0599AC-9CFF-4FD4-9F2F-9754CBFD4B41}" presName="node" presStyleLbl="node1" presStyleIdx="1" presStyleCnt="10" custScaleX="1049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B7CFA8-2AB4-4889-A9E5-4B97F8B63492}" type="pres">
      <dgm:prSet presAssocID="{136163F5-A0E2-42E2-A6CB-C8C37DA54993}" presName="sibTrans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EA2DDCB1-0A51-47D8-AD84-785A21F2AF15}" type="pres">
      <dgm:prSet presAssocID="{60ED90DE-8F56-489C-A66D-4492A7B46EE8}" presName="node" presStyleLbl="node1" presStyleIdx="2" presStyleCnt="10" custScaleX="1049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A70F3E-DCAF-436D-88E5-91C8319821D0}" type="pres">
      <dgm:prSet presAssocID="{0E3BFF04-084A-40A9-982C-38A8164CF99C}" presName="sibTrans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C1D8DB33-180E-474E-B209-7ECE5AFDEA6D}" type="pres">
      <dgm:prSet presAssocID="{2BDEE18B-9401-4BFA-9DAF-B0E060C67712}" presName="node" presStyleLbl="node1" presStyleIdx="3" presStyleCnt="10" custScaleX="1049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B3F48E-9E50-4E90-B35B-88FF905BB41B}" type="pres">
      <dgm:prSet presAssocID="{7A29A8A1-DCA2-41DD-AACE-0D3CBE9603AF}" presName="sibTrans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2A1575F4-B56C-4111-81B4-BC5D1A23A78B}" type="pres">
      <dgm:prSet presAssocID="{B35312FA-0657-4539-8E77-7035E75F5DAA}" presName="node" presStyleLbl="node1" presStyleIdx="4" presStyleCnt="10" custScaleX="1049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A662D6-6C7F-4E25-AEFA-A89F5BD029AF}" type="pres">
      <dgm:prSet presAssocID="{6C0BDFCC-E201-4BE1-9DBC-EA30C3FE28B3}" presName="sibTrans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F3EECEFF-6410-4428-824E-F40860BA02B4}" type="pres">
      <dgm:prSet presAssocID="{4EFD6855-EE9D-491F-9BC4-74C095CE3ED7}" presName="node" presStyleLbl="node1" presStyleIdx="5" presStyleCnt="10" custScaleX="1049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3A002E-CB78-4F96-B194-2E486212A387}" type="pres">
      <dgm:prSet presAssocID="{1A6D4DD1-8AAB-4F5F-B0C1-838F50AA4B75}" presName="sibTrans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F8A3E09-5E99-4B7D-A723-006BB652A5CD}" type="pres">
      <dgm:prSet presAssocID="{4A9F91CA-5DAE-44C7-BA56-32B2B412F1A0}" presName="node" presStyleLbl="node1" presStyleIdx="6" presStyleCnt="10" custScaleX="1049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EEA6AA-E599-4ACC-8413-1096898579EA}" type="pres">
      <dgm:prSet presAssocID="{5E2ADF58-40E8-4E95-AAE9-42302C2CA280}" presName="sibTrans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9A43F21B-FF57-41BF-A0E0-73BA3808E8FD}" type="pres">
      <dgm:prSet presAssocID="{1843E0E2-4A8B-40BD-8518-6752E26B2EB2}" presName="node" presStyleLbl="node1" presStyleIdx="7" presStyleCnt="10" custScaleX="1049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692445-D38D-40C0-A4D3-478ED2FD8DF3}" type="pres">
      <dgm:prSet presAssocID="{2838BFE1-9B36-4FF0-AE20-487970FAFFDE}" presName="sibTrans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E9E8AC7C-22E6-4A5F-9408-E5AAE9905366}" type="pres">
      <dgm:prSet presAssocID="{A8BFD65A-FEB3-46E7-99E5-52C7DD3056D1}" presName="node" presStyleLbl="node1" presStyleIdx="8" presStyleCnt="10" custScaleX="1049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710112-D55C-4BDA-9907-22759D38D46F}" type="pres">
      <dgm:prSet presAssocID="{9EC2C9CF-39D3-4870-BDD6-5E49481C0015}" presName="sibTrans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75DF65FD-AB7C-40A0-968A-48A96BA7D421}" type="pres">
      <dgm:prSet presAssocID="{2CF43F6C-8572-40B2-BABC-51493CD6ACA8}" presName="node" presStyleLbl="node1" presStyleIdx="9" presStyleCnt="10" custScaleX="1049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05D5E76-9B8C-4113-BE1A-00C6183F52A9}" srcId="{934CC516-CA10-4664-B6E0-40DD5B4CA7C3}" destId="{4A9F91CA-5DAE-44C7-BA56-32B2B412F1A0}" srcOrd="6" destOrd="0" parTransId="{D91BD780-A968-46FA-A372-F3078FD938AF}" sibTransId="{5E2ADF58-40E8-4E95-AAE9-42302C2CA280}"/>
    <dgm:cxn modelId="{1FADAA19-1362-4443-A465-8E6C407EA715}" type="presOf" srcId="{A8BFD65A-FEB3-46E7-99E5-52C7DD3056D1}" destId="{E9E8AC7C-22E6-4A5F-9408-E5AAE9905366}" srcOrd="0" destOrd="0" presId="urn:microsoft.com/office/officeart/2005/8/layout/default#1"/>
    <dgm:cxn modelId="{20F0763D-4A7C-4CE1-A6C2-AFB883EB4728}" srcId="{934CC516-CA10-4664-B6E0-40DD5B4CA7C3}" destId="{B35312FA-0657-4539-8E77-7035E75F5DAA}" srcOrd="4" destOrd="0" parTransId="{4CA1BDE6-99D3-4DC1-BC27-53D9E4659247}" sibTransId="{6C0BDFCC-E201-4BE1-9DBC-EA30C3FE28B3}"/>
    <dgm:cxn modelId="{F991CCE4-6909-4513-89A7-6ED9DF5A5970}" type="presOf" srcId="{934CC516-CA10-4664-B6E0-40DD5B4CA7C3}" destId="{B749AC4E-FBA2-465E-99C7-A1CCCD7D9144}" srcOrd="0" destOrd="0" presId="urn:microsoft.com/office/officeart/2005/8/layout/default#1"/>
    <dgm:cxn modelId="{3DD15F64-778D-48DA-A45B-2088A4840012}" srcId="{934CC516-CA10-4664-B6E0-40DD5B4CA7C3}" destId="{1843E0E2-4A8B-40BD-8518-6752E26B2EB2}" srcOrd="7" destOrd="0" parTransId="{C66C4363-F4F5-4C09-AF87-076D6C38BBA6}" sibTransId="{2838BFE1-9B36-4FF0-AE20-487970FAFFDE}"/>
    <dgm:cxn modelId="{5D3338EF-289F-48EF-B96D-1D00A82A5938}" type="presOf" srcId="{DBCA9C5C-2249-4F1E-8B9C-0C83FC3E5A1E}" destId="{B4B7CDEC-501C-46F8-9A8E-D7240EBB5DC9}" srcOrd="0" destOrd="0" presId="urn:microsoft.com/office/officeart/2005/8/layout/default#1"/>
    <dgm:cxn modelId="{343FF72F-91C4-4AFA-BCFC-B900FEDEB505}" type="presOf" srcId="{60ED90DE-8F56-489C-A66D-4492A7B46EE8}" destId="{EA2DDCB1-0A51-47D8-AD84-785A21F2AF15}" srcOrd="0" destOrd="0" presId="urn:microsoft.com/office/officeart/2005/8/layout/default#1"/>
    <dgm:cxn modelId="{1F7D496F-A48D-4C51-A101-A34B774884E3}" srcId="{934CC516-CA10-4664-B6E0-40DD5B4CA7C3}" destId="{4EFD6855-EE9D-491F-9BC4-74C095CE3ED7}" srcOrd="5" destOrd="0" parTransId="{E4413B93-B812-466C-A38B-59E3612A804F}" sibTransId="{1A6D4DD1-8AAB-4F5F-B0C1-838F50AA4B75}"/>
    <dgm:cxn modelId="{2E0600F4-5646-4623-A0B5-43F186EA1937}" type="presOf" srcId="{B35312FA-0657-4539-8E77-7035E75F5DAA}" destId="{2A1575F4-B56C-4111-81B4-BC5D1A23A78B}" srcOrd="0" destOrd="0" presId="urn:microsoft.com/office/officeart/2005/8/layout/default#1"/>
    <dgm:cxn modelId="{6AE54C05-F59B-49F7-8D11-2CD78F123A2F}" srcId="{934CC516-CA10-4664-B6E0-40DD5B4CA7C3}" destId="{DBCA9C5C-2249-4F1E-8B9C-0C83FC3E5A1E}" srcOrd="0" destOrd="0" parTransId="{789D377C-A426-4DC8-9660-8011F0AD7691}" sibTransId="{865AF698-922E-4066-82FB-D945BA74F7D5}"/>
    <dgm:cxn modelId="{9649C57B-0B47-4112-B80F-27E81576AC14}" type="presOf" srcId="{4EFD6855-EE9D-491F-9BC4-74C095CE3ED7}" destId="{F3EECEFF-6410-4428-824E-F40860BA02B4}" srcOrd="0" destOrd="0" presId="urn:microsoft.com/office/officeart/2005/8/layout/default#1"/>
    <dgm:cxn modelId="{4BE0C953-A784-474A-91D8-7B478A137247}" type="presOf" srcId="{DF0599AC-9CFF-4FD4-9F2F-9754CBFD4B41}" destId="{C325EE8E-AD23-41CC-BFE6-738783E508F3}" srcOrd="0" destOrd="0" presId="urn:microsoft.com/office/officeart/2005/8/layout/default#1"/>
    <dgm:cxn modelId="{FB7AF1DD-CDCD-4521-91B6-910AB552ED38}" type="presOf" srcId="{2BDEE18B-9401-4BFA-9DAF-B0E060C67712}" destId="{C1D8DB33-180E-474E-B209-7ECE5AFDEA6D}" srcOrd="0" destOrd="0" presId="urn:microsoft.com/office/officeart/2005/8/layout/default#1"/>
    <dgm:cxn modelId="{487EA316-C4C4-4638-A84F-F10C74A694BE}" type="presOf" srcId="{1843E0E2-4A8B-40BD-8518-6752E26B2EB2}" destId="{9A43F21B-FF57-41BF-A0E0-73BA3808E8FD}" srcOrd="0" destOrd="0" presId="urn:microsoft.com/office/officeart/2005/8/layout/default#1"/>
    <dgm:cxn modelId="{2F19E119-A48A-44EE-9D71-7BEFAF87193E}" type="presOf" srcId="{2CF43F6C-8572-40B2-BABC-51493CD6ACA8}" destId="{75DF65FD-AB7C-40A0-968A-48A96BA7D421}" srcOrd="0" destOrd="0" presId="urn:microsoft.com/office/officeart/2005/8/layout/default#1"/>
    <dgm:cxn modelId="{6EB6B3B3-9301-45D9-A486-160E64263F9D}" srcId="{934CC516-CA10-4664-B6E0-40DD5B4CA7C3}" destId="{60ED90DE-8F56-489C-A66D-4492A7B46EE8}" srcOrd="2" destOrd="0" parTransId="{C151384B-4B38-4D6C-A164-F9E31DC009DA}" sibTransId="{0E3BFF04-084A-40A9-982C-38A8164CF99C}"/>
    <dgm:cxn modelId="{E5DEDF6D-1AB7-475B-A97F-3563D90E561D}" srcId="{934CC516-CA10-4664-B6E0-40DD5B4CA7C3}" destId="{2BDEE18B-9401-4BFA-9DAF-B0E060C67712}" srcOrd="3" destOrd="0" parTransId="{9FA4DA87-AC63-4C0E-8251-021B73052BD1}" sibTransId="{7A29A8A1-DCA2-41DD-AACE-0D3CBE9603AF}"/>
    <dgm:cxn modelId="{5FACFA5F-9439-4AAA-ABE2-E996A4E829D7}" type="presOf" srcId="{4A9F91CA-5DAE-44C7-BA56-32B2B412F1A0}" destId="{0F8A3E09-5E99-4B7D-A723-006BB652A5CD}" srcOrd="0" destOrd="0" presId="urn:microsoft.com/office/officeart/2005/8/layout/default#1"/>
    <dgm:cxn modelId="{97A285DE-26CB-4788-9476-498FF0C6385A}" srcId="{934CC516-CA10-4664-B6E0-40DD5B4CA7C3}" destId="{DF0599AC-9CFF-4FD4-9F2F-9754CBFD4B41}" srcOrd="1" destOrd="0" parTransId="{71FADA19-A4FC-452A-973E-40D3CA3B17BC}" sibTransId="{136163F5-A0E2-42E2-A6CB-C8C37DA54993}"/>
    <dgm:cxn modelId="{EC6B59A9-E565-4313-B5C5-170B9B10B910}" srcId="{934CC516-CA10-4664-B6E0-40DD5B4CA7C3}" destId="{A8BFD65A-FEB3-46E7-99E5-52C7DD3056D1}" srcOrd="8" destOrd="0" parTransId="{BE4D52AC-D0F6-442D-83D4-3E3E49F6B240}" sibTransId="{9EC2C9CF-39D3-4870-BDD6-5E49481C0015}"/>
    <dgm:cxn modelId="{4A7843A4-1A64-4D27-8132-7273FB48EE47}" srcId="{934CC516-CA10-4664-B6E0-40DD5B4CA7C3}" destId="{2CF43F6C-8572-40B2-BABC-51493CD6ACA8}" srcOrd="9" destOrd="0" parTransId="{24F0B78B-1FF7-4518-9930-0F9E88D43D4C}" sibTransId="{3025B30D-D9AB-4371-B3E4-F60E3D413BC6}"/>
    <dgm:cxn modelId="{DAA0CB61-1342-40FB-B89F-2A4A7F6766C5}" type="presParOf" srcId="{B749AC4E-FBA2-465E-99C7-A1CCCD7D9144}" destId="{B4B7CDEC-501C-46F8-9A8E-D7240EBB5DC9}" srcOrd="0" destOrd="0" presId="urn:microsoft.com/office/officeart/2005/8/layout/default#1"/>
    <dgm:cxn modelId="{EB36FA64-4C58-4313-BA80-4F49683D6563}" type="presParOf" srcId="{B749AC4E-FBA2-465E-99C7-A1CCCD7D9144}" destId="{6DCFEE54-DD0E-4BE9-A3B7-316D2ECDAA1F}" srcOrd="1" destOrd="0" presId="urn:microsoft.com/office/officeart/2005/8/layout/default#1"/>
    <dgm:cxn modelId="{7A84635C-7E47-4626-B696-309281FAFEB2}" type="presParOf" srcId="{B749AC4E-FBA2-465E-99C7-A1CCCD7D9144}" destId="{C325EE8E-AD23-41CC-BFE6-738783E508F3}" srcOrd="2" destOrd="0" presId="urn:microsoft.com/office/officeart/2005/8/layout/default#1"/>
    <dgm:cxn modelId="{9F4AF802-67CD-41B4-8A09-60A1D8321AEF}" type="presParOf" srcId="{B749AC4E-FBA2-465E-99C7-A1CCCD7D9144}" destId="{80B7CFA8-2AB4-4889-A9E5-4B97F8B63492}" srcOrd="3" destOrd="0" presId="urn:microsoft.com/office/officeart/2005/8/layout/default#1"/>
    <dgm:cxn modelId="{705A2960-7FE8-4D1D-87A1-6C210DD19393}" type="presParOf" srcId="{B749AC4E-FBA2-465E-99C7-A1CCCD7D9144}" destId="{EA2DDCB1-0A51-47D8-AD84-785A21F2AF15}" srcOrd="4" destOrd="0" presId="urn:microsoft.com/office/officeart/2005/8/layout/default#1"/>
    <dgm:cxn modelId="{0F7AE463-3E04-4738-B33A-00E5A27D5FA6}" type="presParOf" srcId="{B749AC4E-FBA2-465E-99C7-A1CCCD7D9144}" destId="{36A70F3E-DCAF-436D-88E5-91C8319821D0}" srcOrd="5" destOrd="0" presId="urn:microsoft.com/office/officeart/2005/8/layout/default#1"/>
    <dgm:cxn modelId="{7AA0EB4E-7E12-4D5D-9BD4-0BC3500DFE95}" type="presParOf" srcId="{B749AC4E-FBA2-465E-99C7-A1CCCD7D9144}" destId="{C1D8DB33-180E-474E-B209-7ECE5AFDEA6D}" srcOrd="6" destOrd="0" presId="urn:microsoft.com/office/officeart/2005/8/layout/default#1"/>
    <dgm:cxn modelId="{C9675A94-2928-4309-8DC4-11725A0E3DBC}" type="presParOf" srcId="{B749AC4E-FBA2-465E-99C7-A1CCCD7D9144}" destId="{26B3F48E-9E50-4E90-B35B-88FF905BB41B}" srcOrd="7" destOrd="0" presId="urn:microsoft.com/office/officeart/2005/8/layout/default#1"/>
    <dgm:cxn modelId="{EB9C90FF-E81C-4109-812E-F3E23F7323AD}" type="presParOf" srcId="{B749AC4E-FBA2-465E-99C7-A1CCCD7D9144}" destId="{2A1575F4-B56C-4111-81B4-BC5D1A23A78B}" srcOrd="8" destOrd="0" presId="urn:microsoft.com/office/officeart/2005/8/layout/default#1"/>
    <dgm:cxn modelId="{8D0246FD-49C2-4982-B295-59DF33FF1BDC}" type="presParOf" srcId="{B749AC4E-FBA2-465E-99C7-A1CCCD7D9144}" destId="{ADA662D6-6C7F-4E25-AEFA-A89F5BD029AF}" srcOrd="9" destOrd="0" presId="urn:microsoft.com/office/officeart/2005/8/layout/default#1"/>
    <dgm:cxn modelId="{B95E4436-C6CB-4851-A3D3-1261375D9E28}" type="presParOf" srcId="{B749AC4E-FBA2-465E-99C7-A1CCCD7D9144}" destId="{F3EECEFF-6410-4428-824E-F40860BA02B4}" srcOrd="10" destOrd="0" presId="urn:microsoft.com/office/officeart/2005/8/layout/default#1"/>
    <dgm:cxn modelId="{6AE2FADE-7EBC-4000-89AF-65E5143380CE}" type="presParOf" srcId="{B749AC4E-FBA2-465E-99C7-A1CCCD7D9144}" destId="{753A002E-CB78-4F96-B194-2E486212A387}" srcOrd="11" destOrd="0" presId="urn:microsoft.com/office/officeart/2005/8/layout/default#1"/>
    <dgm:cxn modelId="{A027EE74-52E8-4225-9BE7-02EEA2C35572}" type="presParOf" srcId="{B749AC4E-FBA2-465E-99C7-A1CCCD7D9144}" destId="{0F8A3E09-5E99-4B7D-A723-006BB652A5CD}" srcOrd="12" destOrd="0" presId="urn:microsoft.com/office/officeart/2005/8/layout/default#1"/>
    <dgm:cxn modelId="{95B059C6-6178-47E4-A2F8-E7E6CA5F6EE9}" type="presParOf" srcId="{B749AC4E-FBA2-465E-99C7-A1CCCD7D9144}" destId="{A2EEA6AA-E599-4ACC-8413-1096898579EA}" srcOrd="13" destOrd="0" presId="urn:microsoft.com/office/officeart/2005/8/layout/default#1"/>
    <dgm:cxn modelId="{8BD90639-217D-4872-B793-9DD777520588}" type="presParOf" srcId="{B749AC4E-FBA2-465E-99C7-A1CCCD7D9144}" destId="{9A43F21B-FF57-41BF-A0E0-73BA3808E8FD}" srcOrd="14" destOrd="0" presId="urn:microsoft.com/office/officeart/2005/8/layout/default#1"/>
    <dgm:cxn modelId="{3F6FBC70-1BCA-4583-B0B2-B437F008E568}" type="presParOf" srcId="{B749AC4E-FBA2-465E-99C7-A1CCCD7D9144}" destId="{9E692445-D38D-40C0-A4D3-478ED2FD8DF3}" srcOrd="15" destOrd="0" presId="urn:microsoft.com/office/officeart/2005/8/layout/default#1"/>
    <dgm:cxn modelId="{03D37BB3-B24F-4277-8F7D-BD184DD3EB4F}" type="presParOf" srcId="{B749AC4E-FBA2-465E-99C7-A1CCCD7D9144}" destId="{E9E8AC7C-22E6-4A5F-9408-E5AAE9905366}" srcOrd="16" destOrd="0" presId="urn:microsoft.com/office/officeart/2005/8/layout/default#1"/>
    <dgm:cxn modelId="{3EC30B0C-D45A-4E09-BDFE-E788311E1F70}" type="presParOf" srcId="{B749AC4E-FBA2-465E-99C7-A1CCCD7D9144}" destId="{80710112-D55C-4BDA-9907-22759D38D46F}" srcOrd="17" destOrd="0" presId="urn:microsoft.com/office/officeart/2005/8/layout/default#1"/>
    <dgm:cxn modelId="{58CB1502-C889-4CF3-A9C0-570224E0EFC7}" type="presParOf" srcId="{B749AC4E-FBA2-465E-99C7-A1CCCD7D9144}" destId="{75DF65FD-AB7C-40A0-968A-48A96BA7D421}" srcOrd="1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10B1F0-F443-493B-9CF0-5F3229E17017}" type="doc">
      <dgm:prSet loTypeId="urn:microsoft.com/office/officeart/2005/8/layout/vList3#1" loCatId="list" qsTypeId="urn:microsoft.com/office/officeart/2005/8/quickstyle/simple1" qsCatId="simple" csTypeId="urn:microsoft.com/office/officeart/2005/8/colors/colorful2" csCatId="colorful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en-US"/>
        </a:p>
      </dgm:t>
    </dgm:pt>
    <dgm:pt modelId="{126D3CBC-0347-43F7-98E6-8E1F45373481}">
      <dgm:prSet phldrT="[Text]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/>
            <a:t>Problem-solving abilities </a:t>
          </a:r>
          <a:endParaRPr lang="en-US" b="1" dirty="0"/>
        </a:p>
      </dgm:t>
    </dgm:pt>
    <dgm:pt modelId="{689D522D-0158-4B14-8402-402358D6DDF6}" type="parTrans" cxnId="{98DB87F2-B9CB-4224-B98E-20C0CD0B44B0}">
      <dgm:prSet/>
      <dgm:spPr/>
      <dgm:t>
        <a:bodyPr/>
        <a:lstStyle/>
        <a:p>
          <a:endParaRPr lang="en-US"/>
        </a:p>
      </dgm:t>
    </dgm:pt>
    <dgm:pt modelId="{C34C19C1-7B8A-43FB-AD34-DC338969C928}" type="sibTrans" cxnId="{98DB87F2-B9CB-4224-B98E-20C0CD0B44B0}">
      <dgm:prSet/>
      <dgm:spPr/>
      <dgm:t>
        <a:bodyPr/>
        <a:lstStyle/>
        <a:p>
          <a:endParaRPr lang="en-US"/>
        </a:p>
      </dgm:t>
    </dgm:pt>
    <dgm:pt modelId="{62819293-1406-4D24-921B-892C592E33CC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/>
            <a:t>Empathy for others</a:t>
          </a:r>
          <a:endParaRPr lang="en-US" b="1" dirty="0"/>
        </a:p>
      </dgm:t>
    </dgm:pt>
    <dgm:pt modelId="{575C6031-907B-4D01-9C43-E1597C3804EF}" type="parTrans" cxnId="{C3D3B477-94A8-4BC8-AC88-3A686AB0BED5}">
      <dgm:prSet/>
      <dgm:spPr/>
      <dgm:t>
        <a:bodyPr/>
        <a:lstStyle/>
        <a:p>
          <a:endParaRPr lang="en-US"/>
        </a:p>
      </dgm:t>
    </dgm:pt>
    <dgm:pt modelId="{45A70197-34AF-4AC8-A572-E5A778FD39DA}" type="sibTrans" cxnId="{C3D3B477-94A8-4BC8-AC88-3A686AB0BED5}">
      <dgm:prSet/>
      <dgm:spPr/>
      <dgm:t>
        <a:bodyPr/>
        <a:lstStyle/>
        <a:p>
          <a:endParaRPr lang="en-US"/>
        </a:p>
      </dgm:t>
    </dgm:pt>
    <dgm:pt modelId="{2051DECA-0FC7-4DE1-A7CA-5407A4770F04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/>
            <a:t>Group Dynamics</a:t>
          </a:r>
          <a:endParaRPr lang="en-IN" b="1" dirty="0"/>
        </a:p>
      </dgm:t>
    </dgm:pt>
    <dgm:pt modelId="{FBC420B4-0567-40A1-AE91-0FB2B2620BE5}" type="parTrans" cxnId="{B866CF3B-5DF5-40C5-AFF1-435BA6351674}">
      <dgm:prSet/>
      <dgm:spPr/>
      <dgm:t>
        <a:bodyPr/>
        <a:lstStyle/>
        <a:p>
          <a:endParaRPr lang="en-US"/>
        </a:p>
      </dgm:t>
    </dgm:pt>
    <dgm:pt modelId="{1E52274E-6653-4FA9-B3D6-ED64140EAFE5}" type="sibTrans" cxnId="{B866CF3B-5DF5-40C5-AFF1-435BA6351674}">
      <dgm:prSet/>
      <dgm:spPr/>
      <dgm:t>
        <a:bodyPr/>
        <a:lstStyle/>
        <a:p>
          <a:endParaRPr lang="en-US"/>
        </a:p>
      </dgm:t>
    </dgm:pt>
    <dgm:pt modelId="{F4538F3F-1479-4165-9EC2-72144E69EA76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/>
            <a:t>Communication</a:t>
          </a:r>
          <a:endParaRPr lang="en-US" b="1" dirty="0"/>
        </a:p>
      </dgm:t>
    </dgm:pt>
    <dgm:pt modelId="{EB77DC66-84CE-43CA-8ED3-2B275B873B3A}" type="parTrans" cxnId="{C29400CB-EBF7-422E-BE1B-DC3DEFD65247}">
      <dgm:prSet/>
      <dgm:spPr/>
      <dgm:t>
        <a:bodyPr/>
        <a:lstStyle/>
        <a:p>
          <a:endParaRPr lang="en-US"/>
        </a:p>
      </dgm:t>
    </dgm:pt>
    <dgm:pt modelId="{2659039C-F7E6-4251-8AB3-3495D896159C}" type="sibTrans" cxnId="{C29400CB-EBF7-422E-BE1B-DC3DEFD65247}">
      <dgm:prSet/>
      <dgm:spPr/>
      <dgm:t>
        <a:bodyPr/>
        <a:lstStyle/>
        <a:p>
          <a:endParaRPr lang="en-US"/>
        </a:p>
      </dgm:t>
    </dgm:pt>
    <dgm:pt modelId="{715DB716-4FFA-4643-871C-AB4FB0C0584B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/>
            <a:t>Empathy</a:t>
          </a:r>
          <a:endParaRPr lang="en-US" b="1" dirty="0"/>
        </a:p>
      </dgm:t>
    </dgm:pt>
    <dgm:pt modelId="{C58F5F37-EE57-450F-B560-3C003CCD60BE}" type="parTrans" cxnId="{14E369F5-DCE0-4CC6-8282-02B68F7E68C3}">
      <dgm:prSet/>
      <dgm:spPr/>
      <dgm:t>
        <a:bodyPr/>
        <a:lstStyle/>
        <a:p>
          <a:endParaRPr lang="en-US"/>
        </a:p>
      </dgm:t>
    </dgm:pt>
    <dgm:pt modelId="{4B91A35C-0455-4F4C-B2DE-6164774B71CB}" type="sibTrans" cxnId="{14E369F5-DCE0-4CC6-8282-02B68F7E68C3}">
      <dgm:prSet/>
      <dgm:spPr/>
      <dgm:t>
        <a:bodyPr/>
        <a:lstStyle/>
        <a:p>
          <a:endParaRPr lang="en-US"/>
        </a:p>
      </dgm:t>
    </dgm:pt>
    <dgm:pt modelId="{8A585DBB-3C9D-4803-9F2A-917D6179FB3A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/>
            <a:t>Conflict Resolution </a:t>
          </a:r>
          <a:endParaRPr lang="en-US" b="1" dirty="0"/>
        </a:p>
      </dgm:t>
    </dgm:pt>
    <dgm:pt modelId="{40A95EA4-2C1D-418E-A0D0-4E3FD86A3A8B}" type="parTrans" cxnId="{8F8B9E7C-9BF9-41B8-8583-AF76C8664400}">
      <dgm:prSet/>
      <dgm:spPr/>
      <dgm:t>
        <a:bodyPr/>
        <a:lstStyle/>
        <a:p>
          <a:endParaRPr lang="en-US"/>
        </a:p>
      </dgm:t>
    </dgm:pt>
    <dgm:pt modelId="{11D8B31E-814E-4CC9-BE1C-D2E1A2CA9F23}" type="sibTrans" cxnId="{8F8B9E7C-9BF9-41B8-8583-AF76C8664400}">
      <dgm:prSet/>
      <dgm:spPr/>
      <dgm:t>
        <a:bodyPr/>
        <a:lstStyle/>
        <a:p>
          <a:endParaRPr lang="en-US"/>
        </a:p>
      </dgm:t>
    </dgm:pt>
    <dgm:pt modelId="{2A62125D-58B2-4BE8-99FC-F7F63FE818E6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/>
            <a:t>Patience</a:t>
          </a:r>
          <a:endParaRPr lang="en-US" b="1" dirty="0"/>
        </a:p>
      </dgm:t>
    </dgm:pt>
    <dgm:pt modelId="{9EDECF40-E532-450C-89A9-78236A959394}" type="parTrans" cxnId="{DBAB3EA3-2690-44A9-A3F6-D60997318510}">
      <dgm:prSet/>
      <dgm:spPr/>
      <dgm:t>
        <a:bodyPr/>
        <a:lstStyle/>
        <a:p>
          <a:endParaRPr lang="en-US"/>
        </a:p>
      </dgm:t>
    </dgm:pt>
    <dgm:pt modelId="{1C2ED547-7931-4E3E-BC71-EA7B26EF2CFF}" type="sibTrans" cxnId="{DBAB3EA3-2690-44A9-A3F6-D60997318510}">
      <dgm:prSet/>
      <dgm:spPr/>
      <dgm:t>
        <a:bodyPr/>
        <a:lstStyle/>
        <a:p>
          <a:endParaRPr lang="en-US"/>
        </a:p>
      </dgm:t>
    </dgm:pt>
    <dgm:pt modelId="{B534D063-5AC8-4C00-9170-500574B0ADF0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/>
            <a:t>Tolerance</a:t>
          </a:r>
          <a:endParaRPr lang="en-IN" b="1" dirty="0"/>
        </a:p>
      </dgm:t>
    </dgm:pt>
    <dgm:pt modelId="{26D4AD7D-51B6-4532-8B11-CFE5FA5A034A}" type="parTrans" cxnId="{D318BEB1-C5E9-430C-A682-4F964F620F31}">
      <dgm:prSet/>
      <dgm:spPr/>
      <dgm:t>
        <a:bodyPr/>
        <a:lstStyle/>
        <a:p>
          <a:endParaRPr lang="en-US"/>
        </a:p>
      </dgm:t>
    </dgm:pt>
    <dgm:pt modelId="{D632D54B-9610-49A8-912A-A301EA9E9AD4}" type="sibTrans" cxnId="{D318BEB1-C5E9-430C-A682-4F964F620F31}">
      <dgm:prSet/>
      <dgm:spPr/>
      <dgm:t>
        <a:bodyPr/>
        <a:lstStyle/>
        <a:p>
          <a:endParaRPr lang="en-US"/>
        </a:p>
      </dgm:t>
    </dgm:pt>
    <dgm:pt modelId="{27CD1C5F-3CB9-4EB8-8F1C-2F992718B09C}" type="pres">
      <dgm:prSet presAssocID="{7B10B1F0-F443-493B-9CF0-5F3229E17017}" presName="linearFlow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961F0D7-E80C-49AD-8679-D5248E0BEBCE}" type="pres">
      <dgm:prSet presAssocID="{126D3CBC-0347-43F7-98E6-8E1F45373481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2914522E-8AC0-4346-8B3B-0FF2EFB16D8E}" type="pres">
      <dgm:prSet presAssocID="{126D3CBC-0347-43F7-98E6-8E1F45373481}" presName="imgShp" presStyleLbl="fgImgPlace1" presStyleIdx="0" presStyleCnt="8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D13133DA-0B7F-4606-812F-DA5310CB6D18}" type="pres">
      <dgm:prSet presAssocID="{126D3CBC-0347-43F7-98E6-8E1F45373481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8E476-1EEA-47C5-BD28-A8411F866C09}" type="pres">
      <dgm:prSet presAssocID="{C34C19C1-7B8A-43FB-AD34-DC338969C928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1DC84CC9-11ED-4A20-A9A4-A9905E7DE1F6}" type="pres">
      <dgm:prSet presAssocID="{62819293-1406-4D24-921B-892C592E33CC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F0965AE6-DAFF-4D29-A64A-23ACA42C245F}" type="pres">
      <dgm:prSet presAssocID="{62819293-1406-4D24-921B-892C592E33CC}" presName="imgShp" presStyleLbl="fgImgPlace1" presStyleIdx="1" presStyleCnt="8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7AF148C5-2CC4-461E-A823-712ADD30FFAB}" type="pres">
      <dgm:prSet presAssocID="{62819293-1406-4D24-921B-892C592E33CC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75251-C93C-442F-94BC-4DC615BF1FEE}" type="pres">
      <dgm:prSet presAssocID="{45A70197-34AF-4AC8-A572-E5A778FD39DA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F52D74A0-DD44-49C6-8014-67F9AB441131}" type="pres">
      <dgm:prSet presAssocID="{2051DECA-0FC7-4DE1-A7CA-5407A4770F04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1F379518-7257-4ED9-B6DB-5687EE5B6C5F}" type="pres">
      <dgm:prSet presAssocID="{2051DECA-0FC7-4DE1-A7CA-5407A4770F04}" presName="imgShp" presStyleLbl="fgImgPlace1" presStyleIdx="2" presStyleCnt="8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D9F7FB10-1B4C-4040-8B30-0F2798D69A11}" type="pres">
      <dgm:prSet presAssocID="{2051DECA-0FC7-4DE1-A7CA-5407A4770F04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9A7A2-5823-4B91-8448-36554DE99678}" type="pres">
      <dgm:prSet presAssocID="{1E52274E-6653-4FA9-B3D6-ED64140EAFE5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E9331AD-C689-4B42-9116-701D492A57A1}" type="pres">
      <dgm:prSet presAssocID="{F4538F3F-1479-4165-9EC2-72144E69EA76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9B7A3C6A-9FB9-453B-987B-EBC1F46BBF24}" type="pres">
      <dgm:prSet presAssocID="{F4538F3F-1479-4165-9EC2-72144E69EA76}" presName="imgShp" presStyleLbl="fgImgPlace1" presStyleIdx="3" presStyleCnt="8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BB87AB2E-B81F-4FF2-ADF0-5720330F1D75}" type="pres">
      <dgm:prSet presAssocID="{F4538F3F-1479-4165-9EC2-72144E69EA76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0CC88-6A17-4B8E-BB24-AEABDB7BCB13}" type="pres">
      <dgm:prSet presAssocID="{2659039C-F7E6-4251-8AB3-3495D896159C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BC3FFA8D-5C38-4D98-82EF-E2997B516E1A}" type="pres">
      <dgm:prSet presAssocID="{715DB716-4FFA-4643-871C-AB4FB0C0584B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18175184-D0FF-41B7-B177-ABCF259EA213}" type="pres">
      <dgm:prSet presAssocID="{715DB716-4FFA-4643-871C-AB4FB0C0584B}" presName="imgShp" presStyleLbl="fgImgPlace1" presStyleIdx="4" presStyleCnt="8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BEEFC5F-046F-4D1D-BD33-B2E9D6A96DD8}" type="pres">
      <dgm:prSet presAssocID="{715DB716-4FFA-4643-871C-AB4FB0C0584B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6D7F9-DA01-4505-AD4A-760494B75FAD}" type="pres">
      <dgm:prSet presAssocID="{4B91A35C-0455-4F4C-B2DE-6164774B71CB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E6079BC8-77C8-46FE-86C4-553850F3165E}" type="pres">
      <dgm:prSet presAssocID="{8A585DBB-3C9D-4803-9F2A-917D6179FB3A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C9C0E1B5-A7D9-4F2D-A591-7D33A96A8DEB}" type="pres">
      <dgm:prSet presAssocID="{8A585DBB-3C9D-4803-9F2A-917D6179FB3A}" presName="imgShp" presStyleLbl="fgImgPlace1" presStyleIdx="5" presStyleCnt="8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5E9F007D-0CD5-42BB-BD89-449CD3F1EF2D}" type="pres">
      <dgm:prSet presAssocID="{8A585DBB-3C9D-4803-9F2A-917D6179FB3A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62EFA-4FCA-47DB-BBF3-73F7F83A6603}" type="pres">
      <dgm:prSet presAssocID="{11D8B31E-814E-4CC9-BE1C-D2E1A2CA9F23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D0372B97-CF40-4C93-B0C3-2B9B7424681D}" type="pres">
      <dgm:prSet presAssocID="{2A62125D-58B2-4BE8-99FC-F7F63FE818E6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BF9D5A09-CBB8-4E62-AC2C-8E79B2A1E2AB}" type="pres">
      <dgm:prSet presAssocID="{2A62125D-58B2-4BE8-99FC-F7F63FE818E6}" presName="imgShp" presStyleLbl="fgImgPlace1" presStyleIdx="6" presStyleCnt="8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F04BA03D-0561-468E-9A4A-E2A2EDD6DC52}" type="pres">
      <dgm:prSet presAssocID="{2A62125D-58B2-4BE8-99FC-F7F63FE818E6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F157AA-E47E-492E-AACA-CA9832334016}" type="pres">
      <dgm:prSet presAssocID="{1C2ED547-7931-4E3E-BC71-EA7B26EF2CFF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4195AA76-C085-4308-BF84-10910FC9C681}" type="pres">
      <dgm:prSet presAssocID="{B534D063-5AC8-4C00-9170-500574B0ADF0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C960CA58-4D77-440D-9490-8E186DE31FEC}" type="pres">
      <dgm:prSet presAssocID="{B534D063-5AC8-4C00-9170-500574B0ADF0}" presName="imgShp" presStyleLbl="fgImgPlace1" presStyleIdx="7" presStyleCnt="8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4DCCB751-FDD8-488A-9AA2-B5BA042F7775}" type="pres">
      <dgm:prSet presAssocID="{B534D063-5AC8-4C00-9170-500574B0ADF0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BAB3EA3-2690-44A9-A3F6-D60997318510}" srcId="{7B10B1F0-F443-493B-9CF0-5F3229E17017}" destId="{2A62125D-58B2-4BE8-99FC-F7F63FE818E6}" srcOrd="6" destOrd="0" parTransId="{9EDECF40-E532-450C-89A9-78236A959394}" sibTransId="{1C2ED547-7931-4E3E-BC71-EA7B26EF2CFF}"/>
    <dgm:cxn modelId="{1E6E99D9-C061-472D-B9BD-E4D299738403}" type="presOf" srcId="{2A62125D-58B2-4BE8-99FC-F7F63FE818E6}" destId="{F04BA03D-0561-468E-9A4A-E2A2EDD6DC52}" srcOrd="0" destOrd="0" presId="urn:microsoft.com/office/officeart/2005/8/layout/vList3#1"/>
    <dgm:cxn modelId="{8AD0B13F-A3FD-47AE-9338-9886C8114883}" type="presOf" srcId="{126D3CBC-0347-43F7-98E6-8E1F45373481}" destId="{D13133DA-0B7F-4606-812F-DA5310CB6D18}" srcOrd="0" destOrd="0" presId="urn:microsoft.com/office/officeart/2005/8/layout/vList3#1"/>
    <dgm:cxn modelId="{C3D3B477-94A8-4BC8-AC88-3A686AB0BED5}" srcId="{7B10B1F0-F443-493B-9CF0-5F3229E17017}" destId="{62819293-1406-4D24-921B-892C592E33CC}" srcOrd="1" destOrd="0" parTransId="{575C6031-907B-4D01-9C43-E1597C3804EF}" sibTransId="{45A70197-34AF-4AC8-A572-E5A778FD39DA}"/>
    <dgm:cxn modelId="{13C113B6-5957-48FE-9385-4D89D1EF4A93}" type="presOf" srcId="{8A585DBB-3C9D-4803-9F2A-917D6179FB3A}" destId="{5E9F007D-0CD5-42BB-BD89-449CD3F1EF2D}" srcOrd="0" destOrd="0" presId="urn:microsoft.com/office/officeart/2005/8/layout/vList3#1"/>
    <dgm:cxn modelId="{D318BEB1-C5E9-430C-A682-4F964F620F31}" srcId="{7B10B1F0-F443-493B-9CF0-5F3229E17017}" destId="{B534D063-5AC8-4C00-9170-500574B0ADF0}" srcOrd="7" destOrd="0" parTransId="{26D4AD7D-51B6-4532-8B11-CFE5FA5A034A}" sibTransId="{D632D54B-9610-49A8-912A-A301EA9E9AD4}"/>
    <dgm:cxn modelId="{EB795DB9-4698-4C0E-8F21-E5DD2BC4A0E9}" type="presOf" srcId="{62819293-1406-4D24-921B-892C592E33CC}" destId="{7AF148C5-2CC4-461E-A823-712ADD30FFAB}" srcOrd="0" destOrd="0" presId="urn:microsoft.com/office/officeart/2005/8/layout/vList3#1"/>
    <dgm:cxn modelId="{8913F973-B8A2-45FC-A756-42D6D7FE86AA}" type="presOf" srcId="{7B10B1F0-F443-493B-9CF0-5F3229E17017}" destId="{27CD1C5F-3CB9-4EB8-8F1C-2F992718B09C}" srcOrd="0" destOrd="0" presId="urn:microsoft.com/office/officeart/2005/8/layout/vList3#1"/>
    <dgm:cxn modelId="{E877473E-98AB-49DC-82B8-FE025C7AE77A}" type="presOf" srcId="{B534D063-5AC8-4C00-9170-500574B0ADF0}" destId="{4DCCB751-FDD8-488A-9AA2-B5BA042F7775}" srcOrd="0" destOrd="0" presId="urn:microsoft.com/office/officeart/2005/8/layout/vList3#1"/>
    <dgm:cxn modelId="{14E369F5-DCE0-4CC6-8282-02B68F7E68C3}" srcId="{7B10B1F0-F443-493B-9CF0-5F3229E17017}" destId="{715DB716-4FFA-4643-871C-AB4FB0C0584B}" srcOrd="4" destOrd="0" parTransId="{C58F5F37-EE57-450F-B560-3C003CCD60BE}" sibTransId="{4B91A35C-0455-4F4C-B2DE-6164774B71CB}"/>
    <dgm:cxn modelId="{BE0D10C8-1F2D-427C-AA30-10F453E97D76}" type="presOf" srcId="{F4538F3F-1479-4165-9EC2-72144E69EA76}" destId="{BB87AB2E-B81F-4FF2-ADF0-5720330F1D75}" srcOrd="0" destOrd="0" presId="urn:microsoft.com/office/officeart/2005/8/layout/vList3#1"/>
    <dgm:cxn modelId="{98DB87F2-B9CB-4224-B98E-20C0CD0B44B0}" srcId="{7B10B1F0-F443-493B-9CF0-5F3229E17017}" destId="{126D3CBC-0347-43F7-98E6-8E1F45373481}" srcOrd="0" destOrd="0" parTransId="{689D522D-0158-4B14-8402-402358D6DDF6}" sibTransId="{C34C19C1-7B8A-43FB-AD34-DC338969C928}"/>
    <dgm:cxn modelId="{A7FDFC79-3B95-4276-943D-F0FCBCFB59D4}" type="presOf" srcId="{715DB716-4FFA-4643-871C-AB4FB0C0584B}" destId="{0BEEFC5F-046F-4D1D-BD33-B2E9D6A96DD8}" srcOrd="0" destOrd="0" presId="urn:microsoft.com/office/officeart/2005/8/layout/vList3#1"/>
    <dgm:cxn modelId="{E056DAED-6C14-42F1-BA09-2B2E5F07EE67}" type="presOf" srcId="{2051DECA-0FC7-4DE1-A7CA-5407A4770F04}" destId="{D9F7FB10-1B4C-4040-8B30-0F2798D69A11}" srcOrd="0" destOrd="0" presId="urn:microsoft.com/office/officeart/2005/8/layout/vList3#1"/>
    <dgm:cxn modelId="{B866CF3B-5DF5-40C5-AFF1-435BA6351674}" srcId="{7B10B1F0-F443-493B-9CF0-5F3229E17017}" destId="{2051DECA-0FC7-4DE1-A7CA-5407A4770F04}" srcOrd="2" destOrd="0" parTransId="{FBC420B4-0567-40A1-AE91-0FB2B2620BE5}" sibTransId="{1E52274E-6653-4FA9-B3D6-ED64140EAFE5}"/>
    <dgm:cxn modelId="{8F8B9E7C-9BF9-41B8-8583-AF76C8664400}" srcId="{7B10B1F0-F443-493B-9CF0-5F3229E17017}" destId="{8A585DBB-3C9D-4803-9F2A-917D6179FB3A}" srcOrd="5" destOrd="0" parTransId="{40A95EA4-2C1D-418E-A0D0-4E3FD86A3A8B}" sibTransId="{11D8B31E-814E-4CC9-BE1C-D2E1A2CA9F23}"/>
    <dgm:cxn modelId="{C29400CB-EBF7-422E-BE1B-DC3DEFD65247}" srcId="{7B10B1F0-F443-493B-9CF0-5F3229E17017}" destId="{F4538F3F-1479-4165-9EC2-72144E69EA76}" srcOrd="3" destOrd="0" parTransId="{EB77DC66-84CE-43CA-8ED3-2B275B873B3A}" sibTransId="{2659039C-F7E6-4251-8AB3-3495D896159C}"/>
    <dgm:cxn modelId="{D514C88E-18AD-409A-B016-6461ED46E388}" type="presParOf" srcId="{27CD1C5F-3CB9-4EB8-8F1C-2F992718B09C}" destId="{1961F0D7-E80C-49AD-8679-D5248E0BEBCE}" srcOrd="0" destOrd="0" presId="urn:microsoft.com/office/officeart/2005/8/layout/vList3#1"/>
    <dgm:cxn modelId="{4F8AFBCB-CCA5-401C-A9E6-9FB700E2F803}" type="presParOf" srcId="{1961F0D7-E80C-49AD-8679-D5248E0BEBCE}" destId="{2914522E-8AC0-4346-8B3B-0FF2EFB16D8E}" srcOrd="0" destOrd="0" presId="urn:microsoft.com/office/officeart/2005/8/layout/vList3#1"/>
    <dgm:cxn modelId="{26F2824E-989D-4803-8982-7F15BB3ECD46}" type="presParOf" srcId="{1961F0D7-E80C-49AD-8679-D5248E0BEBCE}" destId="{D13133DA-0B7F-4606-812F-DA5310CB6D18}" srcOrd="1" destOrd="0" presId="urn:microsoft.com/office/officeart/2005/8/layout/vList3#1"/>
    <dgm:cxn modelId="{DC59220A-0F85-4294-A399-D6CC4E4F848A}" type="presParOf" srcId="{27CD1C5F-3CB9-4EB8-8F1C-2F992718B09C}" destId="{BCF8E476-1EEA-47C5-BD28-A8411F866C09}" srcOrd="1" destOrd="0" presId="urn:microsoft.com/office/officeart/2005/8/layout/vList3#1"/>
    <dgm:cxn modelId="{807678E9-9251-4DB5-B60A-5476AB1FB25B}" type="presParOf" srcId="{27CD1C5F-3CB9-4EB8-8F1C-2F992718B09C}" destId="{1DC84CC9-11ED-4A20-A9A4-A9905E7DE1F6}" srcOrd="2" destOrd="0" presId="urn:microsoft.com/office/officeart/2005/8/layout/vList3#1"/>
    <dgm:cxn modelId="{5B48D9BA-08B6-41AC-9B58-002A4E8DDC14}" type="presParOf" srcId="{1DC84CC9-11ED-4A20-A9A4-A9905E7DE1F6}" destId="{F0965AE6-DAFF-4D29-A64A-23ACA42C245F}" srcOrd="0" destOrd="0" presId="urn:microsoft.com/office/officeart/2005/8/layout/vList3#1"/>
    <dgm:cxn modelId="{D1FCF31B-16A6-48B1-955B-D1F5436B9789}" type="presParOf" srcId="{1DC84CC9-11ED-4A20-A9A4-A9905E7DE1F6}" destId="{7AF148C5-2CC4-461E-A823-712ADD30FFAB}" srcOrd="1" destOrd="0" presId="urn:microsoft.com/office/officeart/2005/8/layout/vList3#1"/>
    <dgm:cxn modelId="{26BD4D31-EA5E-4DFC-853F-0F5943936AAE}" type="presParOf" srcId="{27CD1C5F-3CB9-4EB8-8F1C-2F992718B09C}" destId="{5D475251-C93C-442F-94BC-4DC615BF1FEE}" srcOrd="3" destOrd="0" presId="urn:microsoft.com/office/officeart/2005/8/layout/vList3#1"/>
    <dgm:cxn modelId="{11AAA1F3-6EBB-47FE-88C2-DF094B6A8CED}" type="presParOf" srcId="{27CD1C5F-3CB9-4EB8-8F1C-2F992718B09C}" destId="{F52D74A0-DD44-49C6-8014-67F9AB441131}" srcOrd="4" destOrd="0" presId="urn:microsoft.com/office/officeart/2005/8/layout/vList3#1"/>
    <dgm:cxn modelId="{906962C3-7AA1-42F8-AA1F-8B063E4CF323}" type="presParOf" srcId="{F52D74A0-DD44-49C6-8014-67F9AB441131}" destId="{1F379518-7257-4ED9-B6DB-5687EE5B6C5F}" srcOrd="0" destOrd="0" presId="urn:microsoft.com/office/officeart/2005/8/layout/vList3#1"/>
    <dgm:cxn modelId="{0614315F-E995-43CA-BE1A-DF11B90A19AC}" type="presParOf" srcId="{F52D74A0-DD44-49C6-8014-67F9AB441131}" destId="{D9F7FB10-1B4C-4040-8B30-0F2798D69A11}" srcOrd="1" destOrd="0" presId="urn:microsoft.com/office/officeart/2005/8/layout/vList3#1"/>
    <dgm:cxn modelId="{15DFF3BB-AA50-4003-A76C-FAFA9BA80FC3}" type="presParOf" srcId="{27CD1C5F-3CB9-4EB8-8F1C-2F992718B09C}" destId="{82F9A7A2-5823-4B91-8448-36554DE99678}" srcOrd="5" destOrd="0" presId="urn:microsoft.com/office/officeart/2005/8/layout/vList3#1"/>
    <dgm:cxn modelId="{984B4026-F1A9-4D2D-95B1-B225F7106DDE}" type="presParOf" srcId="{27CD1C5F-3CB9-4EB8-8F1C-2F992718B09C}" destId="{0E9331AD-C689-4B42-9116-701D492A57A1}" srcOrd="6" destOrd="0" presId="urn:microsoft.com/office/officeart/2005/8/layout/vList3#1"/>
    <dgm:cxn modelId="{4A54F7A5-DD5D-441C-A3FD-43FB2DB85931}" type="presParOf" srcId="{0E9331AD-C689-4B42-9116-701D492A57A1}" destId="{9B7A3C6A-9FB9-453B-987B-EBC1F46BBF24}" srcOrd="0" destOrd="0" presId="urn:microsoft.com/office/officeart/2005/8/layout/vList3#1"/>
    <dgm:cxn modelId="{B5946AF9-F983-4D50-B68E-0EFC88F5CB1D}" type="presParOf" srcId="{0E9331AD-C689-4B42-9116-701D492A57A1}" destId="{BB87AB2E-B81F-4FF2-ADF0-5720330F1D75}" srcOrd="1" destOrd="0" presId="urn:microsoft.com/office/officeart/2005/8/layout/vList3#1"/>
    <dgm:cxn modelId="{38D3A3AF-B280-4FF7-A8CA-CC760CEE4A89}" type="presParOf" srcId="{27CD1C5F-3CB9-4EB8-8F1C-2F992718B09C}" destId="{6460CC88-6A17-4B8E-BB24-AEABDB7BCB13}" srcOrd="7" destOrd="0" presId="urn:microsoft.com/office/officeart/2005/8/layout/vList3#1"/>
    <dgm:cxn modelId="{818BF5CC-29BE-4B65-9618-A6F11ECE4635}" type="presParOf" srcId="{27CD1C5F-3CB9-4EB8-8F1C-2F992718B09C}" destId="{BC3FFA8D-5C38-4D98-82EF-E2997B516E1A}" srcOrd="8" destOrd="0" presId="urn:microsoft.com/office/officeart/2005/8/layout/vList3#1"/>
    <dgm:cxn modelId="{18101906-7EF3-4AAD-A35E-2AA1E21DE474}" type="presParOf" srcId="{BC3FFA8D-5C38-4D98-82EF-E2997B516E1A}" destId="{18175184-D0FF-41B7-B177-ABCF259EA213}" srcOrd="0" destOrd="0" presId="urn:microsoft.com/office/officeart/2005/8/layout/vList3#1"/>
    <dgm:cxn modelId="{E70B5B1C-A008-4AFB-8520-BEB4B7EDE3E1}" type="presParOf" srcId="{BC3FFA8D-5C38-4D98-82EF-E2997B516E1A}" destId="{0BEEFC5F-046F-4D1D-BD33-B2E9D6A96DD8}" srcOrd="1" destOrd="0" presId="urn:microsoft.com/office/officeart/2005/8/layout/vList3#1"/>
    <dgm:cxn modelId="{F77C83F8-B3C7-4F2E-99CE-22588B79F750}" type="presParOf" srcId="{27CD1C5F-3CB9-4EB8-8F1C-2F992718B09C}" destId="{6FB6D7F9-DA01-4505-AD4A-760494B75FAD}" srcOrd="9" destOrd="0" presId="urn:microsoft.com/office/officeart/2005/8/layout/vList3#1"/>
    <dgm:cxn modelId="{1883D703-0876-43D9-BFCC-C175F7573FB0}" type="presParOf" srcId="{27CD1C5F-3CB9-4EB8-8F1C-2F992718B09C}" destId="{E6079BC8-77C8-46FE-86C4-553850F3165E}" srcOrd="10" destOrd="0" presId="urn:microsoft.com/office/officeart/2005/8/layout/vList3#1"/>
    <dgm:cxn modelId="{9F71CEEE-C52A-4DBB-920B-1E0335EE5A33}" type="presParOf" srcId="{E6079BC8-77C8-46FE-86C4-553850F3165E}" destId="{C9C0E1B5-A7D9-4F2D-A591-7D33A96A8DEB}" srcOrd="0" destOrd="0" presId="urn:microsoft.com/office/officeart/2005/8/layout/vList3#1"/>
    <dgm:cxn modelId="{A025407A-76AF-4969-8A07-EF1F6DD11B81}" type="presParOf" srcId="{E6079BC8-77C8-46FE-86C4-553850F3165E}" destId="{5E9F007D-0CD5-42BB-BD89-449CD3F1EF2D}" srcOrd="1" destOrd="0" presId="urn:microsoft.com/office/officeart/2005/8/layout/vList3#1"/>
    <dgm:cxn modelId="{A468BE5C-6BF6-40A0-8CB9-590F18353D50}" type="presParOf" srcId="{27CD1C5F-3CB9-4EB8-8F1C-2F992718B09C}" destId="{87862EFA-4FCA-47DB-BBF3-73F7F83A6603}" srcOrd="11" destOrd="0" presId="urn:microsoft.com/office/officeart/2005/8/layout/vList3#1"/>
    <dgm:cxn modelId="{B93DBDBA-4983-47AB-B66C-5164047CE4D8}" type="presParOf" srcId="{27CD1C5F-3CB9-4EB8-8F1C-2F992718B09C}" destId="{D0372B97-CF40-4C93-B0C3-2B9B7424681D}" srcOrd="12" destOrd="0" presId="urn:microsoft.com/office/officeart/2005/8/layout/vList3#1"/>
    <dgm:cxn modelId="{6CB66D74-4A3B-4AA5-9DF0-D1737E627111}" type="presParOf" srcId="{D0372B97-CF40-4C93-B0C3-2B9B7424681D}" destId="{BF9D5A09-CBB8-4E62-AC2C-8E79B2A1E2AB}" srcOrd="0" destOrd="0" presId="urn:microsoft.com/office/officeart/2005/8/layout/vList3#1"/>
    <dgm:cxn modelId="{697BFC59-A151-4A4D-AC15-5DB1831706B1}" type="presParOf" srcId="{D0372B97-CF40-4C93-B0C3-2B9B7424681D}" destId="{F04BA03D-0561-468E-9A4A-E2A2EDD6DC52}" srcOrd="1" destOrd="0" presId="urn:microsoft.com/office/officeart/2005/8/layout/vList3#1"/>
    <dgm:cxn modelId="{DD1161A1-1275-443B-B7CB-B82A3022588B}" type="presParOf" srcId="{27CD1C5F-3CB9-4EB8-8F1C-2F992718B09C}" destId="{B2F157AA-E47E-492E-AACA-CA9832334016}" srcOrd="13" destOrd="0" presId="urn:microsoft.com/office/officeart/2005/8/layout/vList3#1"/>
    <dgm:cxn modelId="{5B5CA093-C755-4FA8-BDB9-8872E7AA43E9}" type="presParOf" srcId="{27CD1C5F-3CB9-4EB8-8F1C-2F992718B09C}" destId="{4195AA76-C085-4308-BF84-10910FC9C681}" srcOrd="14" destOrd="0" presId="urn:microsoft.com/office/officeart/2005/8/layout/vList3#1"/>
    <dgm:cxn modelId="{1EA4D6CE-D62D-431A-B4B4-299B776E7B38}" type="presParOf" srcId="{4195AA76-C085-4308-BF84-10910FC9C681}" destId="{C960CA58-4D77-440D-9490-8E186DE31FEC}" srcOrd="0" destOrd="0" presId="urn:microsoft.com/office/officeart/2005/8/layout/vList3#1"/>
    <dgm:cxn modelId="{7286DED9-A632-4122-9E16-A319EE8D5026}" type="presParOf" srcId="{4195AA76-C085-4308-BF84-10910FC9C681}" destId="{4DCCB751-FDD8-488A-9AA2-B5BA042F7775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DCA90-FDF7-4B85-93B4-77B283F498DA}">
      <dsp:nvSpPr>
        <dsp:cNvPr id="0" name=""/>
        <dsp:cNvSpPr/>
      </dsp:nvSpPr>
      <dsp:spPr>
        <a:xfrm>
          <a:off x="1516" y="136812"/>
          <a:ext cx="2406756" cy="165825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E9C80B-3C3A-4B04-8D64-CCF45D827D9E}">
      <dsp:nvSpPr>
        <dsp:cNvPr id="0" name=""/>
        <dsp:cNvSpPr/>
      </dsp:nvSpPr>
      <dsp:spPr>
        <a:xfrm>
          <a:off x="1516" y="1795067"/>
          <a:ext cx="2406756" cy="892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rPr>
            <a:t>Spiritual</a:t>
          </a:r>
          <a:endParaRPr lang="en-US" sz="3300" kern="1200" dirty="0"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a:endParaRPr>
        </a:p>
      </dsp:txBody>
      <dsp:txXfrm>
        <a:off x="1516" y="1795067"/>
        <a:ext cx="2406756" cy="892906"/>
      </dsp:txXfrm>
    </dsp:sp>
    <dsp:sp modelId="{4AA96880-2579-4405-B8A3-49FFCF982F13}">
      <dsp:nvSpPr>
        <dsp:cNvPr id="0" name=""/>
        <dsp:cNvSpPr/>
      </dsp:nvSpPr>
      <dsp:spPr>
        <a:xfrm>
          <a:off x="2649049" y="136812"/>
          <a:ext cx="2406756" cy="1658255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84AF6-986B-4B7D-A8FE-6E2EE8000121}">
      <dsp:nvSpPr>
        <dsp:cNvPr id="0" name=""/>
        <dsp:cNvSpPr/>
      </dsp:nvSpPr>
      <dsp:spPr>
        <a:xfrm>
          <a:off x="2649049" y="1795067"/>
          <a:ext cx="2406756" cy="892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rPr>
            <a:t>Emotional</a:t>
          </a:r>
          <a:endParaRPr lang="en-US" sz="3300" kern="1200" dirty="0"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a:endParaRPr>
        </a:p>
      </dsp:txBody>
      <dsp:txXfrm>
        <a:off x="2649049" y="1795067"/>
        <a:ext cx="2406756" cy="892906"/>
      </dsp:txXfrm>
    </dsp:sp>
    <dsp:sp modelId="{5D4332C7-A6D8-44BB-9A8F-BB58ECC5AA4F}">
      <dsp:nvSpPr>
        <dsp:cNvPr id="0" name=""/>
        <dsp:cNvSpPr/>
      </dsp:nvSpPr>
      <dsp:spPr>
        <a:xfrm>
          <a:off x="5296582" y="136812"/>
          <a:ext cx="2406756" cy="1658255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0" b="-30000"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15507C-AA1D-4C22-96E9-BA2C90DEA4D9}">
      <dsp:nvSpPr>
        <dsp:cNvPr id="0" name=""/>
        <dsp:cNvSpPr/>
      </dsp:nvSpPr>
      <dsp:spPr>
        <a:xfrm>
          <a:off x="5296582" y="1795067"/>
          <a:ext cx="2406756" cy="892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rPr>
            <a:t>Mental</a:t>
          </a:r>
          <a:endParaRPr lang="en-US" sz="3300" kern="1200" dirty="0"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a:endParaRPr>
        </a:p>
      </dsp:txBody>
      <dsp:txXfrm>
        <a:off x="5296582" y="1795067"/>
        <a:ext cx="2406756" cy="892906"/>
      </dsp:txXfrm>
    </dsp:sp>
    <dsp:sp modelId="{7DC1BC30-296E-46DC-AED3-2D625D0579E0}">
      <dsp:nvSpPr>
        <dsp:cNvPr id="0" name=""/>
        <dsp:cNvSpPr/>
      </dsp:nvSpPr>
      <dsp:spPr>
        <a:xfrm>
          <a:off x="1325283" y="2928649"/>
          <a:ext cx="2406756" cy="1658255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0389C6-0C80-4DAB-90F8-ABD314A24CFA}">
      <dsp:nvSpPr>
        <dsp:cNvPr id="0" name=""/>
        <dsp:cNvSpPr/>
      </dsp:nvSpPr>
      <dsp:spPr>
        <a:xfrm>
          <a:off x="1325283" y="4586904"/>
          <a:ext cx="2406756" cy="892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rPr>
            <a:t>Physical</a:t>
          </a:r>
          <a:endParaRPr lang="en-US" sz="3300" kern="1200" dirty="0"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a:endParaRPr>
        </a:p>
      </dsp:txBody>
      <dsp:txXfrm>
        <a:off x="1325283" y="4586904"/>
        <a:ext cx="2406756" cy="892906"/>
      </dsp:txXfrm>
    </dsp:sp>
    <dsp:sp modelId="{19857213-0649-40E4-8CDC-9D0DF8BB239B}">
      <dsp:nvSpPr>
        <dsp:cNvPr id="0" name=""/>
        <dsp:cNvSpPr/>
      </dsp:nvSpPr>
      <dsp:spPr>
        <a:xfrm>
          <a:off x="3972816" y="2928649"/>
          <a:ext cx="2406756" cy="1658255"/>
        </a:xfrm>
        <a:prstGeom prst="round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3C6AEB-07BD-4C7D-900C-9485ECE19772}">
      <dsp:nvSpPr>
        <dsp:cNvPr id="0" name=""/>
        <dsp:cNvSpPr/>
      </dsp:nvSpPr>
      <dsp:spPr>
        <a:xfrm>
          <a:off x="3972816" y="4586904"/>
          <a:ext cx="2406756" cy="892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rPr>
            <a:t>Social</a:t>
          </a:r>
          <a:endParaRPr lang="en-US" sz="3300" kern="1200" dirty="0"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a:endParaRPr>
        </a:p>
      </dsp:txBody>
      <dsp:txXfrm>
        <a:off x="3972816" y="4586904"/>
        <a:ext cx="2406756" cy="89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7CDEC-501C-46F8-9A8E-D7240EBB5DC9}">
      <dsp:nvSpPr>
        <dsp:cNvPr id="0" name=""/>
        <dsp:cNvSpPr/>
      </dsp:nvSpPr>
      <dsp:spPr>
        <a:xfrm>
          <a:off x="558845" y="2099"/>
          <a:ext cx="2393859" cy="13682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Critical</a:t>
          </a:r>
          <a:endParaRPr lang="en-US" sz="2600" b="1" kern="1200" dirty="0"/>
        </a:p>
      </dsp:txBody>
      <dsp:txXfrm>
        <a:off x="558845" y="2099"/>
        <a:ext cx="2393859" cy="1368271"/>
      </dsp:txXfrm>
    </dsp:sp>
    <dsp:sp modelId="{C325EE8E-AD23-41CC-BFE6-738783E508F3}">
      <dsp:nvSpPr>
        <dsp:cNvPr id="0" name=""/>
        <dsp:cNvSpPr/>
      </dsp:nvSpPr>
      <dsp:spPr>
        <a:xfrm>
          <a:off x="3180749" y="2099"/>
          <a:ext cx="2393859" cy="13682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Creative </a:t>
          </a:r>
          <a:endParaRPr lang="en-US" sz="2600" b="1" kern="1200" dirty="0" smtClean="0"/>
        </a:p>
      </dsp:txBody>
      <dsp:txXfrm>
        <a:off x="3180749" y="2099"/>
        <a:ext cx="2393859" cy="1368271"/>
      </dsp:txXfrm>
    </dsp:sp>
    <dsp:sp modelId="{EA2DDCB1-0A51-47D8-AD84-785A21F2AF15}">
      <dsp:nvSpPr>
        <dsp:cNvPr id="0" name=""/>
        <dsp:cNvSpPr/>
      </dsp:nvSpPr>
      <dsp:spPr>
        <a:xfrm>
          <a:off x="5802654" y="2099"/>
          <a:ext cx="2393859" cy="13682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Positive Thinking </a:t>
          </a:r>
          <a:endParaRPr lang="en-US" sz="2600" b="1" kern="1200" dirty="0" smtClean="0"/>
        </a:p>
      </dsp:txBody>
      <dsp:txXfrm>
        <a:off x="5802654" y="2099"/>
        <a:ext cx="2393859" cy="1368271"/>
      </dsp:txXfrm>
    </dsp:sp>
    <dsp:sp modelId="{C1D8DB33-180E-474E-B209-7ECE5AFDEA6D}">
      <dsp:nvSpPr>
        <dsp:cNvPr id="0" name=""/>
        <dsp:cNvSpPr/>
      </dsp:nvSpPr>
      <dsp:spPr>
        <a:xfrm>
          <a:off x="8424559" y="2099"/>
          <a:ext cx="2393859" cy="13682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Leadership</a:t>
          </a:r>
          <a:endParaRPr lang="en-US" sz="2600" b="1" kern="1200" dirty="0" smtClean="0"/>
        </a:p>
      </dsp:txBody>
      <dsp:txXfrm>
        <a:off x="8424559" y="2099"/>
        <a:ext cx="2393859" cy="1368271"/>
      </dsp:txXfrm>
    </dsp:sp>
    <dsp:sp modelId="{2A1575F4-B56C-4111-81B4-BC5D1A23A78B}">
      <dsp:nvSpPr>
        <dsp:cNvPr id="0" name=""/>
        <dsp:cNvSpPr/>
      </dsp:nvSpPr>
      <dsp:spPr>
        <a:xfrm>
          <a:off x="558845" y="1598416"/>
          <a:ext cx="2393859" cy="13682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Assertiveness</a:t>
          </a:r>
          <a:endParaRPr lang="en-US" sz="2600" b="1" kern="1200" dirty="0" smtClean="0"/>
        </a:p>
      </dsp:txBody>
      <dsp:txXfrm>
        <a:off x="558845" y="1598416"/>
        <a:ext cx="2393859" cy="1368271"/>
      </dsp:txXfrm>
    </dsp:sp>
    <dsp:sp modelId="{F3EECEFF-6410-4428-824E-F40860BA02B4}">
      <dsp:nvSpPr>
        <dsp:cNvPr id="0" name=""/>
        <dsp:cNvSpPr/>
      </dsp:nvSpPr>
      <dsp:spPr>
        <a:xfrm>
          <a:off x="3180749" y="1598416"/>
          <a:ext cx="2393859" cy="13682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Negotiation Skills</a:t>
          </a:r>
          <a:endParaRPr lang="en-US" sz="2600" b="1" kern="1200" dirty="0" smtClean="0"/>
        </a:p>
      </dsp:txBody>
      <dsp:txXfrm>
        <a:off x="3180749" y="1598416"/>
        <a:ext cx="2393859" cy="1368271"/>
      </dsp:txXfrm>
    </dsp:sp>
    <dsp:sp modelId="{0F8A3E09-5E99-4B7D-A723-006BB652A5CD}">
      <dsp:nvSpPr>
        <dsp:cNvPr id="0" name=""/>
        <dsp:cNvSpPr/>
      </dsp:nvSpPr>
      <dsp:spPr>
        <a:xfrm>
          <a:off x="5802654" y="1598416"/>
          <a:ext cx="2393859" cy="13682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Self-Management</a:t>
          </a:r>
          <a:endParaRPr lang="en-US" sz="2600" b="1" kern="1200" dirty="0" smtClean="0"/>
        </a:p>
      </dsp:txBody>
      <dsp:txXfrm>
        <a:off x="5802654" y="1598416"/>
        <a:ext cx="2393859" cy="1368271"/>
      </dsp:txXfrm>
    </dsp:sp>
    <dsp:sp modelId="{9A43F21B-FF57-41BF-A0E0-73BA3808E8FD}">
      <dsp:nvSpPr>
        <dsp:cNvPr id="0" name=""/>
        <dsp:cNvSpPr/>
      </dsp:nvSpPr>
      <dsp:spPr>
        <a:xfrm>
          <a:off x="8424559" y="1598416"/>
          <a:ext cx="2393859" cy="13682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People Skills-Communication </a:t>
          </a:r>
          <a:endParaRPr lang="en-US" sz="2600" b="1" kern="1200" dirty="0" smtClean="0"/>
        </a:p>
      </dsp:txBody>
      <dsp:txXfrm>
        <a:off x="8424559" y="1598416"/>
        <a:ext cx="2393859" cy="1368271"/>
      </dsp:txXfrm>
    </dsp:sp>
    <dsp:sp modelId="{E9E8AC7C-22E6-4A5F-9408-E5AAE9905366}">
      <dsp:nvSpPr>
        <dsp:cNvPr id="0" name=""/>
        <dsp:cNvSpPr/>
      </dsp:nvSpPr>
      <dsp:spPr>
        <a:xfrm>
          <a:off x="3180749" y="3194733"/>
          <a:ext cx="2393859" cy="13682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Building Relationship Skills </a:t>
          </a:r>
          <a:endParaRPr lang="en-US" sz="2600" b="1" kern="1200" dirty="0" smtClean="0"/>
        </a:p>
      </dsp:txBody>
      <dsp:txXfrm>
        <a:off x="3180749" y="3194733"/>
        <a:ext cx="2393859" cy="1368271"/>
      </dsp:txXfrm>
    </dsp:sp>
    <dsp:sp modelId="{75DF65FD-AB7C-40A0-968A-48A96BA7D421}">
      <dsp:nvSpPr>
        <dsp:cNvPr id="0" name=""/>
        <dsp:cNvSpPr/>
      </dsp:nvSpPr>
      <dsp:spPr>
        <a:xfrm>
          <a:off x="5802654" y="3194733"/>
          <a:ext cx="2393859" cy="13682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Being a Team Player</a:t>
          </a:r>
          <a:endParaRPr lang="en-IN" sz="2600" b="1" kern="1200" dirty="0" smtClean="0"/>
        </a:p>
      </dsp:txBody>
      <dsp:txXfrm>
        <a:off x="5802654" y="3194733"/>
        <a:ext cx="2393859" cy="13682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133DA-0B7F-4606-812F-DA5310CB6D18}">
      <dsp:nvSpPr>
        <dsp:cNvPr id="0" name=""/>
        <dsp:cNvSpPr/>
      </dsp:nvSpPr>
      <dsp:spPr>
        <a:xfrm>
          <a:off x="877417" y="3754"/>
          <a:ext cx="4037443" cy="558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87630" rIns="24612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Problem-solving abilities </a:t>
          </a:r>
          <a:endParaRPr lang="en-US" sz="2300" b="1" kern="1200" dirty="0"/>
        </a:p>
      </dsp:txBody>
      <dsp:txXfrm>
        <a:off x="877417" y="3754"/>
        <a:ext cx="3897911" cy="558130"/>
      </dsp:txXfrm>
    </dsp:sp>
    <dsp:sp modelId="{2914522E-8AC0-4346-8B3B-0FF2EFB16D8E}">
      <dsp:nvSpPr>
        <dsp:cNvPr id="0" name=""/>
        <dsp:cNvSpPr/>
      </dsp:nvSpPr>
      <dsp:spPr>
        <a:xfrm>
          <a:off x="4635795" y="3754"/>
          <a:ext cx="558130" cy="558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148C5-2CC4-461E-A823-712ADD30FFAB}">
      <dsp:nvSpPr>
        <dsp:cNvPr id="0" name=""/>
        <dsp:cNvSpPr/>
      </dsp:nvSpPr>
      <dsp:spPr>
        <a:xfrm>
          <a:off x="877417" y="728491"/>
          <a:ext cx="4037443" cy="558130"/>
        </a:xfrm>
        <a:prstGeom prst="homePlate">
          <a:avLst/>
        </a:prstGeom>
        <a:solidFill>
          <a:schemeClr val="accent2">
            <a:hueOff val="-341212"/>
            <a:satOff val="6773"/>
            <a:lumOff val="-42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87630" rIns="24612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Empathy for others</a:t>
          </a:r>
          <a:endParaRPr lang="en-US" sz="2300" b="1" kern="1200" dirty="0"/>
        </a:p>
      </dsp:txBody>
      <dsp:txXfrm>
        <a:off x="877417" y="728491"/>
        <a:ext cx="3897911" cy="558130"/>
      </dsp:txXfrm>
    </dsp:sp>
    <dsp:sp modelId="{F0965AE6-DAFF-4D29-A64A-23ACA42C245F}">
      <dsp:nvSpPr>
        <dsp:cNvPr id="0" name=""/>
        <dsp:cNvSpPr/>
      </dsp:nvSpPr>
      <dsp:spPr>
        <a:xfrm>
          <a:off x="4635795" y="728491"/>
          <a:ext cx="558130" cy="558130"/>
        </a:xfrm>
        <a:prstGeom prst="ellipse">
          <a:avLst/>
        </a:prstGeom>
        <a:solidFill>
          <a:schemeClr val="accent2">
            <a:tint val="50000"/>
            <a:hueOff val="-293558"/>
            <a:satOff val="-3161"/>
            <a:lumOff val="-8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7FB10-1B4C-4040-8B30-0F2798D69A11}">
      <dsp:nvSpPr>
        <dsp:cNvPr id="0" name=""/>
        <dsp:cNvSpPr/>
      </dsp:nvSpPr>
      <dsp:spPr>
        <a:xfrm>
          <a:off x="877417" y="1453229"/>
          <a:ext cx="4037443" cy="558130"/>
        </a:xfrm>
        <a:prstGeom prst="homePlate">
          <a:avLst/>
        </a:prstGeom>
        <a:solidFill>
          <a:schemeClr val="accent2">
            <a:hueOff val="-682425"/>
            <a:satOff val="13546"/>
            <a:lumOff val="-85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87630" rIns="24612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Group Dynamics</a:t>
          </a:r>
          <a:endParaRPr lang="en-IN" sz="2300" b="1" kern="1200" dirty="0"/>
        </a:p>
      </dsp:txBody>
      <dsp:txXfrm>
        <a:off x="877417" y="1453229"/>
        <a:ext cx="3897911" cy="558130"/>
      </dsp:txXfrm>
    </dsp:sp>
    <dsp:sp modelId="{1F379518-7257-4ED9-B6DB-5687EE5B6C5F}">
      <dsp:nvSpPr>
        <dsp:cNvPr id="0" name=""/>
        <dsp:cNvSpPr/>
      </dsp:nvSpPr>
      <dsp:spPr>
        <a:xfrm>
          <a:off x="4635795" y="1453229"/>
          <a:ext cx="558130" cy="558130"/>
        </a:xfrm>
        <a:prstGeom prst="ellipse">
          <a:avLst/>
        </a:prstGeom>
        <a:solidFill>
          <a:schemeClr val="accent2">
            <a:tint val="50000"/>
            <a:hueOff val="-587116"/>
            <a:satOff val="-6323"/>
            <a:lumOff val="-1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7AB2E-B81F-4FF2-ADF0-5720330F1D75}">
      <dsp:nvSpPr>
        <dsp:cNvPr id="0" name=""/>
        <dsp:cNvSpPr/>
      </dsp:nvSpPr>
      <dsp:spPr>
        <a:xfrm>
          <a:off x="877417" y="2177966"/>
          <a:ext cx="4037443" cy="558130"/>
        </a:xfrm>
        <a:prstGeom prst="homePlate">
          <a:avLst/>
        </a:prstGeom>
        <a:solidFill>
          <a:schemeClr val="accent2">
            <a:hueOff val="-1023637"/>
            <a:satOff val="20319"/>
            <a:lumOff val="-128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87630" rIns="24612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Communication</a:t>
          </a:r>
          <a:endParaRPr lang="en-US" sz="2300" b="1" kern="1200" dirty="0"/>
        </a:p>
      </dsp:txBody>
      <dsp:txXfrm>
        <a:off x="877417" y="2177966"/>
        <a:ext cx="3897911" cy="558130"/>
      </dsp:txXfrm>
    </dsp:sp>
    <dsp:sp modelId="{9B7A3C6A-9FB9-453B-987B-EBC1F46BBF24}">
      <dsp:nvSpPr>
        <dsp:cNvPr id="0" name=""/>
        <dsp:cNvSpPr/>
      </dsp:nvSpPr>
      <dsp:spPr>
        <a:xfrm>
          <a:off x="4635795" y="2177966"/>
          <a:ext cx="558130" cy="558130"/>
        </a:xfrm>
        <a:prstGeom prst="ellipse">
          <a:avLst/>
        </a:prstGeom>
        <a:solidFill>
          <a:schemeClr val="accent2">
            <a:tint val="50000"/>
            <a:hueOff val="-880674"/>
            <a:satOff val="-9484"/>
            <a:lumOff val="-25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EFC5F-046F-4D1D-BD33-B2E9D6A96DD8}">
      <dsp:nvSpPr>
        <dsp:cNvPr id="0" name=""/>
        <dsp:cNvSpPr/>
      </dsp:nvSpPr>
      <dsp:spPr>
        <a:xfrm>
          <a:off x="877417" y="2902703"/>
          <a:ext cx="4037443" cy="558130"/>
        </a:xfrm>
        <a:prstGeom prst="homePlate">
          <a:avLst/>
        </a:prstGeom>
        <a:solidFill>
          <a:schemeClr val="accent2">
            <a:hueOff val="-1364850"/>
            <a:satOff val="27093"/>
            <a:lumOff val="-171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87630" rIns="24612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Empathy</a:t>
          </a:r>
          <a:endParaRPr lang="en-US" sz="2300" b="1" kern="1200" dirty="0"/>
        </a:p>
      </dsp:txBody>
      <dsp:txXfrm>
        <a:off x="877417" y="2902703"/>
        <a:ext cx="3897911" cy="558130"/>
      </dsp:txXfrm>
    </dsp:sp>
    <dsp:sp modelId="{18175184-D0FF-41B7-B177-ABCF259EA213}">
      <dsp:nvSpPr>
        <dsp:cNvPr id="0" name=""/>
        <dsp:cNvSpPr/>
      </dsp:nvSpPr>
      <dsp:spPr>
        <a:xfrm>
          <a:off x="4635795" y="2902703"/>
          <a:ext cx="558130" cy="558130"/>
        </a:xfrm>
        <a:prstGeom prst="ellipse">
          <a:avLst/>
        </a:prstGeom>
        <a:solidFill>
          <a:schemeClr val="accent2">
            <a:tint val="50000"/>
            <a:hueOff val="-1174232"/>
            <a:satOff val="-12646"/>
            <a:lumOff val="-33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F007D-0CD5-42BB-BD89-449CD3F1EF2D}">
      <dsp:nvSpPr>
        <dsp:cNvPr id="0" name=""/>
        <dsp:cNvSpPr/>
      </dsp:nvSpPr>
      <dsp:spPr>
        <a:xfrm>
          <a:off x="877417" y="3627440"/>
          <a:ext cx="4037443" cy="558130"/>
        </a:xfrm>
        <a:prstGeom prst="homePlate">
          <a:avLst/>
        </a:prstGeom>
        <a:solidFill>
          <a:schemeClr val="accent2">
            <a:hueOff val="-1706062"/>
            <a:satOff val="33866"/>
            <a:lumOff val="-214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87630" rIns="24612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Conflict Resolution </a:t>
          </a:r>
          <a:endParaRPr lang="en-US" sz="2300" b="1" kern="1200" dirty="0"/>
        </a:p>
      </dsp:txBody>
      <dsp:txXfrm>
        <a:off x="877417" y="3627440"/>
        <a:ext cx="3897911" cy="558130"/>
      </dsp:txXfrm>
    </dsp:sp>
    <dsp:sp modelId="{C9C0E1B5-A7D9-4F2D-A591-7D33A96A8DEB}">
      <dsp:nvSpPr>
        <dsp:cNvPr id="0" name=""/>
        <dsp:cNvSpPr/>
      </dsp:nvSpPr>
      <dsp:spPr>
        <a:xfrm>
          <a:off x="4635795" y="3627440"/>
          <a:ext cx="558130" cy="558130"/>
        </a:xfrm>
        <a:prstGeom prst="ellipse">
          <a:avLst/>
        </a:prstGeom>
        <a:solidFill>
          <a:schemeClr val="accent2">
            <a:tint val="50000"/>
            <a:hueOff val="-1467790"/>
            <a:satOff val="-15807"/>
            <a:lumOff val="-42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BA03D-0561-468E-9A4A-E2A2EDD6DC52}">
      <dsp:nvSpPr>
        <dsp:cNvPr id="0" name=""/>
        <dsp:cNvSpPr/>
      </dsp:nvSpPr>
      <dsp:spPr>
        <a:xfrm>
          <a:off x="877417" y="4352177"/>
          <a:ext cx="4037443" cy="558130"/>
        </a:xfrm>
        <a:prstGeom prst="homePlate">
          <a:avLst/>
        </a:prstGeom>
        <a:solidFill>
          <a:schemeClr val="accent2">
            <a:hueOff val="-2047275"/>
            <a:satOff val="40639"/>
            <a:lumOff val="-257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87630" rIns="24612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Patience</a:t>
          </a:r>
          <a:endParaRPr lang="en-US" sz="2300" b="1" kern="1200" dirty="0"/>
        </a:p>
      </dsp:txBody>
      <dsp:txXfrm>
        <a:off x="877417" y="4352177"/>
        <a:ext cx="3897911" cy="558130"/>
      </dsp:txXfrm>
    </dsp:sp>
    <dsp:sp modelId="{BF9D5A09-CBB8-4E62-AC2C-8E79B2A1E2AB}">
      <dsp:nvSpPr>
        <dsp:cNvPr id="0" name=""/>
        <dsp:cNvSpPr/>
      </dsp:nvSpPr>
      <dsp:spPr>
        <a:xfrm>
          <a:off x="4635795" y="4352177"/>
          <a:ext cx="558130" cy="558130"/>
        </a:xfrm>
        <a:prstGeom prst="ellipse">
          <a:avLst/>
        </a:prstGeom>
        <a:solidFill>
          <a:schemeClr val="accent2">
            <a:tint val="50000"/>
            <a:hueOff val="-1761348"/>
            <a:satOff val="-18969"/>
            <a:lumOff val="-50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CB751-FDD8-488A-9AA2-B5BA042F7775}">
      <dsp:nvSpPr>
        <dsp:cNvPr id="0" name=""/>
        <dsp:cNvSpPr/>
      </dsp:nvSpPr>
      <dsp:spPr>
        <a:xfrm>
          <a:off x="877417" y="5076914"/>
          <a:ext cx="4037443" cy="558130"/>
        </a:xfrm>
        <a:prstGeom prst="homePlate">
          <a:avLst/>
        </a:prstGeom>
        <a:solidFill>
          <a:schemeClr val="accent2">
            <a:hueOff val="-2388487"/>
            <a:satOff val="47412"/>
            <a:lumOff val="-300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87630" rIns="24612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Tolerance</a:t>
          </a:r>
          <a:endParaRPr lang="en-IN" sz="2300" b="1" kern="1200" dirty="0"/>
        </a:p>
      </dsp:txBody>
      <dsp:txXfrm>
        <a:off x="877417" y="5076914"/>
        <a:ext cx="3897911" cy="558130"/>
      </dsp:txXfrm>
    </dsp:sp>
    <dsp:sp modelId="{C960CA58-4D77-440D-9490-8E186DE31FEC}">
      <dsp:nvSpPr>
        <dsp:cNvPr id="0" name=""/>
        <dsp:cNvSpPr/>
      </dsp:nvSpPr>
      <dsp:spPr>
        <a:xfrm>
          <a:off x="4635795" y="5076914"/>
          <a:ext cx="558130" cy="558130"/>
        </a:xfrm>
        <a:prstGeom prst="ellipse">
          <a:avLst/>
        </a:prstGeom>
        <a:solidFill>
          <a:schemeClr val="accent2">
            <a:tint val="50000"/>
            <a:hueOff val="-2054906"/>
            <a:satOff val="-22130"/>
            <a:lumOff val="-59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151" y="1905005"/>
            <a:ext cx="9437699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360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463" y="3657125"/>
            <a:ext cx="9432388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2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19200" y="1600200"/>
            <a:ext cx="9742283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9200" y="4851400"/>
            <a:ext cx="9742283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532988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65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7125" y="434977"/>
            <a:ext cx="1168704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1" y="434977"/>
            <a:ext cx="8415941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616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803400"/>
            <a:ext cx="10657184" cy="4267200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36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442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2" y="990601"/>
            <a:ext cx="9347199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6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2" y="3733800"/>
            <a:ext cx="9347199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274635" y="3475736"/>
            <a:ext cx="564273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9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5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9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5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xmlns="" val="356055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03400"/>
            <a:ext cx="4775200" cy="4267200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36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3400"/>
            <a:ext cx="4775200" cy="4267200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36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419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3264" y="1803400"/>
            <a:ext cx="4771048" cy="711200"/>
          </a:xfr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514600"/>
            <a:ext cx="4775200" cy="3556000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4400"/>
            </a:lvl1pPr>
            <a:lvl2pPr>
              <a:defRPr sz="4000"/>
            </a:lvl2pPr>
            <a:lvl3pPr>
              <a:defRPr sz="4000"/>
            </a:lvl3pPr>
            <a:lvl4pPr>
              <a:defRPr sz="3200"/>
            </a:lvl4pPr>
            <a:lvl5pPr>
              <a:defRPr sz="3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664" y="1803400"/>
            <a:ext cx="4771048" cy="711200"/>
          </a:xfr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514600"/>
            <a:ext cx="4775200" cy="3556000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4400"/>
            </a:lvl1pPr>
            <a:lvl2pPr>
              <a:defRPr sz="4000"/>
            </a:lvl2pPr>
            <a:lvl3pPr>
              <a:defRPr sz="4000"/>
            </a:lvl3pPr>
            <a:lvl4pPr>
              <a:defRPr sz="3200"/>
            </a:lvl4pPr>
            <a:lvl5pPr>
              <a:defRPr sz="3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21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314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398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2" y="1803402"/>
            <a:ext cx="6604001" cy="4267201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36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1" y="1803402"/>
            <a:ext cx="2844801" cy="4267201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5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315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9200" y="1803400"/>
            <a:ext cx="660400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9088" y="1925320"/>
            <a:ext cx="6364224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1" y="1803401"/>
            <a:ext cx="2844801" cy="416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5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279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ounded Rectangle 7"/>
          <p:cNvSpPr/>
          <p:nvPr/>
        </p:nvSpPr>
        <p:spPr>
          <a:xfrm>
            <a:off x="304800" y="301752"/>
            <a:ext cx="11582400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431800"/>
            <a:ext cx="975360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03400"/>
            <a:ext cx="9753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1" y="6172200"/>
            <a:ext cx="74168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200" y="6172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1601" y="6172200"/>
            <a:ext cx="711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799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685983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411590" indent="-185215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637964" indent="-185215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864338" indent="-185215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713" indent="-185215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1317087" indent="-185215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43461" indent="-185215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69836" indent="-185215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96210" indent="-185215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5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Unit-2 : Soft Skills &amp; Personality Development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Contributor Personality Development </a:t>
            </a:r>
          </a:p>
          <a:p>
            <a:r>
              <a:rPr lang="en-US" smtClean="0"/>
              <a:t>(HS 134 A-H) </a:t>
            </a:r>
          </a:p>
          <a:p>
            <a:r>
              <a:rPr lang="en-US" smtClean="0"/>
              <a:t>HSS, I2IM, CHARUSAT</a:t>
            </a:r>
            <a:endParaRPr lang="en-IN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7453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IN" sz="4800" smtClean="0"/>
              <a:t>Creative Thinking &amp; Job Search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IN" sz="3200" dirty="0" smtClean="0"/>
              <a:t>Most of job states that Creative Thinking is required for the position</a:t>
            </a:r>
          </a:p>
          <a:p>
            <a:r>
              <a:rPr lang="en-IN" sz="3200" dirty="0" smtClean="0"/>
              <a:t>In that case, you should come to interview prepared with specific examples to showcase your creativity</a:t>
            </a:r>
          </a:p>
          <a:p>
            <a:r>
              <a:rPr lang="en-IN" sz="3200" dirty="0" smtClean="0"/>
              <a:t>Many employers want creative thinkers even though they haven’t articulated it.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59118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sz="4800" dirty="0"/>
              <a:t>Creative Interview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IN" sz="3200" dirty="0"/>
              <a:t>What’s your greatest weakness?</a:t>
            </a:r>
          </a:p>
          <a:p>
            <a:pPr lvl="1"/>
            <a:r>
              <a:rPr lang="en-IN" sz="2400" dirty="0"/>
              <a:t>You can have a little fun and say “Chocolate!”</a:t>
            </a:r>
          </a:p>
          <a:p>
            <a:pPr lvl="1"/>
            <a:r>
              <a:rPr lang="en-IN" sz="2400" dirty="0" smtClean="0"/>
              <a:t>“I </a:t>
            </a:r>
            <a:r>
              <a:rPr lang="en-IN" sz="2400" dirty="0"/>
              <a:t>used to stress and worry about my weaknesses, but over time I realised that  should focus on my strength, like technical designs and etc</a:t>
            </a:r>
            <a:r>
              <a:rPr lang="en-IN" sz="2400" dirty="0" smtClean="0"/>
              <a:t>...”</a:t>
            </a:r>
          </a:p>
          <a:p>
            <a:r>
              <a:rPr lang="en-IN" sz="3200" dirty="0"/>
              <a:t>Why should we hire you?</a:t>
            </a:r>
          </a:p>
          <a:p>
            <a:pPr lvl="1"/>
            <a:r>
              <a:rPr lang="en-IN" sz="2400" dirty="0" smtClean="0"/>
              <a:t>“I </a:t>
            </a:r>
            <a:r>
              <a:rPr lang="en-IN" sz="2400" dirty="0"/>
              <a:t>am smart, I’m hard-working, and I keep my home clean and organized...”</a:t>
            </a:r>
          </a:p>
          <a:p>
            <a:pPr lvl="1"/>
            <a:r>
              <a:rPr lang="en-IN" sz="2400" dirty="0" smtClean="0"/>
              <a:t>“All </a:t>
            </a:r>
            <a:r>
              <a:rPr lang="en-IN" sz="2400" dirty="0"/>
              <a:t>I can say is that this conversation should take us a long way towards determining whether we’re meant to work together or not. If it is so than, You’ll know it</a:t>
            </a:r>
            <a:r>
              <a:rPr lang="en-IN" sz="2400" dirty="0" smtClean="0"/>
              <a:t>...”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19968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sz="4800" dirty="0"/>
              <a:t>Creative Interview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IN" sz="3200" dirty="0"/>
              <a:t>Where do you see yourself after five years</a:t>
            </a:r>
            <a:r>
              <a:rPr lang="en-IN" sz="3200" dirty="0" smtClean="0"/>
              <a:t>?</a:t>
            </a:r>
          </a:p>
          <a:p>
            <a:pPr lvl="1"/>
            <a:r>
              <a:rPr lang="en-IN" sz="2400" dirty="0" smtClean="0"/>
              <a:t>“I </a:t>
            </a:r>
            <a:r>
              <a:rPr lang="en-IN" sz="2400" dirty="0"/>
              <a:t>will be working hard at one or several of things I’m passionate about- may be engineering designs, or music, or a combination of the two</a:t>
            </a:r>
            <a:r>
              <a:rPr lang="en-IN" sz="2400" dirty="0" smtClean="0"/>
              <a:t>!”</a:t>
            </a:r>
          </a:p>
          <a:p>
            <a:r>
              <a:rPr lang="en-IN" sz="3200" dirty="0"/>
              <a:t>What makes you a top performer?</a:t>
            </a:r>
          </a:p>
          <a:p>
            <a:pPr lvl="1"/>
            <a:r>
              <a:rPr lang="en-IN" sz="2400" dirty="0"/>
              <a:t>“That’s a very situational question in my view. If we can dig into the specifics of what this job requires. I can share some stories with you that illustrates how I solved similar problems and dealt with similar situation before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00582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Creative Problem Solving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Finding Maximum solutions for the problem</a:t>
            </a:r>
          </a:p>
          <a:p>
            <a:r>
              <a:rPr lang="en-IN" sz="3200" dirty="0" smtClean="0"/>
              <a:t>Identifying new ways of doing tasks</a:t>
            </a:r>
          </a:p>
          <a:p>
            <a:r>
              <a:rPr lang="en-IN" sz="3200" dirty="0" smtClean="0"/>
              <a:t>Suggesting a way to improve customer service</a:t>
            </a:r>
          </a:p>
          <a:p>
            <a:r>
              <a:rPr lang="en-IN" sz="3200" dirty="0" smtClean="0"/>
              <a:t>Preparing budget </a:t>
            </a:r>
          </a:p>
          <a:p>
            <a:r>
              <a:rPr lang="en-IN" sz="3200" dirty="0" smtClean="0"/>
              <a:t>Designing a more efficient product</a:t>
            </a:r>
          </a:p>
          <a:p>
            <a:r>
              <a:rPr lang="en-IN" sz="3200" dirty="0" smtClean="0"/>
              <a:t>Error finding and solution</a:t>
            </a:r>
          </a:p>
          <a:p>
            <a:r>
              <a:rPr lang="en-IN" sz="3200" dirty="0" smtClean="0"/>
              <a:t>Team building and motivation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410060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sz="4800" dirty="0"/>
              <a:t>People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/>
              <a:t>Personal/ Professional</a:t>
            </a:r>
          </a:p>
          <a:p>
            <a:r>
              <a:rPr lang="en-US" sz="3200" dirty="0" smtClean="0"/>
              <a:t>Ability 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o listen, 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o communicate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o relate to others</a:t>
            </a:r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4177667086"/>
              </p:ext>
            </p:extLst>
          </p:nvPr>
        </p:nvGraphicFramePr>
        <p:xfrm>
          <a:off x="5735960" y="431800"/>
          <a:ext cx="6071344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1489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References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600" dirty="0" err="1"/>
              <a:t>i</a:t>
            </a:r>
            <a:r>
              <a:rPr lang="en-US" sz="3600" dirty="0"/>
              <a:t>-become active guide.</a:t>
            </a:r>
          </a:p>
          <a:p>
            <a:r>
              <a:rPr lang="en-US" sz="3600" dirty="0"/>
              <a:t>Soft Skills: A Textbook for Undergraduates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06400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Personality Development</a:t>
            </a:r>
            <a:endParaRPr lang="en-CA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>
          <a:xfrm>
            <a:off x="672728" y="1803400"/>
            <a:ext cx="4271144" cy="4267200"/>
          </a:xfrm>
        </p:spPr>
        <p:txBody>
          <a:bodyPr>
            <a:normAutofit/>
          </a:bodyPr>
          <a:lstStyle/>
          <a:p>
            <a:r>
              <a:rPr lang="en-CA" sz="3200" dirty="0" smtClean="0"/>
              <a:t>Development of personal aspect in different aspects of life</a:t>
            </a:r>
          </a:p>
          <a:p>
            <a:r>
              <a:rPr lang="en-CA" sz="3200" dirty="0" smtClean="0"/>
              <a:t>Overall/Holistic Development</a:t>
            </a:r>
          </a:p>
          <a:p>
            <a:endParaRPr lang="en-CA" sz="3200" dirty="0" smtClean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238028736"/>
              </p:ext>
            </p:extLst>
          </p:nvPr>
        </p:nvGraphicFramePr>
        <p:xfrm>
          <a:off x="4943872" y="908720"/>
          <a:ext cx="7704856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4054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Personality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3300" dirty="0" smtClean="0"/>
              <a:t>Learn social skills</a:t>
            </a:r>
          </a:p>
          <a:p>
            <a:r>
              <a:rPr lang="en-IN" sz="3300" dirty="0" smtClean="0"/>
              <a:t>Do not avoid social interactions</a:t>
            </a:r>
          </a:p>
          <a:p>
            <a:r>
              <a:rPr lang="en-IN" sz="3300" dirty="0" smtClean="0"/>
              <a:t>Know your positives</a:t>
            </a:r>
          </a:p>
          <a:p>
            <a:r>
              <a:rPr lang="en-IN" sz="3300" dirty="0" smtClean="0"/>
              <a:t>Get out of your COMFORT ZONE</a:t>
            </a:r>
          </a:p>
          <a:p>
            <a:endParaRPr lang="en-IN" sz="33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 smtClean="0"/>
              <a:t>Don’t Fear Failure</a:t>
            </a:r>
          </a:p>
          <a:p>
            <a:r>
              <a:rPr lang="en-IN" sz="3600" dirty="0" smtClean="0"/>
              <a:t>Make Yourself Known</a:t>
            </a:r>
          </a:p>
          <a:p>
            <a:r>
              <a:rPr lang="en-IN" sz="3600" dirty="0" smtClean="0"/>
              <a:t>Come Across As A Leader</a:t>
            </a:r>
          </a:p>
          <a:p>
            <a:r>
              <a:rPr lang="en-IN" sz="3600" dirty="0" smtClean="0"/>
              <a:t>Believe that you are unique</a:t>
            </a:r>
          </a:p>
          <a:p>
            <a:r>
              <a:rPr lang="en-IN" sz="3600" dirty="0" smtClean="0"/>
              <a:t>Be funny &amp; don’t be serious always</a:t>
            </a:r>
          </a:p>
          <a:p>
            <a:pPr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87429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sz="4800" dirty="0"/>
              <a:t>Quick Activity...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endParaRPr lang="en-IN" sz="2400" dirty="0" smtClean="0"/>
          </a:p>
          <a:p>
            <a:pPr algn="ctr">
              <a:buNone/>
            </a:pPr>
            <a:r>
              <a:rPr lang="en-IN" sz="6000" dirty="0"/>
              <a:t>“I</a:t>
            </a:r>
          </a:p>
          <a:p>
            <a:pPr algn="ctr">
              <a:buNone/>
            </a:pPr>
            <a:r>
              <a:rPr lang="en-IN" sz="6000" dirty="0"/>
              <a:t>Am</a:t>
            </a:r>
          </a:p>
          <a:p>
            <a:pPr algn="ctr">
              <a:buNone/>
            </a:pPr>
            <a:r>
              <a:rPr lang="en-IN" sz="6000" dirty="0"/>
              <a:t>Unique</a:t>
            </a:r>
          </a:p>
          <a:p>
            <a:pPr algn="ctr">
              <a:buNone/>
            </a:pPr>
            <a:r>
              <a:rPr lang="en-IN" sz="6000" dirty="0" smtClean="0"/>
              <a:t>Because............”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xmlns="" val="4204882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sz="4800" dirty="0"/>
              <a:t>Defining Soft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To be successful in one’s career, we need two kinds of competence</a:t>
            </a:r>
          </a:p>
          <a:p>
            <a:pPr lvl="1"/>
            <a:r>
              <a:rPr lang="en-IN" sz="2800" dirty="0" smtClean="0"/>
              <a:t>Having Knowledge </a:t>
            </a:r>
          </a:p>
          <a:p>
            <a:pPr lvl="1"/>
            <a:r>
              <a:rPr lang="en-IN" sz="2800" dirty="0" smtClean="0"/>
              <a:t>Being able to perform using the same</a:t>
            </a:r>
          </a:p>
          <a:p>
            <a:r>
              <a:rPr lang="en-IN" sz="3600" dirty="0" smtClean="0"/>
              <a:t>Knowing what to do and knowing how to do a job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02698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Hard Skills Vs Soft Skills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Hard skills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sz="3000" dirty="0" smtClean="0"/>
              <a:t>Educational Background</a:t>
            </a:r>
          </a:p>
          <a:p>
            <a:pPr lvl="1"/>
            <a:r>
              <a:rPr lang="en-US" sz="3000" dirty="0" smtClean="0"/>
              <a:t>Experience</a:t>
            </a:r>
          </a:p>
          <a:p>
            <a:pPr lvl="1"/>
            <a:r>
              <a:rPr lang="en-US" sz="3000" dirty="0" smtClean="0"/>
              <a:t>Expertise</a:t>
            </a:r>
          </a:p>
          <a:p>
            <a:pPr lvl="1"/>
            <a:r>
              <a:rPr lang="en-US" sz="3000" dirty="0" smtClean="0"/>
              <a:t>Technical Knowledge</a:t>
            </a:r>
          </a:p>
          <a:p>
            <a:pPr lvl="1"/>
            <a:r>
              <a:rPr lang="en-US" sz="3000" dirty="0" smtClean="0"/>
              <a:t>A Doctor can carry out certain job </a:t>
            </a:r>
            <a:r>
              <a:rPr lang="en-US" sz="3000" dirty="0"/>
              <a:t>that </a:t>
            </a:r>
            <a:r>
              <a:rPr lang="en-US" sz="3000" dirty="0" smtClean="0"/>
              <a:t>an </a:t>
            </a:r>
            <a:r>
              <a:rPr lang="en-US" sz="3000" dirty="0"/>
              <a:t>engineer can </a:t>
            </a:r>
            <a:r>
              <a:rPr lang="en-US" sz="3000" dirty="0" smtClean="0"/>
              <a:t>not.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IN" sz="3000" dirty="0" smtClean="0"/>
          </a:p>
          <a:p>
            <a:endParaRPr lang="en-IN" sz="3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Soft Skills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 smtClean="0"/>
              <a:t>Behavior competencies </a:t>
            </a:r>
          </a:p>
          <a:p>
            <a:pPr lvl="1"/>
            <a:r>
              <a:rPr lang="en-US" sz="3000" dirty="0" smtClean="0"/>
              <a:t>Personality traits</a:t>
            </a:r>
          </a:p>
          <a:p>
            <a:pPr lvl="1"/>
            <a:r>
              <a:rPr lang="en-US" sz="3000" dirty="0"/>
              <a:t>Q</a:t>
            </a:r>
            <a:r>
              <a:rPr lang="en-US" sz="3000" dirty="0" smtClean="0"/>
              <a:t>ualities </a:t>
            </a:r>
          </a:p>
          <a:p>
            <a:pPr lvl="2"/>
            <a:r>
              <a:rPr lang="en-US" sz="2850" dirty="0" smtClean="0"/>
              <a:t>Empathy</a:t>
            </a:r>
          </a:p>
          <a:p>
            <a:pPr lvl="2"/>
            <a:r>
              <a:rPr lang="en-US" sz="2850" dirty="0" smtClean="0"/>
              <a:t>leadership </a:t>
            </a:r>
          </a:p>
          <a:p>
            <a:pPr lvl="2"/>
            <a:r>
              <a:rPr lang="en-US" sz="2850" dirty="0" smtClean="0"/>
              <a:t>sociability</a:t>
            </a:r>
            <a:endParaRPr lang="en-US" sz="2850" dirty="0"/>
          </a:p>
        </p:txBody>
      </p:sp>
    </p:spTree>
    <p:extLst>
      <p:ext uri="{BB962C8B-B14F-4D97-AF65-F5344CB8AC3E}">
        <p14:creationId xmlns:p14="http://schemas.microsoft.com/office/powerpoint/2010/main" xmlns="" val="355765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sz="4800" dirty="0"/>
              <a:t>21st Century Soft Skills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17565477"/>
              </p:ext>
            </p:extLst>
          </p:nvPr>
        </p:nvGraphicFramePr>
        <p:xfrm>
          <a:off x="407368" y="1600200"/>
          <a:ext cx="11377264" cy="4565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4079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sz="4800"/>
              <a:t>Creative Thinking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803400"/>
            <a:ext cx="10657184" cy="47939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3200" dirty="0"/>
              <a:t>Ability to come with something </a:t>
            </a:r>
            <a:r>
              <a:rPr lang="en-IN" sz="3200" dirty="0" smtClean="0"/>
              <a:t>new</a:t>
            </a:r>
          </a:p>
          <a:p>
            <a:pPr lvl="1"/>
            <a:r>
              <a:rPr lang="en-IN" sz="2400" dirty="0" smtClean="0"/>
              <a:t>Enrich </a:t>
            </a:r>
            <a:r>
              <a:rPr lang="en-IN" sz="2400" dirty="0"/>
              <a:t>your personal life with an advantage in whatever field you enter</a:t>
            </a:r>
          </a:p>
          <a:p>
            <a:r>
              <a:rPr lang="en-IN" sz="3200" dirty="0"/>
              <a:t>Ability to come up with innovative ideas and apply them in relevant contexts and situation</a:t>
            </a:r>
          </a:p>
          <a:p>
            <a:r>
              <a:rPr lang="en-IN" sz="3200" dirty="0"/>
              <a:t>Unleashing new possibilities, theories, and innovations, intuition</a:t>
            </a:r>
          </a:p>
          <a:p>
            <a:r>
              <a:rPr lang="en-IN" sz="3200" dirty="0"/>
              <a:t>Ability to see pattern that are obvious 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14183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sz="4800"/>
              <a:t>Creative Thinking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803400"/>
            <a:ext cx="10945216" cy="4267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3200" dirty="0"/>
              <a:t>Creative thought - tested again and again </a:t>
            </a:r>
            <a:endParaRPr lang="en-IN" sz="3200" dirty="0" smtClean="0"/>
          </a:p>
          <a:p>
            <a:pPr lvl="1"/>
            <a:r>
              <a:rPr lang="en-IN" sz="2400" dirty="0" smtClean="0"/>
              <a:t>Discuss </a:t>
            </a:r>
            <a:r>
              <a:rPr lang="en-IN" sz="2400" dirty="0"/>
              <a:t>your ideas with others who have similar interests. Idea Borrowing</a:t>
            </a:r>
          </a:p>
          <a:p>
            <a:r>
              <a:rPr lang="en-IN" sz="3200" dirty="0"/>
              <a:t>Don’t feel offended when somebody criticises it.</a:t>
            </a:r>
          </a:p>
          <a:p>
            <a:r>
              <a:rPr lang="en-IN" sz="3200" dirty="0"/>
              <a:t>Let the criticism be the beginning of new thinking 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266578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01059.potx" id="{C5FD5170-17AC-4815-968A-FDC1AAB6E99D}" vid="{74C691A5-1550-4555-B870-169F3443F4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 Layout</Template>
  <TotalTime>186</TotalTime>
  <Words>593</Words>
  <Application>Microsoft Office PowerPoint</Application>
  <PresentationFormat>Custom</PresentationFormat>
  <Paragraphs>112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Books Classic 16x9</vt:lpstr>
      <vt:lpstr>Unit-2 : Soft Skills &amp; Personality Development</vt:lpstr>
      <vt:lpstr>Personality Development</vt:lpstr>
      <vt:lpstr>Personality Development</vt:lpstr>
      <vt:lpstr>Quick Activity...</vt:lpstr>
      <vt:lpstr>Defining Soft Skills</vt:lpstr>
      <vt:lpstr>Hard Skills Vs Soft Skills</vt:lpstr>
      <vt:lpstr>21st Century Soft Skills</vt:lpstr>
      <vt:lpstr>Creative Thinking</vt:lpstr>
      <vt:lpstr>Creative Thinking</vt:lpstr>
      <vt:lpstr>Creative Thinking &amp; Job Search</vt:lpstr>
      <vt:lpstr>Creative Interview Answers</vt:lpstr>
      <vt:lpstr>Creative Interview Answers</vt:lpstr>
      <vt:lpstr>                        Creative Problem Solving </vt:lpstr>
      <vt:lpstr>People Skills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 Developing Contributor Personality – Part I</dc:title>
  <dc:creator>ASUS</dc:creator>
  <cp:lastModifiedBy>Wincell</cp:lastModifiedBy>
  <cp:revision>34</cp:revision>
  <dcterms:created xsi:type="dcterms:W3CDTF">2006-08-16T00:00:00Z</dcterms:created>
  <dcterms:modified xsi:type="dcterms:W3CDTF">2019-09-04T07:26:44Z</dcterms:modified>
</cp:coreProperties>
</file>