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6" r:id="rId6"/>
    <p:sldId id="262" r:id="rId7"/>
    <p:sldId id="277" r:id="rId8"/>
    <p:sldId id="264" r:id="rId9"/>
    <p:sldId id="260" r:id="rId10"/>
    <p:sldId id="261" r:id="rId11"/>
    <p:sldId id="263" r:id="rId12"/>
    <p:sldId id="267" r:id="rId13"/>
    <p:sldId id="268" r:id="rId14"/>
    <p:sldId id="269" r:id="rId15"/>
    <p:sldId id="271" r:id="rId16"/>
    <p:sldId id="272" r:id="rId17"/>
    <p:sldId id="273" r:id="rId18"/>
    <p:sldId id="274" r:id="rId19"/>
    <p:sldId id="275"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54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iagrams/_rels/data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_rels/data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diagrams/_rels/data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diagrams/_rels/drawing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iagrams/_rels/drawing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diagrams/_rels/drawing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C8DAC0-CD2E-45A8-A15E-F342616CA078}" type="doc">
      <dgm:prSet loTypeId="urn:microsoft.com/office/officeart/2008/layout/VerticalCurvedList" loCatId="list" qsTypeId="urn:microsoft.com/office/officeart/2005/8/quickstyle/simple1" qsCatId="simple" csTypeId="urn:microsoft.com/office/officeart/2005/8/colors/colorful2" csCatId="colorful" phldr="1"/>
      <dgm:spPr>
        <a:scene3d>
          <a:camera prst="orthographicFront">
            <a:rot lat="0" lon="0" rev="0"/>
          </a:camera>
          <a:lightRig rig="glow" dir="t">
            <a:rot lat="0" lon="0" rev="4800000"/>
          </a:lightRig>
        </a:scene3d>
      </dgm:spPr>
      <dgm:t>
        <a:bodyPr/>
        <a:lstStyle/>
        <a:p>
          <a:endParaRPr lang="en-US"/>
        </a:p>
      </dgm:t>
    </dgm:pt>
    <dgm:pt modelId="{F81801DA-ACC0-4963-953C-06A366B75080}">
      <dgm:prSet phldrT="[Text]"/>
      <dgm:spPr>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solidFill>
            </a:rPr>
            <a:t>Perception Capacity</a:t>
          </a:r>
          <a:endParaRPr lang="en-US" b="1" dirty="0">
            <a:solidFill>
              <a:schemeClr val="tx1"/>
            </a:solidFill>
          </a:endParaRPr>
        </a:p>
      </dgm:t>
    </dgm:pt>
    <dgm:pt modelId="{B78E15B6-44D1-4730-BD2E-374DBF014899}" type="parTrans" cxnId="{C90FC162-8EBF-4B3D-8AE5-55A33453109F}">
      <dgm:prSet/>
      <dgm:spPr/>
      <dgm:t>
        <a:bodyPr/>
        <a:lstStyle/>
        <a:p>
          <a:endParaRPr lang="en-US"/>
        </a:p>
      </dgm:t>
    </dgm:pt>
    <dgm:pt modelId="{194EF4D7-0DF4-4094-B750-912F4946DAA5}" type="sibTrans" cxnId="{C90FC162-8EBF-4B3D-8AE5-55A33453109F}">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US"/>
        </a:p>
      </dgm:t>
    </dgm:pt>
    <dgm:pt modelId="{115F2AAD-90A1-407F-A0FC-F2C848A56871}">
      <dgm:prSet phldrT="[Text]"/>
      <dgm:spPr>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solidFill>
            </a:rPr>
            <a:t>Emotional Maturity</a:t>
          </a:r>
          <a:endParaRPr lang="en-US" b="1" dirty="0">
            <a:solidFill>
              <a:schemeClr val="tx1"/>
            </a:solidFill>
          </a:endParaRPr>
        </a:p>
      </dgm:t>
    </dgm:pt>
    <dgm:pt modelId="{05F0CF11-2504-442C-BAF5-0CAC77CDB13B}" type="parTrans" cxnId="{EE96DD08-1A1D-4A4C-9DD8-4028D187ED66}">
      <dgm:prSet/>
      <dgm:spPr/>
      <dgm:t>
        <a:bodyPr/>
        <a:lstStyle/>
        <a:p>
          <a:endParaRPr lang="en-US"/>
        </a:p>
      </dgm:t>
    </dgm:pt>
    <dgm:pt modelId="{800F456B-CA94-46B2-B1EE-F6689A2FBCD6}" type="sibTrans" cxnId="{EE96DD08-1A1D-4A4C-9DD8-4028D187ED66}">
      <dgm:prSet/>
      <dgm:spPr/>
      <dgm:t>
        <a:bodyPr/>
        <a:lstStyle/>
        <a:p>
          <a:endParaRPr lang="en-US"/>
        </a:p>
      </dgm:t>
    </dgm:pt>
    <dgm:pt modelId="{0A6EEDF5-9970-4C6D-8CC7-55DEC339BC73}">
      <dgm:prSet phldrT="[Text]"/>
      <dgm:spPr>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solidFill>
            </a:rPr>
            <a:t>Responsiveness </a:t>
          </a:r>
          <a:endParaRPr lang="en-US" b="1" dirty="0">
            <a:solidFill>
              <a:schemeClr val="tx1"/>
            </a:solidFill>
          </a:endParaRPr>
        </a:p>
      </dgm:t>
    </dgm:pt>
    <dgm:pt modelId="{6606F7D9-CF2B-4E7A-B527-2BDF1A842FA4}" type="parTrans" cxnId="{641DD42A-0AEC-412C-9EA3-C24CE4E3A6C1}">
      <dgm:prSet/>
      <dgm:spPr/>
      <dgm:t>
        <a:bodyPr/>
        <a:lstStyle/>
        <a:p>
          <a:endParaRPr lang="en-US"/>
        </a:p>
      </dgm:t>
    </dgm:pt>
    <dgm:pt modelId="{9F397FE4-C9EB-4450-B54C-ED078DDC39F2}" type="sibTrans" cxnId="{641DD42A-0AEC-412C-9EA3-C24CE4E3A6C1}">
      <dgm:prSet/>
      <dgm:spPr/>
      <dgm:t>
        <a:bodyPr/>
        <a:lstStyle/>
        <a:p>
          <a:endParaRPr lang="en-US"/>
        </a:p>
      </dgm:t>
    </dgm:pt>
    <dgm:pt modelId="{1B39DF7B-2E7F-44B2-974D-0DE83B89E41F}">
      <dgm:prSet phldrT="[Text]"/>
      <dgm:spPr>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solidFill>
            </a:rPr>
            <a:t>Sociability</a:t>
          </a:r>
          <a:endParaRPr lang="en-US" b="1" dirty="0">
            <a:solidFill>
              <a:schemeClr val="tx1"/>
            </a:solidFill>
          </a:endParaRPr>
        </a:p>
      </dgm:t>
    </dgm:pt>
    <dgm:pt modelId="{D2360DE2-E604-4FA6-8BB7-C093717B264B}" type="parTrans" cxnId="{11B8F687-71E2-4182-8234-20F9DBB48635}">
      <dgm:prSet/>
      <dgm:spPr/>
      <dgm:t>
        <a:bodyPr/>
        <a:lstStyle/>
        <a:p>
          <a:endParaRPr lang="en-US"/>
        </a:p>
      </dgm:t>
    </dgm:pt>
    <dgm:pt modelId="{4C467AE8-1446-4E33-BEE7-1F1FCA608C10}" type="sibTrans" cxnId="{11B8F687-71E2-4182-8234-20F9DBB48635}">
      <dgm:prSet/>
      <dgm:spPr/>
      <dgm:t>
        <a:bodyPr/>
        <a:lstStyle/>
        <a:p>
          <a:endParaRPr lang="en-US"/>
        </a:p>
      </dgm:t>
    </dgm:pt>
    <dgm:pt modelId="{D4E18A9E-A49A-4AA3-91E4-2DB8F7255D4C}">
      <dgm:prSet phldrT="[Text]"/>
      <dgm:spPr>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solidFill>
            </a:rPr>
            <a:t>Originality </a:t>
          </a:r>
          <a:endParaRPr lang="en-US" b="1" dirty="0">
            <a:solidFill>
              <a:schemeClr val="tx1"/>
            </a:solidFill>
          </a:endParaRPr>
        </a:p>
      </dgm:t>
    </dgm:pt>
    <dgm:pt modelId="{8390E1DE-47A7-4D8C-88DF-871137D928E4}" type="parTrans" cxnId="{0641EE57-01F1-43A4-94A2-CC984E601C61}">
      <dgm:prSet/>
      <dgm:spPr/>
      <dgm:t>
        <a:bodyPr/>
        <a:lstStyle/>
        <a:p>
          <a:endParaRPr lang="en-US"/>
        </a:p>
      </dgm:t>
    </dgm:pt>
    <dgm:pt modelId="{103EAC23-DE4F-4D65-8795-8B5DECBB4653}" type="sibTrans" cxnId="{0641EE57-01F1-43A4-94A2-CC984E601C61}">
      <dgm:prSet/>
      <dgm:spPr/>
      <dgm:t>
        <a:bodyPr/>
        <a:lstStyle/>
        <a:p>
          <a:endParaRPr lang="en-US"/>
        </a:p>
      </dgm:t>
    </dgm:pt>
    <dgm:pt modelId="{7A2A68EF-3F69-463F-8A0D-C5FE9369F9CF}">
      <dgm:prSet phldrT="[Text]"/>
      <dgm:spPr>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solidFill>
            </a:rPr>
            <a:t>Neutrality</a:t>
          </a:r>
          <a:endParaRPr lang="en-US" b="1" dirty="0">
            <a:solidFill>
              <a:schemeClr val="tx1"/>
            </a:solidFill>
          </a:endParaRPr>
        </a:p>
      </dgm:t>
    </dgm:pt>
    <dgm:pt modelId="{F2C9E5F2-E022-4C21-85FA-48ECC5F36335}" type="parTrans" cxnId="{26BFD758-AD49-4899-B3E6-79738778CCF2}">
      <dgm:prSet/>
      <dgm:spPr/>
      <dgm:t>
        <a:bodyPr/>
        <a:lstStyle/>
        <a:p>
          <a:endParaRPr lang="en-US"/>
        </a:p>
      </dgm:t>
    </dgm:pt>
    <dgm:pt modelId="{670F1520-FC33-4039-8377-F02F20C19B22}" type="sibTrans" cxnId="{26BFD758-AD49-4899-B3E6-79738778CCF2}">
      <dgm:prSet/>
      <dgm:spPr/>
      <dgm:t>
        <a:bodyPr/>
        <a:lstStyle/>
        <a:p>
          <a:endParaRPr lang="en-US"/>
        </a:p>
      </dgm:t>
    </dgm:pt>
    <dgm:pt modelId="{3BF60897-1298-4EAA-8C2A-6D8835346CCD}" type="pres">
      <dgm:prSet presAssocID="{4DC8DAC0-CD2E-45A8-A15E-F342616CA078}" presName="Name0" presStyleCnt="0">
        <dgm:presLayoutVars>
          <dgm:chMax val="7"/>
          <dgm:chPref val="7"/>
          <dgm:dir/>
        </dgm:presLayoutVars>
      </dgm:prSet>
      <dgm:spPr/>
      <dgm:t>
        <a:bodyPr/>
        <a:lstStyle/>
        <a:p>
          <a:endParaRPr lang="en-US"/>
        </a:p>
      </dgm:t>
    </dgm:pt>
    <dgm:pt modelId="{1C294624-0538-400B-B3D5-0DD4F6F7F12F}" type="pres">
      <dgm:prSet presAssocID="{4DC8DAC0-CD2E-45A8-A15E-F342616CA078}" presName="Name1"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6AAD0581-ED84-4C91-B0DA-555D69C1A139}" type="pres">
      <dgm:prSet presAssocID="{4DC8DAC0-CD2E-45A8-A15E-F342616CA078}" presName="cycle"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3BC9B5A8-B3C2-4FCE-B9E0-F1BA6A6299B9}" type="pres">
      <dgm:prSet presAssocID="{4DC8DAC0-CD2E-45A8-A15E-F342616CA078}" presName="srcNode" presStyleLbl="node1" presStyleIdx="0" presStyleCnt="6"/>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270A543C-1C69-4A96-8655-24A636FF5DDC}" type="pres">
      <dgm:prSet presAssocID="{4DC8DAC0-CD2E-45A8-A15E-F342616CA078}" presName="conn" presStyleLbl="parChTrans1D2" presStyleIdx="0" presStyleCnt="1"/>
      <dgm:spPr/>
      <dgm:t>
        <a:bodyPr/>
        <a:lstStyle/>
        <a:p>
          <a:endParaRPr lang="en-US"/>
        </a:p>
      </dgm:t>
    </dgm:pt>
    <dgm:pt modelId="{CF4C051C-308E-4EAA-A18E-0BB00A559FF7}" type="pres">
      <dgm:prSet presAssocID="{4DC8DAC0-CD2E-45A8-A15E-F342616CA078}" presName="extraNode" presStyleLbl="node1" presStyleIdx="0" presStyleCnt="6"/>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7BB27BF0-BF5A-46DE-A9A7-3CD9657D51EF}" type="pres">
      <dgm:prSet presAssocID="{4DC8DAC0-CD2E-45A8-A15E-F342616CA078}" presName="dstNode" presStyleLbl="node1" presStyleIdx="0" presStyleCnt="6"/>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6FEFAC02-DCD9-4939-8558-31447782F1D6}" type="pres">
      <dgm:prSet presAssocID="{F81801DA-ACC0-4963-953C-06A366B75080}" presName="text_1" presStyleLbl="node1" presStyleIdx="0" presStyleCnt="6">
        <dgm:presLayoutVars>
          <dgm:bulletEnabled val="1"/>
        </dgm:presLayoutVars>
      </dgm:prSet>
      <dgm:spPr/>
      <dgm:t>
        <a:bodyPr/>
        <a:lstStyle/>
        <a:p>
          <a:endParaRPr lang="en-US"/>
        </a:p>
      </dgm:t>
    </dgm:pt>
    <dgm:pt modelId="{F3A18F50-0174-4BD9-9BEB-D795443416DE}" type="pres">
      <dgm:prSet presAssocID="{F81801DA-ACC0-4963-953C-06A366B75080}" presName="accent_1"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924A77A0-CCC0-4EF6-B052-CFE3D66B9D29}" type="pres">
      <dgm:prSet presAssocID="{F81801DA-ACC0-4963-953C-06A366B75080}" presName="accentRepeatNode" presStyleLbl="solidFgAcc1" presStyleIdx="0" presStyleCnt="6"/>
      <dgm:spPr>
        <a:gradFill rotWithShape="0">
          <a:gsLst>
            <a:gs pos="0">
              <a:srgbClr val="D6B19C"/>
            </a:gs>
            <a:gs pos="30000">
              <a:srgbClr val="D49E6C"/>
            </a:gs>
            <a:gs pos="70000">
              <a:srgbClr val="A65528"/>
            </a:gs>
            <a:gs pos="100000">
              <a:srgbClr val="663012"/>
            </a:gs>
          </a:gsLst>
          <a:lin ang="5400000" scaled="0"/>
        </a:gradFill>
        <a:ln w="3810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a:p>
      </dgm:t>
    </dgm:pt>
    <dgm:pt modelId="{135A7E60-31F1-4A46-BA49-18BBCA944BEC}" type="pres">
      <dgm:prSet presAssocID="{115F2AAD-90A1-407F-A0FC-F2C848A56871}" presName="text_2" presStyleLbl="node1" presStyleIdx="1" presStyleCnt="6">
        <dgm:presLayoutVars>
          <dgm:bulletEnabled val="1"/>
        </dgm:presLayoutVars>
      </dgm:prSet>
      <dgm:spPr/>
      <dgm:t>
        <a:bodyPr/>
        <a:lstStyle/>
        <a:p>
          <a:endParaRPr lang="en-US"/>
        </a:p>
      </dgm:t>
    </dgm:pt>
    <dgm:pt modelId="{D4545916-269E-4E74-BE21-F762169FA695}" type="pres">
      <dgm:prSet presAssocID="{115F2AAD-90A1-407F-A0FC-F2C848A56871}" presName="accent_2"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92F68227-3D49-4637-833F-2A6835D94819}" type="pres">
      <dgm:prSet presAssocID="{115F2AAD-90A1-407F-A0FC-F2C848A56871}" presName="accentRepeatNode" presStyleLbl="solidFgAcc1" presStyleIdx="1" presStyleCnt="6"/>
      <dgm:spPr>
        <a:gradFill rotWithShape="0">
          <a:gsLst>
            <a:gs pos="0">
              <a:srgbClr val="D6B19C"/>
            </a:gs>
            <a:gs pos="30000">
              <a:srgbClr val="D49E6C"/>
            </a:gs>
            <a:gs pos="70000">
              <a:srgbClr val="A65528"/>
            </a:gs>
            <a:gs pos="100000">
              <a:srgbClr val="663012"/>
            </a:gs>
          </a:gsLst>
          <a:lin ang="5400000" scaled="0"/>
        </a:gradFill>
        <a:ln w="3810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a:p>
      </dgm:t>
    </dgm:pt>
    <dgm:pt modelId="{EB61691F-A476-432A-8B4E-9B0F3403DDA7}" type="pres">
      <dgm:prSet presAssocID="{0A6EEDF5-9970-4C6D-8CC7-55DEC339BC73}" presName="text_3" presStyleLbl="node1" presStyleIdx="2" presStyleCnt="6">
        <dgm:presLayoutVars>
          <dgm:bulletEnabled val="1"/>
        </dgm:presLayoutVars>
      </dgm:prSet>
      <dgm:spPr/>
      <dgm:t>
        <a:bodyPr/>
        <a:lstStyle/>
        <a:p>
          <a:endParaRPr lang="en-US"/>
        </a:p>
      </dgm:t>
    </dgm:pt>
    <dgm:pt modelId="{83D06B65-164C-4A32-A784-140AC895078E}" type="pres">
      <dgm:prSet presAssocID="{0A6EEDF5-9970-4C6D-8CC7-55DEC339BC73}" presName="accent_3"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1C55E36B-28B0-4533-B4C5-66E7738AE6E5}" type="pres">
      <dgm:prSet presAssocID="{0A6EEDF5-9970-4C6D-8CC7-55DEC339BC73}" presName="accentRepeatNode" presStyleLbl="solidFgAcc1" presStyleIdx="2" presStyleCnt="6"/>
      <dgm:spPr>
        <a:gradFill rotWithShape="0">
          <a:gsLst>
            <a:gs pos="0">
              <a:srgbClr val="D6B19C"/>
            </a:gs>
            <a:gs pos="30000">
              <a:srgbClr val="D49E6C"/>
            </a:gs>
            <a:gs pos="70000">
              <a:srgbClr val="A65528"/>
            </a:gs>
            <a:gs pos="100000">
              <a:srgbClr val="663012"/>
            </a:gs>
          </a:gsLst>
          <a:lin ang="5400000" scaled="0"/>
        </a:gradFill>
        <a:ln w="3810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a:p>
      </dgm:t>
    </dgm:pt>
    <dgm:pt modelId="{A3E52C60-AFB9-4554-924A-6C3C9462CF94}" type="pres">
      <dgm:prSet presAssocID="{1B39DF7B-2E7F-44B2-974D-0DE83B89E41F}" presName="text_4" presStyleLbl="node1" presStyleIdx="3" presStyleCnt="6">
        <dgm:presLayoutVars>
          <dgm:bulletEnabled val="1"/>
        </dgm:presLayoutVars>
      </dgm:prSet>
      <dgm:spPr/>
      <dgm:t>
        <a:bodyPr/>
        <a:lstStyle/>
        <a:p>
          <a:endParaRPr lang="en-US"/>
        </a:p>
      </dgm:t>
    </dgm:pt>
    <dgm:pt modelId="{D1AFF6E1-0FB0-4A73-A2A6-2D94B584438D}" type="pres">
      <dgm:prSet presAssocID="{1B39DF7B-2E7F-44B2-974D-0DE83B89E41F}" presName="accent_4"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FF9EA067-849C-4067-89B8-E47060B61B08}" type="pres">
      <dgm:prSet presAssocID="{1B39DF7B-2E7F-44B2-974D-0DE83B89E41F}" presName="accentRepeatNode" presStyleLbl="solidFgAcc1" presStyleIdx="3" presStyleCnt="6"/>
      <dgm:spPr>
        <a:gradFill rotWithShape="0">
          <a:gsLst>
            <a:gs pos="0">
              <a:srgbClr val="D6B19C"/>
            </a:gs>
            <a:gs pos="30000">
              <a:srgbClr val="D49E6C"/>
            </a:gs>
            <a:gs pos="70000">
              <a:srgbClr val="A65528"/>
            </a:gs>
            <a:gs pos="100000">
              <a:srgbClr val="663012"/>
            </a:gs>
          </a:gsLst>
          <a:lin ang="5400000" scaled="0"/>
        </a:gradFill>
        <a:ln w="3810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a:p>
      </dgm:t>
    </dgm:pt>
    <dgm:pt modelId="{E0A4D83F-8465-405D-BED5-31F2EFC096F2}" type="pres">
      <dgm:prSet presAssocID="{D4E18A9E-A49A-4AA3-91E4-2DB8F7255D4C}" presName="text_5" presStyleLbl="node1" presStyleIdx="4" presStyleCnt="6">
        <dgm:presLayoutVars>
          <dgm:bulletEnabled val="1"/>
        </dgm:presLayoutVars>
      </dgm:prSet>
      <dgm:spPr/>
      <dgm:t>
        <a:bodyPr/>
        <a:lstStyle/>
        <a:p>
          <a:endParaRPr lang="en-US"/>
        </a:p>
      </dgm:t>
    </dgm:pt>
    <dgm:pt modelId="{683A69D9-1B81-42EB-8FA0-458C2CD32E4F}" type="pres">
      <dgm:prSet presAssocID="{D4E18A9E-A49A-4AA3-91E4-2DB8F7255D4C}" presName="accent_5"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16507443-15C7-4C93-B11B-C90AA9CD4F97}" type="pres">
      <dgm:prSet presAssocID="{D4E18A9E-A49A-4AA3-91E4-2DB8F7255D4C}" presName="accentRepeatNode" presStyleLbl="solidFgAcc1" presStyleIdx="4" presStyleCnt="6"/>
      <dgm:spPr>
        <a:gradFill rotWithShape="0">
          <a:gsLst>
            <a:gs pos="0">
              <a:srgbClr val="D6B19C"/>
            </a:gs>
            <a:gs pos="30000">
              <a:srgbClr val="D49E6C"/>
            </a:gs>
            <a:gs pos="70000">
              <a:srgbClr val="A65528"/>
            </a:gs>
            <a:gs pos="100000">
              <a:srgbClr val="663012"/>
            </a:gs>
          </a:gsLst>
          <a:lin ang="5400000" scaled="0"/>
        </a:gradFill>
        <a:ln w="3810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a:p>
      </dgm:t>
    </dgm:pt>
    <dgm:pt modelId="{F424C307-6A3E-4665-8B4C-47589E0FABEA}" type="pres">
      <dgm:prSet presAssocID="{7A2A68EF-3F69-463F-8A0D-C5FE9369F9CF}" presName="text_6" presStyleLbl="node1" presStyleIdx="5" presStyleCnt="6">
        <dgm:presLayoutVars>
          <dgm:bulletEnabled val="1"/>
        </dgm:presLayoutVars>
      </dgm:prSet>
      <dgm:spPr/>
      <dgm:t>
        <a:bodyPr/>
        <a:lstStyle/>
        <a:p>
          <a:endParaRPr lang="en-US"/>
        </a:p>
      </dgm:t>
    </dgm:pt>
    <dgm:pt modelId="{329E797C-4B0C-4247-AA38-8C43FB708377}" type="pres">
      <dgm:prSet presAssocID="{7A2A68EF-3F69-463F-8A0D-C5FE9369F9CF}" presName="accent_6"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C4105F1E-9B37-4D2D-B397-A6CC0FE42638}" type="pres">
      <dgm:prSet presAssocID="{7A2A68EF-3F69-463F-8A0D-C5FE9369F9CF}" presName="accentRepeatNode" presStyleLbl="solidFgAcc1" presStyleIdx="5" presStyleCnt="6"/>
      <dgm:spPr>
        <a:gradFill rotWithShape="0">
          <a:gsLst>
            <a:gs pos="0">
              <a:srgbClr val="D6B19C"/>
            </a:gs>
            <a:gs pos="30000">
              <a:srgbClr val="D49E6C"/>
            </a:gs>
            <a:gs pos="70000">
              <a:srgbClr val="A65528"/>
            </a:gs>
            <a:gs pos="100000">
              <a:srgbClr val="663012"/>
            </a:gs>
          </a:gsLst>
          <a:lin ang="5400000" scaled="0"/>
        </a:gradFill>
        <a:ln w="3810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a:p>
      </dgm:t>
    </dgm:pt>
  </dgm:ptLst>
  <dgm:cxnLst>
    <dgm:cxn modelId="{17294677-5154-48A1-A0D4-D5D342F53287}" type="presOf" srcId="{0A6EEDF5-9970-4C6D-8CC7-55DEC339BC73}" destId="{EB61691F-A476-432A-8B4E-9B0F3403DDA7}" srcOrd="0" destOrd="0" presId="urn:microsoft.com/office/officeart/2008/layout/VerticalCurvedList"/>
    <dgm:cxn modelId="{546241F2-1E72-4A3D-A0B6-9BBCCE45AB1D}" type="presOf" srcId="{4DC8DAC0-CD2E-45A8-A15E-F342616CA078}" destId="{3BF60897-1298-4EAA-8C2A-6D8835346CCD}" srcOrd="0" destOrd="0" presId="urn:microsoft.com/office/officeart/2008/layout/VerticalCurvedList"/>
    <dgm:cxn modelId="{F5A52CEB-9C6F-4C7D-969A-BB9715876B58}" type="presOf" srcId="{7A2A68EF-3F69-463F-8A0D-C5FE9369F9CF}" destId="{F424C307-6A3E-4665-8B4C-47589E0FABEA}" srcOrd="0" destOrd="0" presId="urn:microsoft.com/office/officeart/2008/layout/VerticalCurvedList"/>
    <dgm:cxn modelId="{641DD42A-0AEC-412C-9EA3-C24CE4E3A6C1}" srcId="{4DC8DAC0-CD2E-45A8-A15E-F342616CA078}" destId="{0A6EEDF5-9970-4C6D-8CC7-55DEC339BC73}" srcOrd="2" destOrd="0" parTransId="{6606F7D9-CF2B-4E7A-B527-2BDF1A842FA4}" sibTransId="{9F397FE4-C9EB-4450-B54C-ED078DDC39F2}"/>
    <dgm:cxn modelId="{FAD6EC4D-4517-493E-9661-58E30C4A23BD}" type="presOf" srcId="{D4E18A9E-A49A-4AA3-91E4-2DB8F7255D4C}" destId="{E0A4D83F-8465-405D-BED5-31F2EFC096F2}" srcOrd="0" destOrd="0" presId="urn:microsoft.com/office/officeart/2008/layout/VerticalCurvedList"/>
    <dgm:cxn modelId="{C90FC162-8EBF-4B3D-8AE5-55A33453109F}" srcId="{4DC8DAC0-CD2E-45A8-A15E-F342616CA078}" destId="{F81801DA-ACC0-4963-953C-06A366B75080}" srcOrd="0" destOrd="0" parTransId="{B78E15B6-44D1-4730-BD2E-374DBF014899}" sibTransId="{194EF4D7-0DF4-4094-B750-912F4946DAA5}"/>
    <dgm:cxn modelId="{05317485-A141-4D44-B44B-F0EC3301430D}" type="presOf" srcId="{F81801DA-ACC0-4963-953C-06A366B75080}" destId="{6FEFAC02-DCD9-4939-8558-31447782F1D6}" srcOrd="0" destOrd="0" presId="urn:microsoft.com/office/officeart/2008/layout/VerticalCurvedList"/>
    <dgm:cxn modelId="{7EE72733-0FFE-4305-BF31-583D7CDF8015}" type="presOf" srcId="{1B39DF7B-2E7F-44B2-974D-0DE83B89E41F}" destId="{A3E52C60-AFB9-4554-924A-6C3C9462CF94}" srcOrd="0" destOrd="0" presId="urn:microsoft.com/office/officeart/2008/layout/VerticalCurvedList"/>
    <dgm:cxn modelId="{EE96DD08-1A1D-4A4C-9DD8-4028D187ED66}" srcId="{4DC8DAC0-CD2E-45A8-A15E-F342616CA078}" destId="{115F2AAD-90A1-407F-A0FC-F2C848A56871}" srcOrd="1" destOrd="0" parTransId="{05F0CF11-2504-442C-BAF5-0CAC77CDB13B}" sibTransId="{800F456B-CA94-46B2-B1EE-F6689A2FBCD6}"/>
    <dgm:cxn modelId="{11B8F687-71E2-4182-8234-20F9DBB48635}" srcId="{4DC8DAC0-CD2E-45A8-A15E-F342616CA078}" destId="{1B39DF7B-2E7F-44B2-974D-0DE83B89E41F}" srcOrd="3" destOrd="0" parTransId="{D2360DE2-E604-4FA6-8BB7-C093717B264B}" sibTransId="{4C467AE8-1446-4E33-BEE7-1F1FCA608C10}"/>
    <dgm:cxn modelId="{26BFD758-AD49-4899-B3E6-79738778CCF2}" srcId="{4DC8DAC0-CD2E-45A8-A15E-F342616CA078}" destId="{7A2A68EF-3F69-463F-8A0D-C5FE9369F9CF}" srcOrd="5" destOrd="0" parTransId="{F2C9E5F2-E022-4C21-85FA-48ECC5F36335}" sibTransId="{670F1520-FC33-4039-8377-F02F20C19B22}"/>
    <dgm:cxn modelId="{0641EE57-01F1-43A4-94A2-CC984E601C61}" srcId="{4DC8DAC0-CD2E-45A8-A15E-F342616CA078}" destId="{D4E18A9E-A49A-4AA3-91E4-2DB8F7255D4C}" srcOrd="4" destOrd="0" parTransId="{8390E1DE-47A7-4D8C-88DF-871137D928E4}" sibTransId="{103EAC23-DE4F-4D65-8795-8B5DECBB4653}"/>
    <dgm:cxn modelId="{E4499845-A071-4F11-9F10-F9F019BD032F}" type="presOf" srcId="{115F2AAD-90A1-407F-A0FC-F2C848A56871}" destId="{135A7E60-31F1-4A46-BA49-18BBCA944BEC}" srcOrd="0" destOrd="0" presId="urn:microsoft.com/office/officeart/2008/layout/VerticalCurvedList"/>
    <dgm:cxn modelId="{4BA33157-6694-4A61-808D-3DD66B74971C}" type="presOf" srcId="{194EF4D7-0DF4-4094-B750-912F4946DAA5}" destId="{270A543C-1C69-4A96-8655-24A636FF5DDC}" srcOrd="0" destOrd="0" presId="urn:microsoft.com/office/officeart/2008/layout/VerticalCurvedList"/>
    <dgm:cxn modelId="{D5BDEC6A-109F-4168-A6FA-64E08ED71D46}" type="presParOf" srcId="{3BF60897-1298-4EAA-8C2A-6D8835346CCD}" destId="{1C294624-0538-400B-B3D5-0DD4F6F7F12F}" srcOrd="0" destOrd="0" presId="urn:microsoft.com/office/officeart/2008/layout/VerticalCurvedList"/>
    <dgm:cxn modelId="{2B95DD22-3376-48C4-8EAC-2693CCB3CD61}" type="presParOf" srcId="{1C294624-0538-400B-B3D5-0DD4F6F7F12F}" destId="{6AAD0581-ED84-4C91-B0DA-555D69C1A139}" srcOrd="0" destOrd="0" presId="urn:microsoft.com/office/officeart/2008/layout/VerticalCurvedList"/>
    <dgm:cxn modelId="{3D5F47FA-DC05-491E-9817-C67FD59928E5}" type="presParOf" srcId="{6AAD0581-ED84-4C91-B0DA-555D69C1A139}" destId="{3BC9B5A8-B3C2-4FCE-B9E0-F1BA6A6299B9}" srcOrd="0" destOrd="0" presId="urn:microsoft.com/office/officeart/2008/layout/VerticalCurvedList"/>
    <dgm:cxn modelId="{D48E0767-40A2-4777-B3F1-B7D17AA342ED}" type="presParOf" srcId="{6AAD0581-ED84-4C91-B0DA-555D69C1A139}" destId="{270A543C-1C69-4A96-8655-24A636FF5DDC}" srcOrd="1" destOrd="0" presId="urn:microsoft.com/office/officeart/2008/layout/VerticalCurvedList"/>
    <dgm:cxn modelId="{184ACC49-6927-4E6D-94F4-57F8834DFECB}" type="presParOf" srcId="{6AAD0581-ED84-4C91-B0DA-555D69C1A139}" destId="{CF4C051C-308E-4EAA-A18E-0BB00A559FF7}" srcOrd="2" destOrd="0" presId="urn:microsoft.com/office/officeart/2008/layout/VerticalCurvedList"/>
    <dgm:cxn modelId="{C8B0171A-8835-4425-9177-6566FFBECB1C}" type="presParOf" srcId="{6AAD0581-ED84-4C91-B0DA-555D69C1A139}" destId="{7BB27BF0-BF5A-46DE-A9A7-3CD9657D51EF}" srcOrd="3" destOrd="0" presId="urn:microsoft.com/office/officeart/2008/layout/VerticalCurvedList"/>
    <dgm:cxn modelId="{DE2653BB-395E-41E4-A983-E0220BBC7D3E}" type="presParOf" srcId="{1C294624-0538-400B-B3D5-0DD4F6F7F12F}" destId="{6FEFAC02-DCD9-4939-8558-31447782F1D6}" srcOrd="1" destOrd="0" presId="urn:microsoft.com/office/officeart/2008/layout/VerticalCurvedList"/>
    <dgm:cxn modelId="{02C88DA6-3666-48CC-83E3-598D7F95C48A}" type="presParOf" srcId="{1C294624-0538-400B-B3D5-0DD4F6F7F12F}" destId="{F3A18F50-0174-4BD9-9BEB-D795443416DE}" srcOrd="2" destOrd="0" presId="urn:microsoft.com/office/officeart/2008/layout/VerticalCurvedList"/>
    <dgm:cxn modelId="{FB489412-6507-45F8-9338-9C38FE007882}" type="presParOf" srcId="{F3A18F50-0174-4BD9-9BEB-D795443416DE}" destId="{924A77A0-CCC0-4EF6-B052-CFE3D66B9D29}" srcOrd="0" destOrd="0" presId="urn:microsoft.com/office/officeart/2008/layout/VerticalCurvedList"/>
    <dgm:cxn modelId="{28B4145F-CEAC-429F-937C-0BAF560F1FDB}" type="presParOf" srcId="{1C294624-0538-400B-B3D5-0DD4F6F7F12F}" destId="{135A7E60-31F1-4A46-BA49-18BBCA944BEC}" srcOrd="3" destOrd="0" presId="urn:microsoft.com/office/officeart/2008/layout/VerticalCurvedList"/>
    <dgm:cxn modelId="{992790B5-E4EB-48C7-82E1-EE400B53B85D}" type="presParOf" srcId="{1C294624-0538-400B-B3D5-0DD4F6F7F12F}" destId="{D4545916-269E-4E74-BE21-F762169FA695}" srcOrd="4" destOrd="0" presId="urn:microsoft.com/office/officeart/2008/layout/VerticalCurvedList"/>
    <dgm:cxn modelId="{41299517-B24D-4625-8834-6C4912BC9EA2}" type="presParOf" srcId="{D4545916-269E-4E74-BE21-F762169FA695}" destId="{92F68227-3D49-4637-833F-2A6835D94819}" srcOrd="0" destOrd="0" presId="urn:microsoft.com/office/officeart/2008/layout/VerticalCurvedList"/>
    <dgm:cxn modelId="{C900731F-2252-44E1-9F6D-5E953D6E6D59}" type="presParOf" srcId="{1C294624-0538-400B-B3D5-0DD4F6F7F12F}" destId="{EB61691F-A476-432A-8B4E-9B0F3403DDA7}" srcOrd="5" destOrd="0" presId="urn:microsoft.com/office/officeart/2008/layout/VerticalCurvedList"/>
    <dgm:cxn modelId="{118B7653-2302-4718-8851-D3DDE0F39C86}" type="presParOf" srcId="{1C294624-0538-400B-B3D5-0DD4F6F7F12F}" destId="{83D06B65-164C-4A32-A784-140AC895078E}" srcOrd="6" destOrd="0" presId="urn:microsoft.com/office/officeart/2008/layout/VerticalCurvedList"/>
    <dgm:cxn modelId="{5356F384-CCFA-4093-9F67-A83CE67E830C}" type="presParOf" srcId="{83D06B65-164C-4A32-A784-140AC895078E}" destId="{1C55E36B-28B0-4533-B4C5-66E7738AE6E5}" srcOrd="0" destOrd="0" presId="urn:microsoft.com/office/officeart/2008/layout/VerticalCurvedList"/>
    <dgm:cxn modelId="{68D215FF-78EA-47C9-97C5-8DFE1C8ACEFC}" type="presParOf" srcId="{1C294624-0538-400B-B3D5-0DD4F6F7F12F}" destId="{A3E52C60-AFB9-4554-924A-6C3C9462CF94}" srcOrd="7" destOrd="0" presId="urn:microsoft.com/office/officeart/2008/layout/VerticalCurvedList"/>
    <dgm:cxn modelId="{0256EC5F-702A-4062-82C2-3311D9FA04BE}" type="presParOf" srcId="{1C294624-0538-400B-B3D5-0DD4F6F7F12F}" destId="{D1AFF6E1-0FB0-4A73-A2A6-2D94B584438D}" srcOrd="8" destOrd="0" presId="urn:microsoft.com/office/officeart/2008/layout/VerticalCurvedList"/>
    <dgm:cxn modelId="{EBEABCB6-BC05-41B4-A73A-C7128DA355EE}" type="presParOf" srcId="{D1AFF6E1-0FB0-4A73-A2A6-2D94B584438D}" destId="{FF9EA067-849C-4067-89B8-E47060B61B08}" srcOrd="0" destOrd="0" presId="urn:microsoft.com/office/officeart/2008/layout/VerticalCurvedList"/>
    <dgm:cxn modelId="{B107B373-AEA4-42C0-BA5B-3EC5D306ED5A}" type="presParOf" srcId="{1C294624-0538-400B-B3D5-0DD4F6F7F12F}" destId="{E0A4D83F-8465-405D-BED5-31F2EFC096F2}" srcOrd="9" destOrd="0" presId="urn:microsoft.com/office/officeart/2008/layout/VerticalCurvedList"/>
    <dgm:cxn modelId="{349EB6FA-DE1D-4781-B265-56A8FDD97DF7}" type="presParOf" srcId="{1C294624-0538-400B-B3D5-0DD4F6F7F12F}" destId="{683A69D9-1B81-42EB-8FA0-458C2CD32E4F}" srcOrd="10" destOrd="0" presId="urn:microsoft.com/office/officeart/2008/layout/VerticalCurvedList"/>
    <dgm:cxn modelId="{1804A017-BCA5-41C5-9756-CB77FFD96B93}" type="presParOf" srcId="{683A69D9-1B81-42EB-8FA0-458C2CD32E4F}" destId="{16507443-15C7-4C93-B11B-C90AA9CD4F97}" srcOrd="0" destOrd="0" presId="urn:microsoft.com/office/officeart/2008/layout/VerticalCurvedList"/>
    <dgm:cxn modelId="{E01B5CBF-78CB-4B65-AECE-A94AE2B6727D}" type="presParOf" srcId="{1C294624-0538-400B-B3D5-0DD4F6F7F12F}" destId="{F424C307-6A3E-4665-8B4C-47589E0FABEA}" srcOrd="11" destOrd="0" presId="urn:microsoft.com/office/officeart/2008/layout/VerticalCurvedList"/>
    <dgm:cxn modelId="{523C9D12-C6B8-4574-A4C7-A801C66E0CAC}" type="presParOf" srcId="{1C294624-0538-400B-B3D5-0DD4F6F7F12F}" destId="{329E797C-4B0C-4247-AA38-8C43FB708377}" srcOrd="12" destOrd="0" presId="urn:microsoft.com/office/officeart/2008/layout/VerticalCurvedList"/>
    <dgm:cxn modelId="{2D90F8A6-AAE4-454C-9455-94EA980AEC3B}" type="presParOf" srcId="{329E797C-4B0C-4247-AA38-8C43FB708377}" destId="{C4105F1E-9B37-4D2D-B397-A6CC0FE4263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52819C4-E0BC-4A76-A655-0834F98A9774}" type="doc">
      <dgm:prSet loTypeId="urn:microsoft.com/office/officeart/2008/layout/HorizontalMultiLevelHierarchy" loCatId="hierarchy" qsTypeId="urn:microsoft.com/office/officeart/2005/8/quickstyle/simple1" qsCatId="simple" csTypeId="urn:microsoft.com/office/officeart/2005/8/colors/colorful5" csCatId="colorful" phldr="1"/>
      <dgm:spPr>
        <a:scene3d>
          <a:camera prst="orthographicFront">
            <a:rot lat="0" lon="0" rev="0"/>
          </a:camera>
          <a:lightRig rig="glow" dir="t">
            <a:rot lat="0" lon="0" rev="4800000"/>
          </a:lightRig>
        </a:scene3d>
      </dgm:spPr>
      <dgm:t>
        <a:bodyPr/>
        <a:lstStyle/>
        <a:p>
          <a:endParaRPr lang="en-IN"/>
        </a:p>
      </dgm:t>
    </dgm:pt>
    <dgm:pt modelId="{59349473-2DA7-4AD7-AE6E-C82319502251}">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lumMod val="95000"/>
                  <a:lumOff val="5000"/>
                </a:schemeClr>
              </a:solidFill>
            </a:rPr>
            <a:t>Characteristics of Contributor</a:t>
          </a:r>
          <a:endParaRPr lang="en-IN" b="1" dirty="0">
            <a:solidFill>
              <a:schemeClr val="tx1">
                <a:lumMod val="95000"/>
                <a:lumOff val="5000"/>
              </a:schemeClr>
            </a:solidFill>
          </a:endParaRPr>
        </a:p>
      </dgm:t>
    </dgm:pt>
    <dgm:pt modelId="{89BD89A6-B9F9-4A48-A062-BF32E5EFBA41}" type="parTrans" cxnId="{19342586-FE2C-48D9-892D-02D0DFBEFDD0}">
      <dgm:prSet/>
      <dgm:spPr/>
      <dgm:t>
        <a:bodyPr/>
        <a:lstStyle/>
        <a:p>
          <a:endParaRPr lang="en-IN" b="1">
            <a:solidFill>
              <a:schemeClr val="tx1">
                <a:lumMod val="95000"/>
                <a:lumOff val="5000"/>
              </a:schemeClr>
            </a:solidFill>
          </a:endParaRPr>
        </a:p>
      </dgm:t>
    </dgm:pt>
    <dgm:pt modelId="{9974BC03-A1CD-414C-9AE0-CDCE67681B9D}" type="sibTrans" cxnId="{19342586-FE2C-48D9-892D-02D0DFBEFDD0}">
      <dgm:prSet/>
      <dgm:spPr/>
      <dgm:t>
        <a:bodyPr/>
        <a:lstStyle/>
        <a:p>
          <a:endParaRPr lang="en-IN" b="1">
            <a:solidFill>
              <a:schemeClr val="tx1">
                <a:lumMod val="95000"/>
                <a:lumOff val="5000"/>
              </a:schemeClr>
            </a:solidFill>
          </a:endParaRPr>
        </a:p>
      </dgm:t>
    </dgm:pt>
    <dgm:pt modelId="{0C335247-F51D-4FD2-A71D-3D88BE5D5597}">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lumMod val="95000"/>
                  <a:lumOff val="5000"/>
                </a:schemeClr>
              </a:solidFill>
            </a:rPr>
            <a:t>Visionary</a:t>
          </a:r>
          <a:endParaRPr lang="en-IN" b="1" dirty="0">
            <a:solidFill>
              <a:schemeClr val="tx1">
                <a:lumMod val="95000"/>
                <a:lumOff val="5000"/>
              </a:schemeClr>
            </a:solidFill>
          </a:endParaRPr>
        </a:p>
      </dgm:t>
    </dgm:pt>
    <dgm:pt modelId="{9A9432B4-B150-4C3D-9C4D-70B3DF0BA190}" type="parTrans" cxnId="{1C54D0FF-12C8-4945-88A7-1C24D87040A3}">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b="1">
            <a:solidFill>
              <a:schemeClr val="tx1">
                <a:lumMod val="95000"/>
                <a:lumOff val="5000"/>
              </a:schemeClr>
            </a:solidFill>
          </a:endParaRPr>
        </a:p>
      </dgm:t>
    </dgm:pt>
    <dgm:pt modelId="{6A547103-D008-4647-94C9-87434457D8B4}" type="sibTrans" cxnId="{1C54D0FF-12C8-4945-88A7-1C24D87040A3}">
      <dgm:prSet/>
      <dgm:spPr/>
      <dgm:t>
        <a:bodyPr/>
        <a:lstStyle/>
        <a:p>
          <a:endParaRPr lang="en-IN" b="1">
            <a:solidFill>
              <a:schemeClr val="tx1">
                <a:lumMod val="95000"/>
                <a:lumOff val="5000"/>
              </a:schemeClr>
            </a:solidFill>
          </a:endParaRPr>
        </a:p>
      </dgm:t>
    </dgm:pt>
    <dgm:pt modelId="{EF5837A0-3508-4B99-81AE-E9236FD0E5F2}">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lumMod val="95000"/>
                  <a:lumOff val="5000"/>
                </a:schemeClr>
              </a:solidFill>
            </a:rPr>
            <a:t>Goal Setter</a:t>
          </a:r>
          <a:endParaRPr lang="en-IN" b="1" dirty="0">
            <a:solidFill>
              <a:schemeClr val="tx1">
                <a:lumMod val="95000"/>
                <a:lumOff val="5000"/>
              </a:schemeClr>
            </a:solidFill>
          </a:endParaRPr>
        </a:p>
      </dgm:t>
    </dgm:pt>
    <dgm:pt modelId="{0D793B66-618D-47AB-8500-66B4ADE1D135}" type="parTrans" cxnId="{1F3BAB76-5755-419A-9C68-9DA809334D1F}">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b="1">
            <a:solidFill>
              <a:schemeClr val="tx1">
                <a:lumMod val="95000"/>
                <a:lumOff val="5000"/>
              </a:schemeClr>
            </a:solidFill>
          </a:endParaRPr>
        </a:p>
      </dgm:t>
    </dgm:pt>
    <dgm:pt modelId="{4E14E31A-7F12-42EC-A7B0-8D766A95A1F8}" type="sibTrans" cxnId="{1F3BAB76-5755-419A-9C68-9DA809334D1F}">
      <dgm:prSet/>
      <dgm:spPr/>
      <dgm:t>
        <a:bodyPr/>
        <a:lstStyle/>
        <a:p>
          <a:endParaRPr lang="en-IN" b="1">
            <a:solidFill>
              <a:schemeClr val="tx1">
                <a:lumMod val="95000"/>
                <a:lumOff val="5000"/>
              </a:schemeClr>
            </a:solidFill>
          </a:endParaRPr>
        </a:p>
      </dgm:t>
    </dgm:pt>
    <dgm:pt modelId="{791CBFC2-6076-434A-B4AB-8552C7A5325F}">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lumMod val="95000"/>
                  <a:lumOff val="5000"/>
                </a:schemeClr>
              </a:solidFill>
            </a:rPr>
            <a:t>Work for excellence</a:t>
          </a:r>
          <a:endParaRPr lang="en-IN" b="1" dirty="0">
            <a:solidFill>
              <a:schemeClr val="tx1">
                <a:lumMod val="95000"/>
                <a:lumOff val="5000"/>
              </a:schemeClr>
            </a:solidFill>
          </a:endParaRPr>
        </a:p>
      </dgm:t>
    </dgm:pt>
    <dgm:pt modelId="{42607040-7478-40E5-A839-7A80EF61329F}" type="parTrans" cxnId="{9A1EA826-8FDF-4E37-84AA-B0DF9792DEFA}">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b="1">
            <a:solidFill>
              <a:schemeClr val="tx1">
                <a:lumMod val="95000"/>
                <a:lumOff val="5000"/>
              </a:schemeClr>
            </a:solidFill>
          </a:endParaRPr>
        </a:p>
      </dgm:t>
    </dgm:pt>
    <dgm:pt modelId="{F008E810-DF6F-4219-A182-0F3E16464B49}" type="sibTrans" cxnId="{9A1EA826-8FDF-4E37-84AA-B0DF9792DEFA}">
      <dgm:prSet/>
      <dgm:spPr/>
      <dgm:t>
        <a:bodyPr/>
        <a:lstStyle/>
        <a:p>
          <a:endParaRPr lang="en-IN" b="1">
            <a:solidFill>
              <a:schemeClr val="tx1">
                <a:lumMod val="95000"/>
                <a:lumOff val="5000"/>
              </a:schemeClr>
            </a:solidFill>
          </a:endParaRPr>
        </a:p>
      </dgm:t>
    </dgm:pt>
    <dgm:pt modelId="{18B6BFD2-61D4-476A-A315-535C0D71BD02}">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smtClean="0">
              <a:solidFill>
                <a:schemeClr val="tx1">
                  <a:lumMod val="95000"/>
                  <a:lumOff val="5000"/>
                </a:schemeClr>
              </a:solidFill>
            </a:rPr>
            <a:t>Positive Thinker</a:t>
          </a:r>
          <a:endParaRPr lang="en-IN" b="1" dirty="0">
            <a:solidFill>
              <a:schemeClr val="tx1">
                <a:lumMod val="95000"/>
                <a:lumOff val="5000"/>
              </a:schemeClr>
            </a:solidFill>
          </a:endParaRPr>
        </a:p>
      </dgm:t>
    </dgm:pt>
    <dgm:pt modelId="{6C524225-1DD0-4536-945C-54C57E3E0B9D}" type="parTrans" cxnId="{6EB3CBA2-8CB3-4D00-B21E-E1E57411AAE9}">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b="1">
            <a:solidFill>
              <a:schemeClr val="tx1">
                <a:lumMod val="95000"/>
                <a:lumOff val="5000"/>
              </a:schemeClr>
            </a:solidFill>
          </a:endParaRPr>
        </a:p>
      </dgm:t>
    </dgm:pt>
    <dgm:pt modelId="{B4438365-9B7E-4324-87D7-6521587EE4EE}" type="sibTrans" cxnId="{6EB3CBA2-8CB3-4D00-B21E-E1E57411AAE9}">
      <dgm:prSet/>
      <dgm:spPr/>
      <dgm:t>
        <a:bodyPr/>
        <a:lstStyle/>
        <a:p>
          <a:endParaRPr lang="en-IN" b="1">
            <a:solidFill>
              <a:schemeClr val="tx1">
                <a:lumMod val="95000"/>
                <a:lumOff val="5000"/>
              </a:schemeClr>
            </a:solidFill>
          </a:endParaRPr>
        </a:p>
      </dgm:t>
    </dgm:pt>
    <dgm:pt modelId="{01CC6B45-C2BF-4569-804D-3CD6E28C2DD2}">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lumMod val="95000"/>
                  <a:lumOff val="5000"/>
                </a:schemeClr>
              </a:solidFill>
            </a:rPr>
            <a:t>Assertive </a:t>
          </a:r>
          <a:endParaRPr lang="en-IN" b="1" dirty="0">
            <a:solidFill>
              <a:schemeClr val="tx1">
                <a:lumMod val="95000"/>
                <a:lumOff val="5000"/>
              </a:schemeClr>
            </a:solidFill>
          </a:endParaRPr>
        </a:p>
      </dgm:t>
    </dgm:pt>
    <dgm:pt modelId="{5E2749A2-AE0A-4749-A10D-089E085CB160}" type="parTrans" cxnId="{80254642-C1A3-462C-A537-D59FBC5B8317}">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b="1">
            <a:solidFill>
              <a:schemeClr val="tx1">
                <a:lumMod val="95000"/>
                <a:lumOff val="5000"/>
              </a:schemeClr>
            </a:solidFill>
          </a:endParaRPr>
        </a:p>
      </dgm:t>
    </dgm:pt>
    <dgm:pt modelId="{C9FF7600-0EC2-4AFE-ADE5-38EC200D3004}" type="sibTrans" cxnId="{80254642-C1A3-462C-A537-D59FBC5B8317}">
      <dgm:prSet/>
      <dgm:spPr/>
      <dgm:t>
        <a:bodyPr/>
        <a:lstStyle/>
        <a:p>
          <a:endParaRPr lang="en-IN" b="1">
            <a:solidFill>
              <a:schemeClr val="tx1">
                <a:lumMod val="95000"/>
                <a:lumOff val="5000"/>
              </a:schemeClr>
            </a:solidFill>
          </a:endParaRPr>
        </a:p>
      </dgm:t>
    </dgm:pt>
    <dgm:pt modelId="{F6ADA908-AA72-40A2-9146-7710889FC9D5}" type="pres">
      <dgm:prSet presAssocID="{D52819C4-E0BC-4A76-A655-0834F98A9774}" presName="Name0" presStyleCnt="0">
        <dgm:presLayoutVars>
          <dgm:chPref val="1"/>
          <dgm:dir/>
          <dgm:animOne val="branch"/>
          <dgm:animLvl val="lvl"/>
          <dgm:resizeHandles val="exact"/>
        </dgm:presLayoutVars>
      </dgm:prSet>
      <dgm:spPr/>
      <dgm:t>
        <a:bodyPr/>
        <a:lstStyle/>
        <a:p>
          <a:endParaRPr lang="en-IN"/>
        </a:p>
      </dgm:t>
    </dgm:pt>
    <dgm:pt modelId="{F151351E-FE21-4270-A7E2-8781F60E6141}" type="pres">
      <dgm:prSet presAssocID="{59349473-2DA7-4AD7-AE6E-C82319502251}" presName="root1"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D1EAB4D0-AB33-43CA-93B8-0F6510595F65}" type="pres">
      <dgm:prSet presAssocID="{59349473-2DA7-4AD7-AE6E-C82319502251}" presName="LevelOneTextNode" presStyleLbl="node0" presStyleIdx="0" presStyleCnt="1">
        <dgm:presLayoutVars>
          <dgm:chPref val="3"/>
        </dgm:presLayoutVars>
      </dgm:prSet>
      <dgm:spPr/>
      <dgm:t>
        <a:bodyPr/>
        <a:lstStyle/>
        <a:p>
          <a:endParaRPr lang="en-IN"/>
        </a:p>
      </dgm:t>
    </dgm:pt>
    <dgm:pt modelId="{480FA30A-55E5-49B4-AA2C-627BC9434C32}" type="pres">
      <dgm:prSet presAssocID="{59349473-2DA7-4AD7-AE6E-C82319502251}" presName="level2hierChild"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28175160-8FE6-460E-86DD-943C82358B12}" type="pres">
      <dgm:prSet presAssocID="{9A9432B4-B150-4C3D-9C4D-70B3DF0BA190}" presName="conn2-1" presStyleLbl="parChTrans1D2" presStyleIdx="0" presStyleCnt="5"/>
      <dgm:spPr/>
      <dgm:t>
        <a:bodyPr/>
        <a:lstStyle/>
        <a:p>
          <a:endParaRPr lang="en-IN"/>
        </a:p>
      </dgm:t>
    </dgm:pt>
    <dgm:pt modelId="{3AF0C96E-C56E-40B2-AF01-74C635DBFA6D}" type="pres">
      <dgm:prSet presAssocID="{9A9432B4-B150-4C3D-9C4D-70B3DF0BA190}" presName="connTx" presStyleLbl="parChTrans1D2" presStyleIdx="0" presStyleCnt="5"/>
      <dgm:spPr/>
      <dgm:t>
        <a:bodyPr/>
        <a:lstStyle/>
        <a:p>
          <a:endParaRPr lang="en-IN"/>
        </a:p>
      </dgm:t>
    </dgm:pt>
    <dgm:pt modelId="{CB447382-E6B2-42D2-AFE9-9DB5FF006113}" type="pres">
      <dgm:prSet presAssocID="{0C335247-F51D-4FD2-A71D-3D88BE5D5597}" presName="root2"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3DA44B38-DDBC-4E53-8F1E-8516BF9AA682}" type="pres">
      <dgm:prSet presAssocID="{0C335247-F51D-4FD2-A71D-3D88BE5D5597}" presName="LevelTwoTextNode" presStyleLbl="node2" presStyleIdx="0" presStyleCnt="5">
        <dgm:presLayoutVars>
          <dgm:chPref val="3"/>
        </dgm:presLayoutVars>
      </dgm:prSet>
      <dgm:spPr/>
      <dgm:t>
        <a:bodyPr/>
        <a:lstStyle/>
        <a:p>
          <a:endParaRPr lang="en-IN"/>
        </a:p>
      </dgm:t>
    </dgm:pt>
    <dgm:pt modelId="{F72A7A9E-95A1-4336-8576-E1317F10014F}" type="pres">
      <dgm:prSet presAssocID="{0C335247-F51D-4FD2-A71D-3D88BE5D5597}" presName="level3hierChild"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E769FC61-397B-4E4A-90C5-9113BA8D1420}" type="pres">
      <dgm:prSet presAssocID="{0D793B66-618D-47AB-8500-66B4ADE1D135}" presName="conn2-1" presStyleLbl="parChTrans1D2" presStyleIdx="1" presStyleCnt="5"/>
      <dgm:spPr/>
      <dgm:t>
        <a:bodyPr/>
        <a:lstStyle/>
        <a:p>
          <a:endParaRPr lang="en-IN"/>
        </a:p>
      </dgm:t>
    </dgm:pt>
    <dgm:pt modelId="{3CEC492F-00D8-4875-8567-A2B13DFA8943}" type="pres">
      <dgm:prSet presAssocID="{0D793B66-618D-47AB-8500-66B4ADE1D135}" presName="connTx" presStyleLbl="parChTrans1D2" presStyleIdx="1" presStyleCnt="5"/>
      <dgm:spPr/>
      <dgm:t>
        <a:bodyPr/>
        <a:lstStyle/>
        <a:p>
          <a:endParaRPr lang="en-IN"/>
        </a:p>
      </dgm:t>
    </dgm:pt>
    <dgm:pt modelId="{69A2DCCC-025E-4B73-9F73-75C37AB86397}" type="pres">
      <dgm:prSet presAssocID="{EF5837A0-3508-4B99-81AE-E9236FD0E5F2}" presName="root2"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376AF373-BF06-408E-87D1-1E87E17DD19F}" type="pres">
      <dgm:prSet presAssocID="{EF5837A0-3508-4B99-81AE-E9236FD0E5F2}" presName="LevelTwoTextNode" presStyleLbl="node2" presStyleIdx="1" presStyleCnt="5">
        <dgm:presLayoutVars>
          <dgm:chPref val="3"/>
        </dgm:presLayoutVars>
      </dgm:prSet>
      <dgm:spPr/>
      <dgm:t>
        <a:bodyPr/>
        <a:lstStyle/>
        <a:p>
          <a:endParaRPr lang="en-IN"/>
        </a:p>
      </dgm:t>
    </dgm:pt>
    <dgm:pt modelId="{C75DE2F2-DE89-4DB2-8626-07D4861D56AE}" type="pres">
      <dgm:prSet presAssocID="{EF5837A0-3508-4B99-81AE-E9236FD0E5F2}" presName="level3hierChild"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C0B46468-1889-4A18-842D-806BF7BE313E}" type="pres">
      <dgm:prSet presAssocID="{42607040-7478-40E5-A839-7A80EF61329F}" presName="conn2-1" presStyleLbl="parChTrans1D2" presStyleIdx="2" presStyleCnt="5"/>
      <dgm:spPr/>
      <dgm:t>
        <a:bodyPr/>
        <a:lstStyle/>
        <a:p>
          <a:endParaRPr lang="en-IN"/>
        </a:p>
      </dgm:t>
    </dgm:pt>
    <dgm:pt modelId="{0DAB1C94-E9CC-400C-9243-C19F62C582D4}" type="pres">
      <dgm:prSet presAssocID="{42607040-7478-40E5-A839-7A80EF61329F}" presName="connTx" presStyleLbl="parChTrans1D2" presStyleIdx="2" presStyleCnt="5"/>
      <dgm:spPr/>
      <dgm:t>
        <a:bodyPr/>
        <a:lstStyle/>
        <a:p>
          <a:endParaRPr lang="en-IN"/>
        </a:p>
      </dgm:t>
    </dgm:pt>
    <dgm:pt modelId="{DE2E1312-A66D-44D2-A287-AC7494F20217}" type="pres">
      <dgm:prSet presAssocID="{791CBFC2-6076-434A-B4AB-8552C7A5325F}" presName="root2"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A7CA5893-54F8-4F81-8321-8B50CBA50ADC}" type="pres">
      <dgm:prSet presAssocID="{791CBFC2-6076-434A-B4AB-8552C7A5325F}" presName="LevelTwoTextNode" presStyleLbl="node2" presStyleIdx="2" presStyleCnt="5">
        <dgm:presLayoutVars>
          <dgm:chPref val="3"/>
        </dgm:presLayoutVars>
      </dgm:prSet>
      <dgm:spPr/>
      <dgm:t>
        <a:bodyPr/>
        <a:lstStyle/>
        <a:p>
          <a:endParaRPr lang="en-IN"/>
        </a:p>
      </dgm:t>
    </dgm:pt>
    <dgm:pt modelId="{95417EEE-20F1-45CC-827C-5B7F192A7AE4}" type="pres">
      <dgm:prSet presAssocID="{791CBFC2-6076-434A-B4AB-8552C7A5325F}" presName="level3hierChild"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BB39330F-EA81-4562-9C8B-99FBC2DE81CB}" type="pres">
      <dgm:prSet presAssocID="{6C524225-1DD0-4536-945C-54C57E3E0B9D}" presName="conn2-1" presStyleLbl="parChTrans1D2" presStyleIdx="3" presStyleCnt="5"/>
      <dgm:spPr/>
      <dgm:t>
        <a:bodyPr/>
        <a:lstStyle/>
        <a:p>
          <a:endParaRPr lang="en-IN"/>
        </a:p>
      </dgm:t>
    </dgm:pt>
    <dgm:pt modelId="{0219E795-BB4D-4466-9063-EA2A7902FC55}" type="pres">
      <dgm:prSet presAssocID="{6C524225-1DD0-4536-945C-54C57E3E0B9D}" presName="connTx" presStyleLbl="parChTrans1D2" presStyleIdx="3" presStyleCnt="5"/>
      <dgm:spPr/>
      <dgm:t>
        <a:bodyPr/>
        <a:lstStyle/>
        <a:p>
          <a:endParaRPr lang="en-IN"/>
        </a:p>
      </dgm:t>
    </dgm:pt>
    <dgm:pt modelId="{084038E6-3F7C-4360-B875-A63260124BFA}" type="pres">
      <dgm:prSet presAssocID="{18B6BFD2-61D4-476A-A315-535C0D71BD02}" presName="root2"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4B0E8A83-0C0E-4012-9E39-0F617A18EDA1}" type="pres">
      <dgm:prSet presAssocID="{18B6BFD2-61D4-476A-A315-535C0D71BD02}" presName="LevelTwoTextNode" presStyleLbl="node2" presStyleIdx="3" presStyleCnt="5">
        <dgm:presLayoutVars>
          <dgm:chPref val="3"/>
        </dgm:presLayoutVars>
      </dgm:prSet>
      <dgm:spPr/>
      <dgm:t>
        <a:bodyPr/>
        <a:lstStyle/>
        <a:p>
          <a:endParaRPr lang="en-IN"/>
        </a:p>
      </dgm:t>
    </dgm:pt>
    <dgm:pt modelId="{99035C68-0D4B-4DDA-963F-0E922907F7D6}" type="pres">
      <dgm:prSet presAssocID="{18B6BFD2-61D4-476A-A315-535C0D71BD02}" presName="level3hierChild"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27A726E9-EE66-4405-B3E4-614631E1A133}" type="pres">
      <dgm:prSet presAssocID="{5E2749A2-AE0A-4749-A10D-089E085CB160}" presName="conn2-1" presStyleLbl="parChTrans1D2" presStyleIdx="4" presStyleCnt="5"/>
      <dgm:spPr/>
      <dgm:t>
        <a:bodyPr/>
        <a:lstStyle/>
        <a:p>
          <a:endParaRPr lang="en-IN"/>
        </a:p>
      </dgm:t>
    </dgm:pt>
    <dgm:pt modelId="{30FA3564-E194-46E1-AB6D-7EABEBDBACC7}" type="pres">
      <dgm:prSet presAssocID="{5E2749A2-AE0A-4749-A10D-089E085CB160}" presName="connTx" presStyleLbl="parChTrans1D2" presStyleIdx="4" presStyleCnt="5"/>
      <dgm:spPr/>
      <dgm:t>
        <a:bodyPr/>
        <a:lstStyle/>
        <a:p>
          <a:endParaRPr lang="en-IN"/>
        </a:p>
      </dgm:t>
    </dgm:pt>
    <dgm:pt modelId="{8DBD0442-8152-4C12-A4D7-00C3DEE453C1}" type="pres">
      <dgm:prSet presAssocID="{01CC6B45-C2BF-4569-804D-3CD6E28C2DD2}" presName="root2"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1D7AEF8A-2389-4244-A0ED-0C3C4D8D07FC}" type="pres">
      <dgm:prSet presAssocID="{01CC6B45-C2BF-4569-804D-3CD6E28C2DD2}" presName="LevelTwoTextNode" presStyleLbl="node2" presStyleIdx="4" presStyleCnt="5">
        <dgm:presLayoutVars>
          <dgm:chPref val="3"/>
        </dgm:presLayoutVars>
      </dgm:prSet>
      <dgm:spPr/>
      <dgm:t>
        <a:bodyPr/>
        <a:lstStyle/>
        <a:p>
          <a:endParaRPr lang="en-IN"/>
        </a:p>
      </dgm:t>
    </dgm:pt>
    <dgm:pt modelId="{977D064F-CDF5-44E6-A8C0-C65443F1C959}" type="pres">
      <dgm:prSet presAssocID="{01CC6B45-C2BF-4569-804D-3CD6E28C2DD2}" presName="level3hierChild"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Lst>
  <dgm:cxnLst>
    <dgm:cxn modelId="{81216169-A4C6-45DD-B164-E5162872D69F}" type="presOf" srcId="{0D793B66-618D-47AB-8500-66B4ADE1D135}" destId="{E769FC61-397B-4E4A-90C5-9113BA8D1420}" srcOrd="0" destOrd="0" presId="urn:microsoft.com/office/officeart/2008/layout/HorizontalMultiLevelHierarchy"/>
    <dgm:cxn modelId="{1F3BAB76-5755-419A-9C68-9DA809334D1F}" srcId="{59349473-2DA7-4AD7-AE6E-C82319502251}" destId="{EF5837A0-3508-4B99-81AE-E9236FD0E5F2}" srcOrd="1" destOrd="0" parTransId="{0D793B66-618D-47AB-8500-66B4ADE1D135}" sibTransId="{4E14E31A-7F12-42EC-A7B0-8D766A95A1F8}"/>
    <dgm:cxn modelId="{4D814EF9-91C8-4D75-8EA1-DBFA6D4119A8}" type="presOf" srcId="{791CBFC2-6076-434A-B4AB-8552C7A5325F}" destId="{A7CA5893-54F8-4F81-8321-8B50CBA50ADC}" srcOrd="0" destOrd="0" presId="urn:microsoft.com/office/officeart/2008/layout/HorizontalMultiLevelHierarchy"/>
    <dgm:cxn modelId="{4513D9B5-5496-4D50-8F9A-E87239639852}" type="presOf" srcId="{5E2749A2-AE0A-4749-A10D-089E085CB160}" destId="{30FA3564-E194-46E1-AB6D-7EABEBDBACC7}" srcOrd="1" destOrd="0" presId="urn:microsoft.com/office/officeart/2008/layout/HorizontalMultiLevelHierarchy"/>
    <dgm:cxn modelId="{49976047-6A0B-4230-96F5-F6BD9B006382}" type="presOf" srcId="{D52819C4-E0BC-4A76-A655-0834F98A9774}" destId="{F6ADA908-AA72-40A2-9146-7710889FC9D5}" srcOrd="0" destOrd="0" presId="urn:microsoft.com/office/officeart/2008/layout/HorizontalMultiLevelHierarchy"/>
    <dgm:cxn modelId="{D7DDC428-4EBA-4E9A-8D0D-4A76E128A809}" type="presOf" srcId="{59349473-2DA7-4AD7-AE6E-C82319502251}" destId="{D1EAB4D0-AB33-43CA-93B8-0F6510595F65}" srcOrd="0" destOrd="0" presId="urn:microsoft.com/office/officeart/2008/layout/HorizontalMultiLevelHierarchy"/>
    <dgm:cxn modelId="{155C3E75-06CD-4C0C-ADB4-43A0D2CB859A}" type="presOf" srcId="{0D793B66-618D-47AB-8500-66B4ADE1D135}" destId="{3CEC492F-00D8-4875-8567-A2B13DFA8943}" srcOrd="1" destOrd="0" presId="urn:microsoft.com/office/officeart/2008/layout/HorizontalMultiLevelHierarchy"/>
    <dgm:cxn modelId="{8A3CBA64-F872-49B4-AF2A-8BFDC17180A2}" type="presOf" srcId="{6C524225-1DD0-4536-945C-54C57E3E0B9D}" destId="{BB39330F-EA81-4562-9C8B-99FBC2DE81CB}" srcOrd="0" destOrd="0" presId="urn:microsoft.com/office/officeart/2008/layout/HorizontalMultiLevelHierarchy"/>
    <dgm:cxn modelId="{9A1EA826-8FDF-4E37-84AA-B0DF9792DEFA}" srcId="{59349473-2DA7-4AD7-AE6E-C82319502251}" destId="{791CBFC2-6076-434A-B4AB-8552C7A5325F}" srcOrd="2" destOrd="0" parTransId="{42607040-7478-40E5-A839-7A80EF61329F}" sibTransId="{F008E810-DF6F-4219-A182-0F3E16464B49}"/>
    <dgm:cxn modelId="{630ABDBE-3506-4893-9CA8-C50950FFFF83}" type="presOf" srcId="{01CC6B45-C2BF-4569-804D-3CD6E28C2DD2}" destId="{1D7AEF8A-2389-4244-A0ED-0C3C4D8D07FC}" srcOrd="0" destOrd="0" presId="urn:microsoft.com/office/officeart/2008/layout/HorizontalMultiLevelHierarchy"/>
    <dgm:cxn modelId="{80254642-C1A3-462C-A537-D59FBC5B8317}" srcId="{59349473-2DA7-4AD7-AE6E-C82319502251}" destId="{01CC6B45-C2BF-4569-804D-3CD6E28C2DD2}" srcOrd="4" destOrd="0" parTransId="{5E2749A2-AE0A-4749-A10D-089E085CB160}" sibTransId="{C9FF7600-0EC2-4AFE-ADE5-38EC200D3004}"/>
    <dgm:cxn modelId="{162CB169-FD71-431D-83AD-D10AEE3E28AD}" type="presOf" srcId="{EF5837A0-3508-4B99-81AE-E9236FD0E5F2}" destId="{376AF373-BF06-408E-87D1-1E87E17DD19F}" srcOrd="0" destOrd="0" presId="urn:microsoft.com/office/officeart/2008/layout/HorizontalMultiLevelHierarchy"/>
    <dgm:cxn modelId="{6EB3CBA2-8CB3-4D00-B21E-E1E57411AAE9}" srcId="{59349473-2DA7-4AD7-AE6E-C82319502251}" destId="{18B6BFD2-61D4-476A-A315-535C0D71BD02}" srcOrd="3" destOrd="0" parTransId="{6C524225-1DD0-4536-945C-54C57E3E0B9D}" sibTransId="{B4438365-9B7E-4324-87D7-6521587EE4EE}"/>
    <dgm:cxn modelId="{77CFF98A-DC64-41B7-905E-C7664D9ED772}" type="presOf" srcId="{5E2749A2-AE0A-4749-A10D-089E085CB160}" destId="{27A726E9-EE66-4405-B3E4-614631E1A133}" srcOrd="0" destOrd="0" presId="urn:microsoft.com/office/officeart/2008/layout/HorizontalMultiLevelHierarchy"/>
    <dgm:cxn modelId="{FE2BEB97-6FAF-40DF-B2D9-A83B9B924802}" type="presOf" srcId="{9A9432B4-B150-4C3D-9C4D-70B3DF0BA190}" destId="{28175160-8FE6-460E-86DD-943C82358B12}" srcOrd="0" destOrd="0" presId="urn:microsoft.com/office/officeart/2008/layout/HorizontalMultiLevelHierarchy"/>
    <dgm:cxn modelId="{2F78D24F-2512-48FE-8FA0-EBAD8831C8DE}" type="presOf" srcId="{6C524225-1DD0-4536-945C-54C57E3E0B9D}" destId="{0219E795-BB4D-4466-9063-EA2A7902FC55}" srcOrd="1" destOrd="0" presId="urn:microsoft.com/office/officeart/2008/layout/HorizontalMultiLevelHierarchy"/>
    <dgm:cxn modelId="{33DDC25C-B217-46B4-8753-56D0B213FED6}" type="presOf" srcId="{42607040-7478-40E5-A839-7A80EF61329F}" destId="{C0B46468-1889-4A18-842D-806BF7BE313E}" srcOrd="0" destOrd="0" presId="urn:microsoft.com/office/officeart/2008/layout/HorizontalMultiLevelHierarchy"/>
    <dgm:cxn modelId="{BB5630A5-9BE0-4E65-808D-8704A8E2FBF6}" type="presOf" srcId="{0C335247-F51D-4FD2-A71D-3D88BE5D5597}" destId="{3DA44B38-DDBC-4E53-8F1E-8516BF9AA682}" srcOrd="0" destOrd="0" presId="urn:microsoft.com/office/officeart/2008/layout/HorizontalMultiLevelHierarchy"/>
    <dgm:cxn modelId="{96228CDA-FDC3-4144-807C-B2C99D56A1FF}" type="presOf" srcId="{42607040-7478-40E5-A839-7A80EF61329F}" destId="{0DAB1C94-E9CC-400C-9243-C19F62C582D4}" srcOrd="1" destOrd="0" presId="urn:microsoft.com/office/officeart/2008/layout/HorizontalMultiLevelHierarchy"/>
    <dgm:cxn modelId="{CD651566-C0BA-40D7-B7C7-6B20F39F9C9D}" type="presOf" srcId="{9A9432B4-B150-4C3D-9C4D-70B3DF0BA190}" destId="{3AF0C96E-C56E-40B2-AF01-74C635DBFA6D}" srcOrd="1" destOrd="0" presId="urn:microsoft.com/office/officeart/2008/layout/HorizontalMultiLevelHierarchy"/>
    <dgm:cxn modelId="{19342586-FE2C-48D9-892D-02D0DFBEFDD0}" srcId="{D52819C4-E0BC-4A76-A655-0834F98A9774}" destId="{59349473-2DA7-4AD7-AE6E-C82319502251}" srcOrd="0" destOrd="0" parTransId="{89BD89A6-B9F9-4A48-A062-BF32E5EFBA41}" sibTransId="{9974BC03-A1CD-414C-9AE0-CDCE67681B9D}"/>
    <dgm:cxn modelId="{DCA8FBDE-7DD6-4293-AA18-6434CD0FE047}" type="presOf" srcId="{18B6BFD2-61D4-476A-A315-535C0D71BD02}" destId="{4B0E8A83-0C0E-4012-9E39-0F617A18EDA1}" srcOrd="0" destOrd="0" presId="urn:microsoft.com/office/officeart/2008/layout/HorizontalMultiLevelHierarchy"/>
    <dgm:cxn modelId="{1C54D0FF-12C8-4945-88A7-1C24D87040A3}" srcId="{59349473-2DA7-4AD7-AE6E-C82319502251}" destId="{0C335247-F51D-4FD2-A71D-3D88BE5D5597}" srcOrd="0" destOrd="0" parTransId="{9A9432B4-B150-4C3D-9C4D-70B3DF0BA190}" sibTransId="{6A547103-D008-4647-94C9-87434457D8B4}"/>
    <dgm:cxn modelId="{7D59EAA9-080D-4232-8B6F-9037DFF6889A}" type="presParOf" srcId="{F6ADA908-AA72-40A2-9146-7710889FC9D5}" destId="{F151351E-FE21-4270-A7E2-8781F60E6141}" srcOrd="0" destOrd="0" presId="urn:microsoft.com/office/officeart/2008/layout/HorizontalMultiLevelHierarchy"/>
    <dgm:cxn modelId="{7D5D2F6C-96A6-42AE-AC66-4F30BDC21556}" type="presParOf" srcId="{F151351E-FE21-4270-A7E2-8781F60E6141}" destId="{D1EAB4D0-AB33-43CA-93B8-0F6510595F65}" srcOrd="0" destOrd="0" presId="urn:microsoft.com/office/officeart/2008/layout/HorizontalMultiLevelHierarchy"/>
    <dgm:cxn modelId="{C238893C-CD96-47F6-ABAF-B551F66C59EC}" type="presParOf" srcId="{F151351E-FE21-4270-A7E2-8781F60E6141}" destId="{480FA30A-55E5-49B4-AA2C-627BC9434C32}" srcOrd="1" destOrd="0" presId="urn:microsoft.com/office/officeart/2008/layout/HorizontalMultiLevelHierarchy"/>
    <dgm:cxn modelId="{74AACEA8-17B2-4A46-B64C-4347B6AC8126}" type="presParOf" srcId="{480FA30A-55E5-49B4-AA2C-627BC9434C32}" destId="{28175160-8FE6-460E-86DD-943C82358B12}" srcOrd="0" destOrd="0" presId="urn:microsoft.com/office/officeart/2008/layout/HorizontalMultiLevelHierarchy"/>
    <dgm:cxn modelId="{00DEF7D5-5B29-4ED5-A952-AB9F045566EC}" type="presParOf" srcId="{28175160-8FE6-460E-86DD-943C82358B12}" destId="{3AF0C96E-C56E-40B2-AF01-74C635DBFA6D}" srcOrd="0" destOrd="0" presId="urn:microsoft.com/office/officeart/2008/layout/HorizontalMultiLevelHierarchy"/>
    <dgm:cxn modelId="{C1EA93EB-70C9-4788-AD95-76F0D916F693}" type="presParOf" srcId="{480FA30A-55E5-49B4-AA2C-627BC9434C32}" destId="{CB447382-E6B2-42D2-AFE9-9DB5FF006113}" srcOrd="1" destOrd="0" presId="urn:microsoft.com/office/officeart/2008/layout/HorizontalMultiLevelHierarchy"/>
    <dgm:cxn modelId="{248FA62E-D0E5-4993-B35E-59DC5AF689A5}" type="presParOf" srcId="{CB447382-E6B2-42D2-AFE9-9DB5FF006113}" destId="{3DA44B38-DDBC-4E53-8F1E-8516BF9AA682}" srcOrd="0" destOrd="0" presId="urn:microsoft.com/office/officeart/2008/layout/HorizontalMultiLevelHierarchy"/>
    <dgm:cxn modelId="{53A96477-EA94-49C1-9432-0BB7D8424434}" type="presParOf" srcId="{CB447382-E6B2-42D2-AFE9-9DB5FF006113}" destId="{F72A7A9E-95A1-4336-8576-E1317F10014F}" srcOrd="1" destOrd="0" presId="urn:microsoft.com/office/officeart/2008/layout/HorizontalMultiLevelHierarchy"/>
    <dgm:cxn modelId="{4DCB4A02-219C-4D6F-9FE1-B77C4E480D38}" type="presParOf" srcId="{480FA30A-55E5-49B4-AA2C-627BC9434C32}" destId="{E769FC61-397B-4E4A-90C5-9113BA8D1420}" srcOrd="2" destOrd="0" presId="urn:microsoft.com/office/officeart/2008/layout/HorizontalMultiLevelHierarchy"/>
    <dgm:cxn modelId="{AF503D34-B289-4AA8-8EE6-8769C2784164}" type="presParOf" srcId="{E769FC61-397B-4E4A-90C5-9113BA8D1420}" destId="{3CEC492F-00D8-4875-8567-A2B13DFA8943}" srcOrd="0" destOrd="0" presId="urn:microsoft.com/office/officeart/2008/layout/HorizontalMultiLevelHierarchy"/>
    <dgm:cxn modelId="{E80AF869-6128-4D33-B0F2-6C404851D6DC}" type="presParOf" srcId="{480FA30A-55E5-49B4-AA2C-627BC9434C32}" destId="{69A2DCCC-025E-4B73-9F73-75C37AB86397}" srcOrd="3" destOrd="0" presId="urn:microsoft.com/office/officeart/2008/layout/HorizontalMultiLevelHierarchy"/>
    <dgm:cxn modelId="{FF21C19F-2231-472C-82B4-4328BD7623E8}" type="presParOf" srcId="{69A2DCCC-025E-4B73-9F73-75C37AB86397}" destId="{376AF373-BF06-408E-87D1-1E87E17DD19F}" srcOrd="0" destOrd="0" presId="urn:microsoft.com/office/officeart/2008/layout/HorizontalMultiLevelHierarchy"/>
    <dgm:cxn modelId="{A784FAE1-EC42-4B5F-97BD-FDF874C422DD}" type="presParOf" srcId="{69A2DCCC-025E-4B73-9F73-75C37AB86397}" destId="{C75DE2F2-DE89-4DB2-8626-07D4861D56AE}" srcOrd="1" destOrd="0" presId="urn:microsoft.com/office/officeart/2008/layout/HorizontalMultiLevelHierarchy"/>
    <dgm:cxn modelId="{3F856D37-34B3-4997-9FCB-F3AE8A56C4DE}" type="presParOf" srcId="{480FA30A-55E5-49B4-AA2C-627BC9434C32}" destId="{C0B46468-1889-4A18-842D-806BF7BE313E}" srcOrd="4" destOrd="0" presId="urn:microsoft.com/office/officeart/2008/layout/HorizontalMultiLevelHierarchy"/>
    <dgm:cxn modelId="{4A2636BB-804C-4AD6-9825-D9EBD8E6C58C}" type="presParOf" srcId="{C0B46468-1889-4A18-842D-806BF7BE313E}" destId="{0DAB1C94-E9CC-400C-9243-C19F62C582D4}" srcOrd="0" destOrd="0" presId="urn:microsoft.com/office/officeart/2008/layout/HorizontalMultiLevelHierarchy"/>
    <dgm:cxn modelId="{5D46C71B-71DB-437F-B98E-9E62DC3AAF68}" type="presParOf" srcId="{480FA30A-55E5-49B4-AA2C-627BC9434C32}" destId="{DE2E1312-A66D-44D2-A287-AC7494F20217}" srcOrd="5" destOrd="0" presId="urn:microsoft.com/office/officeart/2008/layout/HorizontalMultiLevelHierarchy"/>
    <dgm:cxn modelId="{634CB246-6046-4EA3-AEFD-173759645DFF}" type="presParOf" srcId="{DE2E1312-A66D-44D2-A287-AC7494F20217}" destId="{A7CA5893-54F8-4F81-8321-8B50CBA50ADC}" srcOrd="0" destOrd="0" presId="urn:microsoft.com/office/officeart/2008/layout/HorizontalMultiLevelHierarchy"/>
    <dgm:cxn modelId="{2AC90ECC-78E0-4A2D-96BA-E20311724A04}" type="presParOf" srcId="{DE2E1312-A66D-44D2-A287-AC7494F20217}" destId="{95417EEE-20F1-45CC-827C-5B7F192A7AE4}" srcOrd="1" destOrd="0" presId="urn:microsoft.com/office/officeart/2008/layout/HorizontalMultiLevelHierarchy"/>
    <dgm:cxn modelId="{13DCC714-ABDF-4342-B64D-DCF9752E2A81}" type="presParOf" srcId="{480FA30A-55E5-49B4-AA2C-627BC9434C32}" destId="{BB39330F-EA81-4562-9C8B-99FBC2DE81CB}" srcOrd="6" destOrd="0" presId="urn:microsoft.com/office/officeart/2008/layout/HorizontalMultiLevelHierarchy"/>
    <dgm:cxn modelId="{756B81AD-C57F-41E3-A7F3-BF9AB67B5D12}" type="presParOf" srcId="{BB39330F-EA81-4562-9C8B-99FBC2DE81CB}" destId="{0219E795-BB4D-4466-9063-EA2A7902FC55}" srcOrd="0" destOrd="0" presId="urn:microsoft.com/office/officeart/2008/layout/HorizontalMultiLevelHierarchy"/>
    <dgm:cxn modelId="{ABCEA041-FE3F-4B49-A657-C0EF03D8EC9F}" type="presParOf" srcId="{480FA30A-55E5-49B4-AA2C-627BC9434C32}" destId="{084038E6-3F7C-4360-B875-A63260124BFA}" srcOrd="7" destOrd="0" presId="urn:microsoft.com/office/officeart/2008/layout/HorizontalMultiLevelHierarchy"/>
    <dgm:cxn modelId="{A30B2DEA-3370-450F-ADA0-3A9D863E129F}" type="presParOf" srcId="{084038E6-3F7C-4360-B875-A63260124BFA}" destId="{4B0E8A83-0C0E-4012-9E39-0F617A18EDA1}" srcOrd="0" destOrd="0" presId="urn:microsoft.com/office/officeart/2008/layout/HorizontalMultiLevelHierarchy"/>
    <dgm:cxn modelId="{E7372780-C681-4E42-923C-99ED7EB65C81}" type="presParOf" srcId="{084038E6-3F7C-4360-B875-A63260124BFA}" destId="{99035C68-0D4B-4DDA-963F-0E922907F7D6}" srcOrd="1" destOrd="0" presId="urn:microsoft.com/office/officeart/2008/layout/HorizontalMultiLevelHierarchy"/>
    <dgm:cxn modelId="{9C56A98F-A1D3-4D55-B9DB-CAF62717A970}" type="presParOf" srcId="{480FA30A-55E5-49B4-AA2C-627BC9434C32}" destId="{27A726E9-EE66-4405-B3E4-614631E1A133}" srcOrd="8" destOrd="0" presId="urn:microsoft.com/office/officeart/2008/layout/HorizontalMultiLevelHierarchy"/>
    <dgm:cxn modelId="{DAF5C086-481B-4890-9D33-79E9F45969E4}" type="presParOf" srcId="{27A726E9-EE66-4405-B3E4-614631E1A133}" destId="{30FA3564-E194-46E1-AB6D-7EABEBDBACC7}" srcOrd="0" destOrd="0" presId="urn:microsoft.com/office/officeart/2008/layout/HorizontalMultiLevelHierarchy"/>
    <dgm:cxn modelId="{FC58B8F8-13DD-4AEA-856F-F415D271610F}" type="presParOf" srcId="{480FA30A-55E5-49B4-AA2C-627BC9434C32}" destId="{8DBD0442-8152-4C12-A4D7-00C3DEE453C1}" srcOrd="9" destOrd="0" presId="urn:microsoft.com/office/officeart/2008/layout/HorizontalMultiLevelHierarchy"/>
    <dgm:cxn modelId="{09B92D8D-49F5-4490-8B1B-3D699EAE705E}" type="presParOf" srcId="{8DBD0442-8152-4C12-A4D7-00C3DEE453C1}" destId="{1D7AEF8A-2389-4244-A0ED-0C3C4D8D07FC}" srcOrd="0" destOrd="0" presId="urn:microsoft.com/office/officeart/2008/layout/HorizontalMultiLevelHierarchy"/>
    <dgm:cxn modelId="{4607FDB6-10DA-4F34-84F3-41BF280E3C1C}" type="presParOf" srcId="{8DBD0442-8152-4C12-A4D7-00C3DEE453C1}" destId="{977D064F-CDF5-44E6-A8C0-C65443F1C959}"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52819C4-E0BC-4A76-A655-0834F98A9774}" type="doc">
      <dgm:prSet loTypeId="urn:microsoft.com/office/officeart/2008/layout/HorizontalMultiLevelHierarchy" loCatId="hierarchy" qsTypeId="urn:microsoft.com/office/officeart/2005/8/quickstyle/simple1" qsCatId="simple" csTypeId="urn:microsoft.com/office/officeart/2005/8/colors/colorful4" csCatId="colorful" phldr="1"/>
      <dgm:spPr>
        <a:scene3d>
          <a:camera prst="orthographicFront">
            <a:rot lat="0" lon="0" rev="0"/>
          </a:camera>
          <a:lightRig rig="glow" dir="t">
            <a:rot lat="0" lon="0" rev="4800000"/>
          </a:lightRig>
        </a:scene3d>
      </dgm:spPr>
      <dgm:t>
        <a:bodyPr/>
        <a:lstStyle/>
        <a:p>
          <a:endParaRPr lang="en-IN"/>
        </a:p>
      </dgm:t>
    </dgm:pt>
    <dgm:pt modelId="{59349473-2DA7-4AD7-AE6E-C82319502251}">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lumMod val="95000"/>
                  <a:lumOff val="5000"/>
                </a:schemeClr>
              </a:solidFill>
            </a:rPr>
            <a:t>Characteristics of Contributor</a:t>
          </a:r>
          <a:endParaRPr lang="en-IN" b="1" dirty="0">
            <a:solidFill>
              <a:schemeClr val="tx1">
                <a:lumMod val="95000"/>
                <a:lumOff val="5000"/>
              </a:schemeClr>
            </a:solidFill>
          </a:endParaRPr>
        </a:p>
      </dgm:t>
    </dgm:pt>
    <dgm:pt modelId="{89BD89A6-B9F9-4A48-A062-BF32E5EFBA41}" type="parTrans" cxnId="{19342586-FE2C-48D9-892D-02D0DFBEFDD0}">
      <dgm:prSet/>
      <dgm:spPr/>
      <dgm:t>
        <a:bodyPr/>
        <a:lstStyle/>
        <a:p>
          <a:endParaRPr lang="en-IN" b="1">
            <a:solidFill>
              <a:schemeClr val="tx1">
                <a:lumMod val="95000"/>
                <a:lumOff val="5000"/>
              </a:schemeClr>
            </a:solidFill>
          </a:endParaRPr>
        </a:p>
      </dgm:t>
    </dgm:pt>
    <dgm:pt modelId="{9974BC03-A1CD-414C-9AE0-CDCE67681B9D}" type="sibTrans" cxnId="{19342586-FE2C-48D9-892D-02D0DFBEFDD0}">
      <dgm:prSet/>
      <dgm:spPr/>
      <dgm:t>
        <a:bodyPr/>
        <a:lstStyle/>
        <a:p>
          <a:endParaRPr lang="en-IN" b="1">
            <a:solidFill>
              <a:schemeClr val="tx1">
                <a:lumMod val="95000"/>
                <a:lumOff val="5000"/>
              </a:schemeClr>
            </a:solidFill>
          </a:endParaRPr>
        </a:p>
      </dgm:t>
    </dgm:pt>
    <dgm:pt modelId="{0C335247-F51D-4FD2-A71D-3D88BE5D5597}">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lumMod val="95000"/>
                  <a:lumOff val="5000"/>
                </a:schemeClr>
              </a:solidFill>
            </a:rPr>
            <a:t>Humanistic</a:t>
          </a:r>
          <a:endParaRPr lang="en-IN" b="1" dirty="0">
            <a:solidFill>
              <a:schemeClr val="tx1">
                <a:lumMod val="95000"/>
                <a:lumOff val="5000"/>
              </a:schemeClr>
            </a:solidFill>
          </a:endParaRPr>
        </a:p>
      </dgm:t>
    </dgm:pt>
    <dgm:pt modelId="{9A9432B4-B150-4C3D-9C4D-70B3DF0BA190}" type="parTrans" cxnId="{1C54D0FF-12C8-4945-88A7-1C24D87040A3}">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b="1">
            <a:solidFill>
              <a:schemeClr val="tx1">
                <a:lumMod val="95000"/>
                <a:lumOff val="5000"/>
              </a:schemeClr>
            </a:solidFill>
          </a:endParaRPr>
        </a:p>
      </dgm:t>
    </dgm:pt>
    <dgm:pt modelId="{6A547103-D008-4647-94C9-87434457D8B4}" type="sibTrans" cxnId="{1C54D0FF-12C8-4945-88A7-1C24D87040A3}">
      <dgm:prSet/>
      <dgm:spPr/>
      <dgm:t>
        <a:bodyPr/>
        <a:lstStyle/>
        <a:p>
          <a:endParaRPr lang="en-IN" b="1">
            <a:solidFill>
              <a:schemeClr val="tx1">
                <a:lumMod val="95000"/>
                <a:lumOff val="5000"/>
              </a:schemeClr>
            </a:solidFill>
          </a:endParaRPr>
        </a:p>
      </dgm:t>
    </dgm:pt>
    <dgm:pt modelId="{EF5837A0-3508-4B99-81AE-E9236FD0E5F2}">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lumMod val="95000"/>
                  <a:lumOff val="5000"/>
                </a:schemeClr>
              </a:solidFill>
            </a:rPr>
            <a:t>Revolutionary </a:t>
          </a:r>
          <a:endParaRPr lang="en-IN" b="1" dirty="0">
            <a:solidFill>
              <a:schemeClr val="tx1">
                <a:lumMod val="95000"/>
                <a:lumOff val="5000"/>
              </a:schemeClr>
            </a:solidFill>
          </a:endParaRPr>
        </a:p>
      </dgm:t>
    </dgm:pt>
    <dgm:pt modelId="{0D793B66-618D-47AB-8500-66B4ADE1D135}" type="parTrans" cxnId="{1F3BAB76-5755-419A-9C68-9DA809334D1F}">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b="1">
            <a:solidFill>
              <a:schemeClr val="tx1">
                <a:lumMod val="95000"/>
                <a:lumOff val="5000"/>
              </a:schemeClr>
            </a:solidFill>
          </a:endParaRPr>
        </a:p>
      </dgm:t>
    </dgm:pt>
    <dgm:pt modelId="{4E14E31A-7F12-42EC-A7B0-8D766A95A1F8}" type="sibTrans" cxnId="{1F3BAB76-5755-419A-9C68-9DA809334D1F}">
      <dgm:prSet/>
      <dgm:spPr/>
      <dgm:t>
        <a:bodyPr/>
        <a:lstStyle/>
        <a:p>
          <a:endParaRPr lang="en-IN" b="1">
            <a:solidFill>
              <a:schemeClr val="tx1">
                <a:lumMod val="95000"/>
                <a:lumOff val="5000"/>
              </a:schemeClr>
            </a:solidFill>
          </a:endParaRPr>
        </a:p>
      </dgm:t>
    </dgm:pt>
    <dgm:pt modelId="{791CBFC2-6076-434A-B4AB-8552C7A5325F}">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lumMod val="95000"/>
                  <a:lumOff val="5000"/>
                </a:schemeClr>
              </a:solidFill>
            </a:rPr>
            <a:t>Creative</a:t>
          </a:r>
          <a:endParaRPr lang="en-IN" b="1" dirty="0">
            <a:solidFill>
              <a:schemeClr val="tx1">
                <a:lumMod val="95000"/>
                <a:lumOff val="5000"/>
              </a:schemeClr>
            </a:solidFill>
          </a:endParaRPr>
        </a:p>
      </dgm:t>
    </dgm:pt>
    <dgm:pt modelId="{42607040-7478-40E5-A839-7A80EF61329F}" type="parTrans" cxnId="{9A1EA826-8FDF-4E37-84AA-B0DF9792DEFA}">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b="1">
            <a:solidFill>
              <a:schemeClr val="tx1">
                <a:lumMod val="95000"/>
                <a:lumOff val="5000"/>
              </a:schemeClr>
            </a:solidFill>
          </a:endParaRPr>
        </a:p>
      </dgm:t>
    </dgm:pt>
    <dgm:pt modelId="{F008E810-DF6F-4219-A182-0F3E16464B49}" type="sibTrans" cxnId="{9A1EA826-8FDF-4E37-84AA-B0DF9792DEFA}">
      <dgm:prSet/>
      <dgm:spPr/>
      <dgm:t>
        <a:bodyPr/>
        <a:lstStyle/>
        <a:p>
          <a:endParaRPr lang="en-IN" b="1">
            <a:solidFill>
              <a:schemeClr val="tx1">
                <a:lumMod val="95000"/>
                <a:lumOff val="5000"/>
              </a:schemeClr>
            </a:solidFill>
          </a:endParaRPr>
        </a:p>
      </dgm:t>
    </dgm:pt>
    <dgm:pt modelId="{1EAB08D8-BE3C-4D17-91F1-139F7D14B4BF}">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smtClean="0">
              <a:solidFill>
                <a:schemeClr val="tx1">
                  <a:lumMod val="95000"/>
                  <a:lumOff val="5000"/>
                </a:schemeClr>
              </a:solidFill>
            </a:rPr>
            <a:t>Ethical</a:t>
          </a:r>
          <a:endParaRPr lang="en-IN" b="1" dirty="0">
            <a:solidFill>
              <a:schemeClr val="tx1">
                <a:lumMod val="95000"/>
                <a:lumOff val="5000"/>
              </a:schemeClr>
            </a:solidFill>
          </a:endParaRPr>
        </a:p>
      </dgm:t>
    </dgm:pt>
    <dgm:pt modelId="{DC3F27E9-DBA0-48D9-BFFB-42023BDED44D}" type="parTrans" cxnId="{B3800720-BFB7-4C0E-874C-E03A5E892D96}">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b="1">
            <a:solidFill>
              <a:schemeClr val="tx1">
                <a:lumMod val="95000"/>
                <a:lumOff val="5000"/>
              </a:schemeClr>
            </a:solidFill>
          </a:endParaRPr>
        </a:p>
      </dgm:t>
    </dgm:pt>
    <dgm:pt modelId="{C9803C4E-4674-4139-96C7-BFE6787DD1B9}" type="sibTrans" cxnId="{B3800720-BFB7-4C0E-874C-E03A5E892D96}">
      <dgm:prSet/>
      <dgm:spPr/>
      <dgm:t>
        <a:bodyPr/>
        <a:lstStyle/>
        <a:p>
          <a:endParaRPr lang="en-IN" b="1">
            <a:solidFill>
              <a:schemeClr val="tx1">
                <a:lumMod val="95000"/>
                <a:lumOff val="5000"/>
              </a:schemeClr>
            </a:solidFill>
          </a:endParaRPr>
        </a:p>
      </dgm:t>
    </dgm:pt>
    <dgm:pt modelId="{AD65A26D-4B4E-4992-A83F-14841A6EEEB0}">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IN" b="1" smtClean="0">
              <a:solidFill>
                <a:schemeClr val="tx1">
                  <a:lumMod val="95000"/>
                  <a:lumOff val="5000"/>
                </a:schemeClr>
              </a:solidFill>
            </a:rPr>
            <a:t>Social Worker</a:t>
          </a:r>
          <a:endParaRPr lang="en-IN" b="1" dirty="0">
            <a:solidFill>
              <a:schemeClr val="tx1">
                <a:lumMod val="95000"/>
                <a:lumOff val="5000"/>
              </a:schemeClr>
            </a:solidFill>
          </a:endParaRPr>
        </a:p>
      </dgm:t>
    </dgm:pt>
    <dgm:pt modelId="{E3D0D2C4-34F6-411D-81A0-466310F6C81B}" type="parTrans" cxnId="{51F1588B-320A-453A-93E2-685E8D65E27D}">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b="1">
            <a:solidFill>
              <a:schemeClr val="tx1">
                <a:lumMod val="95000"/>
                <a:lumOff val="5000"/>
              </a:schemeClr>
            </a:solidFill>
          </a:endParaRPr>
        </a:p>
      </dgm:t>
    </dgm:pt>
    <dgm:pt modelId="{87331D2D-C258-4E7F-BE0D-F9996612D4DA}" type="sibTrans" cxnId="{51F1588B-320A-453A-93E2-685E8D65E27D}">
      <dgm:prSet/>
      <dgm:spPr/>
      <dgm:t>
        <a:bodyPr/>
        <a:lstStyle/>
        <a:p>
          <a:endParaRPr lang="en-IN" b="1">
            <a:solidFill>
              <a:schemeClr val="tx1">
                <a:lumMod val="95000"/>
                <a:lumOff val="5000"/>
              </a:schemeClr>
            </a:solidFill>
          </a:endParaRPr>
        </a:p>
      </dgm:t>
    </dgm:pt>
    <dgm:pt modelId="{F6ADA908-AA72-40A2-9146-7710889FC9D5}" type="pres">
      <dgm:prSet presAssocID="{D52819C4-E0BC-4A76-A655-0834F98A9774}" presName="Name0" presStyleCnt="0">
        <dgm:presLayoutVars>
          <dgm:chPref val="1"/>
          <dgm:dir val="rev"/>
          <dgm:animOne val="branch"/>
          <dgm:animLvl val="lvl"/>
          <dgm:resizeHandles val="exact"/>
        </dgm:presLayoutVars>
      </dgm:prSet>
      <dgm:spPr/>
      <dgm:t>
        <a:bodyPr/>
        <a:lstStyle/>
        <a:p>
          <a:endParaRPr lang="en-IN"/>
        </a:p>
      </dgm:t>
    </dgm:pt>
    <dgm:pt modelId="{F151351E-FE21-4270-A7E2-8781F60E6141}" type="pres">
      <dgm:prSet presAssocID="{59349473-2DA7-4AD7-AE6E-C82319502251}" presName="root1"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D1EAB4D0-AB33-43CA-93B8-0F6510595F65}" type="pres">
      <dgm:prSet presAssocID="{59349473-2DA7-4AD7-AE6E-C82319502251}" presName="LevelOneTextNode" presStyleLbl="node0" presStyleIdx="0" presStyleCnt="1">
        <dgm:presLayoutVars>
          <dgm:chPref val="3"/>
        </dgm:presLayoutVars>
      </dgm:prSet>
      <dgm:spPr/>
      <dgm:t>
        <a:bodyPr/>
        <a:lstStyle/>
        <a:p>
          <a:endParaRPr lang="en-IN"/>
        </a:p>
      </dgm:t>
    </dgm:pt>
    <dgm:pt modelId="{480FA30A-55E5-49B4-AA2C-627BC9434C32}" type="pres">
      <dgm:prSet presAssocID="{59349473-2DA7-4AD7-AE6E-C82319502251}" presName="level2hierChild"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28175160-8FE6-460E-86DD-943C82358B12}" type="pres">
      <dgm:prSet presAssocID="{9A9432B4-B150-4C3D-9C4D-70B3DF0BA190}" presName="conn2-1" presStyleLbl="parChTrans1D2" presStyleIdx="0" presStyleCnt="5"/>
      <dgm:spPr/>
      <dgm:t>
        <a:bodyPr/>
        <a:lstStyle/>
        <a:p>
          <a:endParaRPr lang="en-IN"/>
        </a:p>
      </dgm:t>
    </dgm:pt>
    <dgm:pt modelId="{3AF0C96E-C56E-40B2-AF01-74C635DBFA6D}" type="pres">
      <dgm:prSet presAssocID="{9A9432B4-B150-4C3D-9C4D-70B3DF0BA190}" presName="connTx" presStyleLbl="parChTrans1D2" presStyleIdx="0" presStyleCnt="5"/>
      <dgm:spPr/>
      <dgm:t>
        <a:bodyPr/>
        <a:lstStyle/>
        <a:p>
          <a:endParaRPr lang="en-IN"/>
        </a:p>
      </dgm:t>
    </dgm:pt>
    <dgm:pt modelId="{CB447382-E6B2-42D2-AFE9-9DB5FF006113}" type="pres">
      <dgm:prSet presAssocID="{0C335247-F51D-4FD2-A71D-3D88BE5D5597}" presName="root2"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3DA44B38-DDBC-4E53-8F1E-8516BF9AA682}" type="pres">
      <dgm:prSet presAssocID="{0C335247-F51D-4FD2-A71D-3D88BE5D5597}" presName="LevelTwoTextNode" presStyleLbl="node2" presStyleIdx="0" presStyleCnt="5">
        <dgm:presLayoutVars>
          <dgm:chPref val="3"/>
        </dgm:presLayoutVars>
      </dgm:prSet>
      <dgm:spPr/>
      <dgm:t>
        <a:bodyPr/>
        <a:lstStyle/>
        <a:p>
          <a:endParaRPr lang="en-IN"/>
        </a:p>
      </dgm:t>
    </dgm:pt>
    <dgm:pt modelId="{F72A7A9E-95A1-4336-8576-E1317F10014F}" type="pres">
      <dgm:prSet presAssocID="{0C335247-F51D-4FD2-A71D-3D88BE5D5597}" presName="level3hierChild"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E769FC61-397B-4E4A-90C5-9113BA8D1420}" type="pres">
      <dgm:prSet presAssocID="{0D793B66-618D-47AB-8500-66B4ADE1D135}" presName="conn2-1" presStyleLbl="parChTrans1D2" presStyleIdx="1" presStyleCnt="5"/>
      <dgm:spPr/>
      <dgm:t>
        <a:bodyPr/>
        <a:lstStyle/>
        <a:p>
          <a:endParaRPr lang="en-IN"/>
        </a:p>
      </dgm:t>
    </dgm:pt>
    <dgm:pt modelId="{3CEC492F-00D8-4875-8567-A2B13DFA8943}" type="pres">
      <dgm:prSet presAssocID="{0D793B66-618D-47AB-8500-66B4ADE1D135}" presName="connTx" presStyleLbl="parChTrans1D2" presStyleIdx="1" presStyleCnt="5"/>
      <dgm:spPr/>
      <dgm:t>
        <a:bodyPr/>
        <a:lstStyle/>
        <a:p>
          <a:endParaRPr lang="en-IN"/>
        </a:p>
      </dgm:t>
    </dgm:pt>
    <dgm:pt modelId="{69A2DCCC-025E-4B73-9F73-75C37AB86397}" type="pres">
      <dgm:prSet presAssocID="{EF5837A0-3508-4B99-81AE-E9236FD0E5F2}" presName="root2"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376AF373-BF06-408E-87D1-1E87E17DD19F}" type="pres">
      <dgm:prSet presAssocID="{EF5837A0-3508-4B99-81AE-E9236FD0E5F2}" presName="LevelTwoTextNode" presStyleLbl="node2" presStyleIdx="1" presStyleCnt="5">
        <dgm:presLayoutVars>
          <dgm:chPref val="3"/>
        </dgm:presLayoutVars>
      </dgm:prSet>
      <dgm:spPr/>
      <dgm:t>
        <a:bodyPr/>
        <a:lstStyle/>
        <a:p>
          <a:endParaRPr lang="en-IN"/>
        </a:p>
      </dgm:t>
    </dgm:pt>
    <dgm:pt modelId="{C75DE2F2-DE89-4DB2-8626-07D4861D56AE}" type="pres">
      <dgm:prSet presAssocID="{EF5837A0-3508-4B99-81AE-E9236FD0E5F2}" presName="level3hierChild"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C0B46468-1889-4A18-842D-806BF7BE313E}" type="pres">
      <dgm:prSet presAssocID="{42607040-7478-40E5-A839-7A80EF61329F}" presName="conn2-1" presStyleLbl="parChTrans1D2" presStyleIdx="2" presStyleCnt="5"/>
      <dgm:spPr/>
      <dgm:t>
        <a:bodyPr/>
        <a:lstStyle/>
        <a:p>
          <a:endParaRPr lang="en-IN"/>
        </a:p>
      </dgm:t>
    </dgm:pt>
    <dgm:pt modelId="{0DAB1C94-E9CC-400C-9243-C19F62C582D4}" type="pres">
      <dgm:prSet presAssocID="{42607040-7478-40E5-A839-7A80EF61329F}" presName="connTx" presStyleLbl="parChTrans1D2" presStyleIdx="2" presStyleCnt="5"/>
      <dgm:spPr/>
      <dgm:t>
        <a:bodyPr/>
        <a:lstStyle/>
        <a:p>
          <a:endParaRPr lang="en-IN"/>
        </a:p>
      </dgm:t>
    </dgm:pt>
    <dgm:pt modelId="{DE2E1312-A66D-44D2-A287-AC7494F20217}" type="pres">
      <dgm:prSet presAssocID="{791CBFC2-6076-434A-B4AB-8552C7A5325F}" presName="root2"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A7CA5893-54F8-4F81-8321-8B50CBA50ADC}" type="pres">
      <dgm:prSet presAssocID="{791CBFC2-6076-434A-B4AB-8552C7A5325F}" presName="LevelTwoTextNode" presStyleLbl="node2" presStyleIdx="2" presStyleCnt="5">
        <dgm:presLayoutVars>
          <dgm:chPref val="3"/>
        </dgm:presLayoutVars>
      </dgm:prSet>
      <dgm:spPr/>
      <dgm:t>
        <a:bodyPr/>
        <a:lstStyle/>
        <a:p>
          <a:endParaRPr lang="en-IN"/>
        </a:p>
      </dgm:t>
    </dgm:pt>
    <dgm:pt modelId="{95417EEE-20F1-45CC-827C-5B7F192A7AE4}" type="pres">
      <dgm:prSet presAssocID="{791CBFC2-6076-434A-B4AB-8552C7A5325F}" presName="level3hierChild"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7F7D669C-934D-4618-96AC-FCA8A47B4A45}" type="pres">
      <dgm:prSet presAssocID="{DC3F27E9-DBA0-48D9-BFFB-42023BDED44D}" presName="conn2-1" presStyleLbl="parChTrans1D2" presStyleIdx="3" presStyleCnt="5"/>
      <dgm:spPr/>
      <dgm:t>
        <a:bodyPr/>
        <a:lstStyle/>
        <a:p>
          <a:endParaRPr lang="en-IN"/>
        </a:p>
      </dgm:t>
    </dgm:pt>
    <dgm:pt modelId="{B7D39A6D-8336-4F2A-8BCA-508421AA244A}" type="pres">
      <dgm:prSet presAssocID="{DC3F27E9-DBA0-48D9-BFFB-42023BDED44D}" presName="connTx" presStyleLbl="parChTrans1D2" presStyleIdx="3" presStyleCnt="5"/>
      <dgm:spPr/>
      <dgm:t>
        <a:bodyPr/>
        <a:lstStyle/>
        <a:p>
          <a:endParaRPr lang="en-IN"/>
        </a:p>
      </dgm:t>
    </dgm:pt>
    <dgm:pt modelId="{CB910C3D-6C51-4C82-BD7D-F450A169FBFF}" type="pres">
      <dgm:prSet presAssocID="{1EAB08D8-BE3C-4D17-91F1-139F7D14B4BF}" presName="root2"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8A48B087-17D1-460C-89AB-3AA7FF365183}" type="pres">
      <dgm:prSet presAssocID="{1EAB08D8-BE3C-4D17-91F1-139F7D14B4BF}" presName="LevelTwoTextNode" presStyleLbl="node2" presStyleIdx="3" presStyleCnt="5">
        <dgm:presLayoutVars>
          <dgm:chPref val="3"/>
        </dgm:presLayoutVars>
      </dgm:prSet>
      <dgm:spPr/>
      <dgm:t>
        <a:bodyPr/>
        <a:lstStyle/>
        <a:p>
          <a:endParaRPr lang="en-IN"/>
        </a:p>
      </dgm:t>
    </dgm:pt>
    <dgm:pt modelId="{0BB03008-1759-400F-B7F8-4840D9F31228}" type="pres">
      <dgm:prSet presAssocID="{1EAB08D8-BE3C-4D17-91F1-139F7D14B4BF}" presName="level3hierChild"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E8F44F6F-D32F-4883-9779-B7371E9CB565}" type="pres">
      <dgm:prSet presAssocID="{E3D0D2C4-34F6-411D-81A0-466310F6C81B}" presName="conn2-1" presStyleLbl="parChTrans1D2" presStyleIdx="4" presStyleCnt="5"/>
      <dgm:spPr/>
      <dgm:t>
        <a:bodyPr/>
        <a:lstStyle/>
        <a:p>
          <a:endParaRPr lang="en-IN"/>
        </a:p>
      </dgm:t>
    </dgm:pt>
    <dgm:pt modelId="{25D21D66-835A-42B3-B974-45C1A2A93283}" type="pres">
      <dgm:prSet presAssocID="{E3D0D2C4-34F6-411D-81A0-466310F6C81B}" presName="connTx" presStyleLbl="parChTrans1D2" presStyleIdx="4" presStyleCnt="5"/>
      <dgm:spPr/>
      <dgm:t>
        <a:bodyPr/>
        <a:lstStyle/>
        <a:p>
          <a:endParaRPr lang="en-IN"/>
        </a:p>
      </dgm:t>
    </dgm:pt>
    <dgm:pt modelId="{DFA22B1F-521C-49EE-B849-BD6DB5C5EBF4}" type="pres">
      <dgm:prSet presAssocID="{AD65A26D-4B4E-4992-A83F-14841A6EEEB0}" presName="root2"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616853DD-3DFC-4F7F-B164-203824C9CC17}" type="pres">
      <dgm:prSet presAssocID="{AD65A26D-4B4E-4992-A83F-14841A6EEEB0}" presName="LevelTwoTextNode" presStyleLbl="node2" presStyleIdx="4" presStyleCnt="5">
        <dgm:presLayoutVars>
          <dgm:chPref val="3"/>
        </dgm:presLayoutVars>
      </dgm:prSet>
      <dgm:spPr/>
      <dgm:t>
        <a:bodyPr/>
        <a:lstStyle/>
        <a:p>
          <a:endParaRPr lang="en-IN"/>
        </a:p>
      </dgm:t>
    </dgm:pt>
    <dgm:pt modelId="{9FC7DF0B-D056-4429-BE5A-8BF730AA7CBC}" type="pres">
      <dgm:prSet presAssocID="{AD65A26D-4B4E-4992-A83F-14841A6EEEB0}" presName="level3hierChild"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Lst>
  <dgm:cxnLst>
    <dgm:cxn modelId="{1F3BAB76-5755-419A-9C68-9DA809334D1F}" srcId="{59349473-2DA7-4AD7-AE6E-C82319502251}" destId="{EF5837A0-3508-4B99-81AE-E9236FD0E5F2}" srcOrd="1" destOrd="0" parTransId="{0D793B66-618D-47AB-8500-66B4ADE1D135}" sibTransId="{4E14E31A-7F12-42EC-A7B0-8D766A95A1F8}"/>
    <dgm:cxn modelId="{B3800720-BFB7-4C0E-874C-E03A5E892D96}" srcId="{59349473-2DA7-4AD7-AE6E-C82319502251}" destId="{1EAB08D8-BE3C-4D17-91F1-139F7D14B4BF}" srcOrd="3" destOrd="0" parTransId="{DC3F27E9-DBA0-48D9-BFFB-42023BDED44D}" sibTransId="{C9803C4E-4674-4139-96C7-BFE6787DD1B9}"/>
    <dgm:cxn modelId="{BB11D8D7-2719-44BE-8AA1-85E8029E1F5F}" type="presOf" srcId="{AD65A26D-4B4E-4992-A83F-14841A6EEEB0}" destId="{616853DD-3DFC-4F7F-B164-203824C9CC17}" srcOrd="0" destOrd="0" presId="urn:microsoft.com/office/officeart/2008/layout/HorizontalMultiLevelHierarchy"/>
    <dgm:cxn modelId="{549B085D-4D44-4B31-B700-C32618796C0E}" type="presOf" srcId="{E3D0D2C4-34F6-411D-81A0-466310F6C81B}" destId="{25D21D66-835A-42B3-B974-45C1A2A93283}" srcOrd="1" destOrd="0" presId="urn:microsoft.com/office/officeart/2008/layout/HorizontalMultiLevelHierarchy"/>
    <dgm:cxn modelId="{9A1EA826-8FDF-4E37-84AA-B0DF9792DEFA}" srcId="{59349473-2DA7-4AD7-AE6E-C82319502251}" destId="{791CBFC2-6076-434A-B4AB-8552C7A5325F}" srcOrd="2" destOrd="0" parTransId="{42607040-7478-40E5-A839-7A80EF61329F}" sibTransId="{F008E810-DF6F-4219-A182-0F3E16464B49}"/>
    <dgm:cxn modelId="{6959F0F6-7C4F-4872-8E7C-54BBF368459C}" type="presOf" srcId="{42607040-7478-40E5-A839-7A80EF61329F}" destId="{0DAB1C94-E9CC-400C-9243-C19F62C582D4}" srcOrd="1" destOrd="0" presId="urn:microsoft.com/office/officeart/2008/layout/HorizontalMultiLevelHierarchy"/>
    <dgm:cxn modelId="{06A633FE-9092-42F9-AE88-56BB21CDD3C2}" type="presOf" srcId="{42607040-7478-40E5-A839-7A80EF61329F}" destId="{C0B46468-1889-4A18-842D-806BF7BE313E}" srcOrd="0" destOrd="0" presId="urn:microsoft.com/office/officeart/2008/layout/HorizontalMultiLevelHierarchy"/>
    <dgm:cxn modelId="{D4E3B0D9-DDD1-424D-B11F-BC285F721E21}" type="presOf" srcId="{EF5837A0-3508-4B99-81AE-E9236FD0E5F2}" destId="{376AF373-BF06-408E-87D1-1E87E17DD19F}" srcOrd="0" destOrd="0" presId="urn:microsoft.com/office/officeart/2008/layout/HorizontalMultiLevelHierarchy"/>
    <dgm:cxn modelId="{CBCA50BC-F01F-46A3-8528-B008C9D868BC}" type="presOf" srcId="{9A9432B4-B150-4C3D-9C4D-70B3DF0BA190}" destId="{3AF0C96E-C56E-40B2-AF01-74C635DBFA6D}" srcOrd="1" destOrd="0" presId="urn:microsoft.com/office/officeart/2008/layout/HorizontalMultiLevelHierarchy"/>
    <dgm:cxn modelId="{F1C99393-A400-405D-A0F1-4CE2FCEE1BC0}" type="presOf" srcId="{0D793B66-618D-47AB-8500-66B4ADE1D135}" destId="{E769FC61-397B-4E4A-90C5-9113BA8D1420}" srcOrd="0" destOrd="0" presId="urn:microsoft.com/office/officeart/2008/layout/HorizontalMultiLevelHierarchy"/>
    <dgm:cxn modelId="{F1D40A2B-5368-45B2-8106-9C22D197C09A}" type="presOf" srcId="{0C335247-F51D-4FD2-A71D-3D88BE5D5597}" destId="{3DA44B38-DDBC-4E53-8F1E-8516BF9AA682}" srcOrd="0" destOrd="0" presId="urn:microsoft.com/office/officeart/2008/layout/HorizontalMultiLevelHierarchy"/>
    <dgm:cxn modelId="{783B22A9-C264-4378-B548-C725E5C60F3E}" type="presOf" srcId="{D52819C4-E0BC-4A76-A655-0834F98A9774}" destId="{F6ADA908-AA72-40A2-9146-7710889FC9D5}" srcOrd="0" destOrd="0" presId="urn:microsoft.com/office/officeart/2008/layout/HorizontalMultiLevelHierarchy"/>
    <dgm:cxn modelId="{8CC2CB00-94C3-4381-94A1-322E0E464375}" type="presOf" srcId="{59349473-2DA7-4AD7-AE6E-C82319502251}" destId="{D1EAB4D0-AB33-43CA-93B8-0F6510595F65}" srcOrd="0" destOrd="0" presId="urn:microsoft.com/office/officeart/2008/layout/HorizontalMultiLevelHierarchy"/>
    <dgm:cxn modelId="{437F2B1E-7FEE-4FB1-A97C-7DFC9838FE7D}" type="presOf" srcId="{E3D0D2C4-34F6-411D-81A0-466310F6C81B}" destId="{E8F44F6F-D32F-4883-9779-B7371E9CB565}" srcOrd="0" destOrd="0" presId="urn:microsoft.com/office/officeart/2008/layout/HorizontalMultiLevelHierarchy"/>
    <dgm:cxn modelId="{51F1588B-320A-453A-93E2-685E8D65E27D}" srcId="{59349473-2DA7-4AD7-AE6E-C82319502251}" destId="{AD65A26D-4B4E-4992-A83F-14841A6EEEB0}" srcOrd="4" destOrd="0" parTransId="{E3D0D2C4-34F6-411D-81A0-466310F6C81B}" sibTransId="{87331D2D-C258-4E7F-BE0D-F9996612D4DA}"/>
    <dgm:cxn modelId="{B4572D78-ABF8-48EB-AD5E-D296AB8128C1}" type="presOf" srcId="{DC3F27E9-DBA0-48D9-BFFB-42023BDED44D}" destId="{B7D39A6D-8336-4F2A-8BCA-508421AA244A}" srcOrd="1" destOrd="0" presId="urn:microsoft.com/office/officeart/2008/layout/HorizontalMultiLevelHierarchy"/>
    <dgm:cxn modelId="{DB576732-D09F-43E2-B830-A7C17DB174A2}" type="presOf" srcId="{9A9432B4-B150-4C3D-9C4D-70B3DF0BA190}" destId="{28175160-8FE6-460E-86DD-943C82358B12}" srcOrd="0" destOrd="0" presId="urn:microsoft.com/office/officeart/2008/layout/HorizontalMultiLevelHierarchy"/>
    <dgm:cxn modelId="{9736C418-803B-4AEB-8136-992EE78E34CB}" type="presOf" srcId="{791CBFC2-6076-434A-B4AB-8552C7A5325F}" destId="{A7CA5893-54F8-4F81-8321-8B50CBA50ADC}" srcOrd="0" destOrd="0" presId="urn:microsoft.com/office/officeart/2008/layout/HorizontalMultiLevelHierarchy"/>
    <dgm:cxn modelId="{45E4AEEF-D4F8-42C6-AAD9-825ABB283099}" type="presOf" srcId="{1EAB08D8-BE3C-4D17-91F1-139F7D14B4BF}" destId="{8A48B087-17D1-460C-89AB-3AA7FF365183}" srcOrd="0" destOrd="0" presId="urn:microsoft.com/office/officeart/2008/layout/HorizontalMultiLevelHierarchy"/>
    <dgm:cxn modelId="{680F18C0-C2CF-462B-824A-15DE2FC80983}" type="presOf" srcId="{DC3F27E9-DBA0-48D9-BFFB-42023BDED44D}" destId="{7F7D669C-934D-4618-96AC-FCA8A47B4A45}" srcOrd="0" destOrd="0" presId="urn:microsoft.com/office/officeart/2008/layout/HorizontalMultiLevelHierarchy"/>
    <dgm:cxn modelId="{19342586-FE2C-48D9-892D-02D0DFBEFDD0}" srcId="{D52819C4-E0BC-4A76-A655-0834F98A9774}" destId="{59349473-2DA7-4AD7-AE6E-C82319502251}" srcOrd="0" destOrd="0" parTransId="{89BD89A6-B9F9-4A48-A062-BF32E5EFBA41}" sibTransId="{9974BC03-A1CD-414C-9AE0-CDCE67681B9D}"/>
    <dgm:cxn modelId="{6926F482-8338-4099-B3BC-ACC04FE354CF}" type="presOf" srcId="{0D793B66-618D-47AB-8500-66B4ADE1D135}" destId="{3CEC492F-00D8-4875-8567-A2B13DFA8943}" srcOrd="1" destOrd="0" presId="urn:microsoft.com/office/officeart/2008/layout/HorizontalMultiLevelHierarchy"/>
    <dgm:cxn modelId="{1C54D0FF-12C8-4945-88A7-1C24D87040A3}" srcId="{59349473-2DA7-4AD7-AE6E-C82319502251}" destId="{0C335247-F51D-4FD2-A71D-3D88BE5D5597}" srcOrd="0" destOrd="0" parTransId="{9A9432B4-B150-4C3D-9C4D-70B3DF0BA190}" sibTransId="{6A547103-D008-4647-94C9-87434457D8B4}"/>
    <dgm:cxn modelId="{557464B5-D761-46CB-9ADE-692D1E71B0F8}" type="presParOf" srcId="{F6ADA908-AA72-40A2-9146-7710889FC9D5}" destId="{F151351E-FE21-4270-A7E2-8781F60E6141}" srcOrd="0" destOrd="0" presId="urn:microsoft.com/office/officeart/2008/layout/HorizontalMultiLevelHierarchy"/>
    <dgm:cxn modelId="{6197FAF4-5278-4EAC-809D-526485009D8A}" type="presParOf" srcId="{F151351E-FE21-4270-A7E2-8781F60E6141}" destId="{D1EAB4D0-AB33-43CA-93B8-0F6510595F65}" srcOrd="0" destOrd="0" presId="urn:microsoft.com/office/officeart/2008/layout/HorizontalMultiLevelHierarchy"/>
    <dgm:cxn modelId="{E2463CBD-6B94-4CE0-A195-8EBBB684B074}" type="presParOf" srcId="{F151351E-FE21-4270-A7E2-8781F60E6141}" destId="{480FA30A-55E5-49B4-AA2C-627BC9434C32}" srcOrd="1" destOrd="0" presId="urn:microsoft.com/office/officeart/2008/layout/HorizontalMultiLevelHierarchy"/>
    <dgm:cxn modelId="{7DB13C34-584A-413A-B163-578AED8F2A15}" type="presParOf" srcId="{480FA30A-55E5-49B4-AA2C-627BC9434C32}" destId="{28175160-8FE6-460E-86DD-943C82358B12}" srcOrd="0" destOrd="0" presId="urn:microsoft.com/office/officeart/2008/layout/HorizontalMultiLevelHierarchy"/>
    <dgm:cxn modelId="{0B9E1CD4-B93D-41FC-A2BB-6A28CC2A267E}" type="presParOf" srcId="{28175160-8FE6-460E-86DD-943C82358B12}" destId="{3AF0C96E-C56E-40B2-AF01-74C635DBFA6D}" srcOrd="0" destOrd="0" presId="urn:microsoft.com/office/officeart/2008/layout/HorizontalMultiLevelHierarchy"/>
    <dgm:cxn modelId="{318C2C02-4FAC-41D7-93B6-2EAA5DB1806C}" type="presParOf" srcId="{480FA30A-55E5-49B4-AA2C-627BC9434C32}" destId="{CB447382-E6B2-42D2-AFE9-9DB5FF006113}" srcOrd="1" destOrd="0" presId="urn:microsoft.com/office/officeart/2008/layout/HorizontalMultiLevelHierarchy"/>
    <dgm:cxn modelId="{2C191EB2-57C4-401E-92D3-74ABF765BBBD}" type="presParOf" srcId="{CB447382-E6B2-42D2-AFE9-9DB5FF006113}" destId="{3DA44B38-DDBC-4E53-8F1E-8516BF9AA682}" srcOrd="0" destOrd="0" presId="urn:microsoft.com/office/officeart/2008/layout/HorizontalMultiLevelHierarchy"/>
    <dgm:cxn modelId="{85C8818C-BC7E-42DA-8BB9-F3DB909C857A}" type="presParOf" srcId="{CB447382-E6B2-42D2-AFE9-9DB5FF006113}" destId="{F72A7A9E-95A1-4336-8576-E1317F10014F}" srcOrd="1" destOrd="0" presId="urn:microsoft.com/office/officeart/2008/layout/HorizontalMultiLevelHierarchy"/>
    <dgm:cxn modelId="{0E997C15-D98C-47E4-9AAB-75E31A826C61}" type="presParOf" srcId="{480FA30A-55E5-49B4-AA2C-627BC9434C32}" destId="{E769FC61-397B-4E4A-90C5-9113BA8D1420}" srcOrd="2" destOrd="0" presId="urn:microsoft.com/office/officeart/2008/layout/HorizontalMultiLevelHierarchy"/>
    <dgm:cxn modelId="{139B1EC9-6A8E-45E6-B2C7-BECE5577D7C1}" type="presParOf" srcId="{E769FC61-397B-4E4A-90C5-9113BA8D1420}" destId="{3CEC492F-00D8-4875-8567-A2B13DFA8943}" srcOrd="0" destOrd="0" presId="urn:microsoft.com/office/officeart/2008/layout/HorizontalMultiLevelHierarchy"/>
    <dgm:cxn modelId="{DD78A014-D3DE-48F8-9A33-38815B06AF90}" type="presParOf" srcId="{480FA30A-55E5-49B4-AA2C-627BC9434C32}" destId="{69A2DCCC-025E-4B73-9F73-75C37AB86397}" srcOrd="3" destOrd="0" presId="urn:microsoft.com/office/officeart/2008/layout/HorizontalMultiLevelHierarchy"/>
    <dgm:cxn modelId="{45178FA4-35AE-4F1B-81BF-E295910138F0}" type="presParOf" srcId="{69A2DCCC-025E-4B73-9F73-75C37AB86397}" destId="{376AF373-BF06-408E-87D1-1E87E17DD19F}" srcOrd="0" destOrd="0" presId="urn:microsoft.com/office/officeart/2008/layout/HorizontalMultiLevelHierarchy"/>
    <dgm:cxn modelId="{60F17EAF-CD03-4C0F-BAD6-9DF30598F2DC}" type="presParOf" srcId="{69A2DCCC-025E-4B73-9F73-75C37AB86397}" destId="{C75DE2F2-DE89-4DB2-8626-07D4861D56AE}" srcOrd="1" destOrd="0" presId="urn:microsoft.com/office/officeart/2008/layout/HorizontalMultiLevelHierarchy"/>
    <dgm:cxn modelId="{02B06D8D-3645-4248-BB58-AFF3282B8133}" type="presParOf" srcId="{480FA30A-55E5-49B4-AA2C-627BC9434C32}" destId="{C0B46468-1889-4A18-842D-806BF7BE313E}" srcOrd="4" destOrd="0" presId="urn:microsoft.com/office/officeart/2008/layout/HorizontalMultiLevelHierarchy"/>
    <dgm:cxn modelId="{B6B9087F-E278-4A32-855C-29C5B68AF8DA}" type="presParOf" srcId="{C0B46468-1889-4A18-842D-806BF7BE313E}" destId="{0DAB1C94-E9CC-400C-9243-C19F62C582D4}" srcOrd="0" destOrd="0" presId="urn:microsoft.com/office/officeart/2008/layout/HorizontalMultiLevelHierarchy"/>
    <dgm:cxn modelId="{2215DCC5-C184-409F-9D8F-0DE3BC266AFC}" type="presParOf" srcId="{480FA30A-55E5-49B4-AA2C-627BC9434C32}" destId="{DE2E1312-A66D-44D2-A287-AC7494F20217}" srcOrd="5" destOrd="0" presId="urn:microsoft.com/office/officeart/2008/layout/HorizontalMultiLevelHierarchy"/>
    <dgm:cxn modelId="{2F14C7F1-8959-459E-85B2-41412E3BE47E}" type="presParOf" srcId="{DE2E1312-A66D-44D2-A287-AC7494F20217}" destId="{A7CA5893-54F8-4F81-8321-8B50CBA50ADC}" srcOrd="0" destOrd="0" presId="urn:microsoft.com/office/officeart/2008/layout/HorizontalMultiLevelHierarchy"/>
    <dgm:cxn modelId="{B43B2F68-C65D-48AD-9D14-99D7858328E5}" type="presParOf" srcId="{DE2E1312-A66D-44D2-A287-AC7494F20217}" destId="{95417EEE-20F1-45CC-827C-5B7F192A7AE4}" srcOrd="1" destOrd="0" presId="urn:microsoft.com/office/officeart/2008/layout/HorizontalMultiLevelHierarchy"/>
    <dgm:cxn modelId="{18E7C0E1-B2EC-4137-BD54-A84974BD1543}" type="presParOf" srcId="{480FA30A-55E5-49B4-AA2C-627BC9434C32}" destId="{7F7D669C-934D-4618-96AC-FCA8A47B4A45}" srcOrd="6" destOrd="0" presId="urn:microsoft.com/office/officeart/2008/layout/HorizontalMultiLevelHierarchy"/>
    <dgm:cxn modelId="{B95EB16E-D4F1-43F9-B375-10DB16558FE5}" type="presParOf" srcId="{7F7D669C-934D-4618-96AC-FCA8A47B4A45}" destId="{B7D39A6D-8336-4F2A-8BCA-508421AA244A}" srcOrd="0" destOrd="0" presId="urn:microsoft.com/office/officeart/2008/layout/HorizontalMultiLevelHierarchy"/>
    <dgm:cxn modelId="{7FC76C0F-9B2C-41B3-A706-0293EB45959E}" type="presParOf" srcId="{480FA30A-55E5-49B4-AA2C-627BC9434C32}" destId="{CB910C3D-6C51-4C82-BD7D-F450A169FBFF}" srcOrd="7" destOrd="0" presId="urn:microsoft.com/office/officeart/2008/layout/HorizontalMultiLevelHierarchy"/>
    <dgm:cxn modelId="{B0A317BD-DCAD-47CA-856C-0DE8A84569B3}" type="presParOf" srcId="{CB910C3D-6C51-4C82-BD7D-F450A169FBFF}" destId="{8A48B087-17D1-460C-89AB-3AA7FF365183}" srcOrd="0" destOrd="0" presId="urn:microsoft.com/office/officeart/2008/layout/HorizontalMultiLevelHierarchy"/>
    <dgm:cxn modelId="{98AA271C-D68B-4917-B0E0-31BF17392F62}" type="presParOf" srcId="{CB910C3D-6C51-4C82-BD7D-F450A169FBFF}" destId="{0BB03008-1759-400F-B7F8-4840D9F31228}" srcOrd="1" destOrd="0" presId="urn:microsoft.com/office/officeart/2008/layout/HorizontalMultiLevelHierarchy"/>
    <dgm:cxn modelId="{73A74341-1A24-4C9A-B543-28E986BF92EF}" type="presParOf" srcId="{480FA30A-55E5-49B4-AA2C-627BC9434C32}" destId="{E8F44F6F-D32F-4883-9779-B7371E9CB565}" srcOrd="8" destOrd="0" presId="urn:microsoft.com/office/officeart/2008/layout/HorizontalMultiLevelHierarchy"/>
    <dgm:cxn modelId="{888E93AE-C0EB-4DC3-B983-F1EEB9A5F424}" type="presParOf" srcId="{E8F44F6F-D32F-4883-9779-B7371E9CB565}" destId="{25D21D66-835A-42B3-B974-45C1A2A93283}" srcOrd="0" destOrd="0" presId="urn:microsoft.com/office/officeart/2008/layout/HorizontalMultiLevelHierarchy"/>
    <dgm:cxn modelId="{86700B18-72E2-4633-9F48-7FB72890817B}" type="presParOf" srcId="{480FA30A-55E5-49B4-AA2C-627BC9434C32}" destId="{DFA22B1F-521C-49EE-B849-BD6DB5C5EBF4}" srcOrd="9" destOrd="0" presId="urn:microsoft.com/office/officeart/2008/layout/HorizontalMultiLevelHierarchy"/>
    <dgm:cxn modelId="{F7315508-64E8-4488-8DEA-DEC0EFDA65C2}" type="presParOf" srcId="{DFA22B1F-521C-49EE-B849-BD6DB5C5EBF4}" destId="{616853DD-3DFC-4F7F-B164-203824C9CC17}" srcOrd="0" destOrd="0" presId="urn:microsoft.com/office/officeart/2008/layout/HorizontalMultiLevelHierarchy"/>
    <dgm:cxn modelId="{32DFB702-6A85-4EB7-AA78-7483C3E4CA7B}" type="presParOf" srcId="{DFA22B1F-521C-49EE-B849-BD6DB5C5EBF4}" destId="{9FC7DF0B-D056-4429-BE5A-8BF730AA7CBC}"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C8DAC0-CD2E-45A8-A15E-F342616CA078}" type="doc">
      <dgm:prSet loTypeId="urn:microsoft.com/office/officeart/2008/layout/VerticalCurvedList" loCatId="list" qsTypeId="urn:microsoft.com/office/officeart/2005/8/quickstyle/simple1" qsCatId="simple" csTypeId="urn:microsoft.com/office/officeart/2005/8/colors/colorful2" csCatId="colorful" phldr="1"/>
      <dgm:spPr>
        <a:scene3d>
          <a:camera prst="orthographicFront">
            <a:rot lat="0" lon="0" rev="0"/>
          </a:camera>
          <a:lightRig rig="glow" dir="t">
            <a:rot lat="0" lon="0" rev="4800000"/>
          </a:lightRig>
        </a:scene3d>
      </dgm:spPr>
      <dgm:t>
        <a:bodyPr/>
        <a:lstStyle/>
        <a:p>
          <a:endParaRPr lang="en-US"/>
        </a:p>
      </dgm:t>
    </dgm:pt>
    <dgm:pt modelId="{F81801DA-ACC0-4963-953C-06A366B75080}">
      <dgm:prSet phldrT="[Text]"/>
      <dgm:spPr>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solidFill>
            </a:rPr>
            <a:t>Leadership Feeling</a:t>
          </a:r>
          <a:endParaRPr lang="en-US" b="1" dirty="0">
            <a:solidFill>
              <a:schemeClr val="tx1"/>
            </a:solidFill>
          </a:endParaRPr>
        </a:p>
      </dgm:t>
    </dgm:pt>
    <dgm:pt modelId="{B78E15B6-44D1-4730-BD2E-374DBF014899}" type="parTrans" cxnId="{C90FC162-8EBF-4B3D-8AE5-55A33453109F}">
      <dgm:prSet/>
      <dgm:spPr/>
      <dgm:t>
        <a:bodyPr/>
        <a:lstStyle/>
        <a:p>
          <a:endParaRPr lang="en-US"/>
        </a:p>
      </dgm:t>
    </dgm:pt>
    <dgm:pt modelId="{194EF4D7-0DF4-4094-B750-912F4946DAA5}" type="sibTrans" cxnId="{C90FC162-8EBF-4B3D-8AE5-55A33453109F}">
      <dgm:prSet/>
      <dgm:spPr/>
      <dgm:t>
        <a:bodyPr/>
        <a:lstStyle/>
        <a:p>
          <a:endParaRPr lang="en-US"/>
        </a:p>
      </dgm:t>
    </dgm:pt>
    <dgm:pt modelId="{115F2AAD-90A1-407F-A0FC-F2C848A56871}">
      <dgm:prSet phldrT="[Text]"/>
      <dgm:spPr>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smtClean="0">
              <a:solidFill>
                <a:schemeClr val="tx1"/>
              </a:solidFill>
            </a:rPr>
            <a:t>Integrated</a:t>
          </a:r>
          <a:endParaRPr lang="en-US" b="1" dirty="0">
            <a:solidFill>
              <a:schemeClr val="tx1"/>
            </a:solidFill>
          </a:endParaRPr>
        </a:p>
      </dgm:t>
    </dgm:pt>
    <dgm:pt modelId="{05F0CF11-2504-442C-BAF5-0CAC77CDB13B}" type="parTrans" cxnId="{EE96DD08-1A1D-4A4C-9DD8-4028D187ED66}">
      <dgm:prSet/>
      <dgm:spPr/>
      <dgm:t>
        <a:bodyPr/>
        <a:lstStyle/>
        <a:p>
          <a:endParaRPr lang="en-US"/>
        </a:p>
      </dgm:t>
    </dgm:pt>
    <dgm:pt modelId="{800F456B-CA94-46B2-B1EE-F6689A2FBCD6}" type="sibTrans" cxnId="{EE96DD08-1A1D-4A4C-9DD8-4028D187ED66}">
      <dgm:prSet/>
      <dgm:spPr/>
      <dgm:t>
        <a:bodyPr/>
        <a:lstStyle/>
        <a:p>
          <a:endParaRPr lang="en-US"/>
        </a:p>
      </dgm:t>
    </dgm:pt>
    <dgm:pt modelId="{D4E18A9E-A49A-4AA3-91E4-2DB8F7255D4C}">
      <dgm:prSet phldrT="[Text]"/>
      <dgm:spPr>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solidFill>
            </a:rPr>
            <a:t>Tendency</a:t>
          </a:r>
          <a:endParaRPr lang="en-US" b="1" dirty="0">
            <a:solidFill>
              <a:schemeClr val="tx1"/>
            </a:solidFill>
          </a:endParaRPr>
        </a:p>
      </dgm:t>
    </dgm:pt>
    <dgm:pt modelId="{8390E1DE-47A7-4D8C-88DF-871137D928E4}" type="parTrans" cxnId="{0641EE57-01F1-43A4-94A2-CC984E601C61}">
      <dgm:prSet/>
      <dgm:spPr/>
      <dgm:t>
        <a:bodyPr/>
        <a:lstStyle/>
        <a:p>
          <a:endParaRPr lang="en-US"/>
        </a:p>
      </dgm:t>
    </dgm:pt>
    <dgm:pt modelId="{103EAC23-DE4F-4D65-8795-8B5DECBB4653}" type="sibTrans" cxnId="{0641EE57-01F1-43A4-94A2-CC984E601C61}">
      <dgm:prSet/>
      <dgm:spPr/>
      <dgm:t>
        <a:bodyPr/>
        <a:lstStyle/>
        <a:p>
          <a:endParaRPr lang="en-US"/>
        </a:p>
      </dgm:t>
    </dgm:pt>
    <dgm:pt modelId="{7A2A68EF-3F69-463F-8A0D-C5FE9369F9CF}">
      <dgm:prSet phldrT="[Text]"/>
      <dgm:spPr>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solidFill>
            </a:rPr>
            <a:t>Young (Thinking)</a:t>
          </a:r>
          <a:endParaRPr lang="en-US" b="1" dirty="0">
            <a:solidFill>
              <a:schemeClr val="tx1"/>
            </a:solidFill>
          </a:endParaRPr>
        </a:p>
      </dgm:t>
    </dgm:pt>
    <dgm:pt modelId="{F2C9E5F2-E022-4C21-85FA-48ECC5F36335}" type="parTrans" cxnId="{26BFD758-AD49-4899-B3E6-79738778CCF2}">
      <dgm:prSet/>
      <dgm:spPr/>
      <dgm:t>
        <a:bodyPr/>
        <a:lstStyle/>
        <a:p>
          <a:endParaRPr lang="en-US"/>
        </a:p>
      </dgm:t>
    </dgm:pt>
    <dgm:pt modelId="{670F1520-FC33-4039-8377-F02F20C19B22}" type="sibTrans" cxnId="{26BFD758-AD49-4899-B3E6-79738778CCF2}">
      <dgm:prSet/>
      <dgm:spPr/>
      <dgm:t>
        <a:bodyPr/>
        <a:lstStyle/>
        <a:p>
          <a:endParaRPr lang="en-US"/>
        </a:p>
      </dgm:t>
    </dgm:pt>
    <dgm:pt modelId="{4FC61EB4-EDC6-47EF-8548-BF06C19A92C6}">
      <dgm:prSet phldrT="[Text]"/>
      <dgm:spPr>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solidFill>
            </a:rPr>
            <a:t>Appearance (External)</a:t>
          </a:r>
          <a:endParaRPr lang="en-US" b="1" dirty="0">
            <a:solidFill>
              <a:schemeClr val="tx1"/>
            </a:solidFill>
          </a:endParaRPr>
        </a:p>
      </dgm:t>
    </dgm:pt>
    <dgm:pt modelId="{C050A770-7BBE-44AF-B48C-409E5795C16E}" type="parTrans" cxnId="{6EF7EDF2-79C8-4B6C-8056-1312A024E9DD}">
      <dgm:prSet/>
      <dgm:spPr/>
      <dgm:t>
        <a:bodyPr/>
        <a:lstStyle/>
        <a:p>
          <a:endParaRPr lang="en-US"/>
        </a:p>
      </dgm:t>
    </dgm:pt>
    <dgm:pt modelId="{0F17E306-9621-4B4D-B8D3-29264F90E81C}" type="sibTrans" cxnId="{6EF7EDF2-79C8-4B6C-8056-1312A024E9DD}">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US"/>
        </a:p>
      </dgm:t>
    </dgm:pt>
    <dgm:pt modelId="{3BF60897-1298-4EAA-8C2A-6D8835346CCD}" type="pres">
      <dgm:prSet presAssocID="{4DC8DAC0-CD2E-45A8-A15E-F342616CA078}" presName="Name0" presStyleCnt="0">
        <dgm:presLayoutVars>
          <dgm:chMax val="7"/>
          <dgm:chPref val="7"/>
          <dgm:dir/>
        </dgm:presLayoutVars>
      </dgm:prSet>
      <dgm:spPr/>
      <dgm:t>
        <a:bodyPr/>
        <a:lstStyle/>
        <a:p>
          <a:endParaRPr lang="en-US"/>
        </a:p>
      </dgm:t>
    </dgm:pt>
    <dgm:pt modelId="{1C294624-0538-400B-B3D5-0DD4F6F7F12F}" type="pres">
      <dgm:prSet presAssocID="{4DC8DAC0-CD2E-45A8-A15E-F342616CA078}" presName="Name1"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6AAD0581-ED84-4C91-B0DA-555D69C1A139}" type="pres">
      <dgm:prSet presAssocID="{4DC8DAC0-CD2E-45A8-A15E-F342616CA078}" presName="cycle"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3BC9B5A8-B3C2-4FCE-B9E0-F1BA6A6299B9}" type="pres">
      <dgm:prSet presAssocID="{4DC8DAC0-CD2E-45A8-A15E-F342616CA078}" presName="srcNode" presStyleLbl="node1" presStyleIdx="0" presStyleCnt="5"/>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270A543C-1C69-4A96-8655-24A636FF5DDC}" type="pres">
      <dgm:prSet presAssocID="{4DC8DAC0-CD2E-45A8-A15E-F342616CA078}" presName="conn" presStyleLbl="parChTrans1D2" presStyleIdx="0" presStyleCnt="1" custLinFactNeighborY="468"/>
      <dgm:spPr/>
      <dgm:t>
        <a:bodyPr/>
        <a:lstStyle/>
        <a:p>
          <a:endParaRPr lang="en-US"/>
        </a:p>
      </dgm:t>
    </dgm:pt>
    <dgm:pt modelId="{CF4C051C-308E-4EAA-A18E-0BB00A559FF7}" type="pres">
      <dgm:prSet presAssocID="{4DC8DAC0-CD2E-45A8-A15E-F342616CA078}" presName="extraNode" presStyleLbl="node1" presStyleIdx="0" presStyleCnt="5"/>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7BB27BF0-BF5A-46DE-A9A7-3CD9657D51EF}" type="pres">
      <dgm:prSet presAssocID="{4DC8DAC0-CD2E-45A8-A15E-F342616CA078}" presName="dstNode" presStyleLbl="node1" presStyleIdx="0" presStyleCnt="5"/>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E9EB8FEC-A89D-4749-B7DC-5D2B39EDE345}" type="pres">
      <dgm:prSet presAssocID="{4FC61EB4-EDC6-47EF-8548-BF06C19A92C6}" presName="text_1" presStyleLbl="node1" presStyleIdx="0" presStyleCnt="5">
        <dgm:presLayoutVars>
          <dgm:bulletEnabled val="1"/>
        </dgm:presLayoutVars>
      </dgm:prSet>
      <dgm:spPr/>
      <dgm:t>
        <a:bodyPr/>
        <a:lstStyle/>
        <a:p>
          <a:endParaRPr lang="en-US"/>
        </a:p>
      </dgm:t>
    </dgm:pt>
    <dgm:pt modelId="{F1057F60-6B9F-4E12-A96A-E1419515C4AF}" type="pres">
      <dgm:prSet presAssocID="{4FC61EB4-EDC6-47EF-8548-BF06C19A92C6}" presName="accent_1"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AAB5F2A7-FF39-427E-B135-7DDFC0F9421E}" type="pres">
      <dgm:prSet presAssocID="{4FC61EB4-EDC6-47EF-8548-BF06C19A92C6}" presName="accentRepeatNode" presStyleLbl="solidFgAcc1" presStyleIdx="0" presStyleCnt="5"/>
      <dgm:spPr>
        <a:gradFill rotWithShape="0">
          <a:gsLst>
            <a:gs pos="0">
              <a:srgbClr val="D6B19C"/>
            </a:gs>
            <a:gs pos="30000">
              <a:srgbClr val="D49E6C"/>
            </a:gs>
            <a:gs pos="70000">
              <a:srgbClr val="A65528"/>
            </a:gs>
            <a:gs pos="100000">
              <a:srgbClr val="663012"/>
            </a:gs>
          </a:gsLst>
          <a:lin ang="5400000" scaled="0"/>
        </a:gradFill>
        <a:ln w="3810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a:p>
      </dgm:t>
    </dgm:pt>
    <dgm:pt modelId="{877CF1B0-43E0-4922-AE3A-7D8693A6DCE4}" type="pres">
      <dgm:prSet presAssocID="{F81801DA-ACC0-4963-953C-06A366B75080}" presName="text_2" presStyleLbl="node1" presStyleIdx="1" presStyleCnt="5">
        <dgm:presLayoutVars>
          <dgm:bulletEnabled val="1"/>
        </dgm:presLayoutVars>
      </dgm:prSet>
      <dgm:spPr/>
      <dgm:t>
        <a:bodyPr/>
        <a:lstStyle/>
        <a:p>
          <a:endParaRPr lang="en-US"/>
        </a:p>
      </dgm:t>
    </dgm:pt>
    <dgm:pt modelId="{0F263F96-8CD8-41A8-B7FB-18444B291530}" type="pres">
      <dgm:prSet presAssocID="{F81801DA-ACC0-4963-953C-06A366B75080}" presName="accent_2"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924A77A0-CCC0-4EF6-B052-CFE3D66B9D29}" type="pres">
      <dgm:prSet presAssocID="{F81801DA-ACC0-4963-953C-06A366B75080}" presName="accentRepeatNode" presStyleLbl="solidFgAcc1" presStyleIdx="1" presStyleCnt="5"/>
      <dgm:spPr>
        <a:gradFill rotWithShape="0">
          <a:gsLst>
            <a:gs pos="0">
              <a:srgbClr val="D6B19C"/>
            </a:gs>
            <a:gs pos="30000">
              <a:srgbClr val="D49E6C"/>
            </a:gs>
            <a:gs pos="70000">
              <a:srgbClr val="A65528"/>
            </a:gs>
            <a:gs pos="100000">
              <a:srgbClr val="663012"/>
            </a:gs>
          </a:gsLst>
          <a:lin ang="5400000" scaled="0"/>
        </a:gradFill>
        <a:ln w="3810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a:p>
      </dgm:t>
    </dgm:pt>
    <dgm:pt modelId="{FAECD659-027F-4A0D-BBFF-709EF96B6BD0}" type="pres">
      <dgm:prSet presAssocID="{115F2AAD-90A1-407F-A0FC-F2C848A56871}" presName="text_3" presStyleLbl="node1" presStyleIdx="2" presStyleCnt="5">
        <dgm:presLayoutVars>
          <dgm:bulletEnabled val="1"/>
        </dgm:presLayoutVars>
      </dgm:prSet>
      <dgm:spPr/>
      <dgm:t>
        <a:bodyPr/>
        <a:lstStyle/>
        <a:p>
          <a:endParaRPr lang="en-US"/>
        </a:p>
      </dgm:t>
    </dgm:pt>
    <dgm:pt modelId="{B20026C4-330D-48BD-AF1B-1106BA89927A}" type="pres">
      <dgm:prSet presAssocID="{115F2AAD-90A1-407F-A0FC-F2C848A56871}" presName="accent_3"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92F68227-3D49-4637-833F-2A6835D94819}" type="pres">
      <dgm:prSet presAssocID="{115F2AAD-90A1-407F-A0FC-F2C848A56871}" presName="accentRepeatNode" presStyleLbl="solidFgAcc1" presStyleIdx="2" presStyleCnt="5"/>
      <dgm:spPr>
        <a:gradFill rotWithShape="0">
          <a:gsLst>
            <a:gs pos="0">
              <a:srgbClr val="D6B19C"/>
            </a:gs>
            <a:gs pos="30000">
              <a:srgbClr val="D49E6C"/>
            </a:gs>
            <a:gs pos="70000">
              <a:srgbClr val="A65528"/>
            </a:gs>
            <a:gs pos="100000">
              <a:srgbClr val="663012"/>
            </a:gs>
          </a:gsLst>
          <a:lin ang="5400000" scaled="0"/>
        </a:gradFill>
        <a:ln w="3810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a:p>
      </dgm:t>
    </dgm:pt>
    <dgm:pt modelId="{84D6FBAB-AA49-4915-9733-4FB88B875874}" type="pres">
      <dgm:prSet presAssocID="{D4E18A9E-A49A-4AA3-91E4-2DB8F7255D4C}" presName="text_4" presStyleLbl="node1" presStyleIdx="3" presStyleCnt="5">
        <dgm:presLayoutVars>
          <dgm:bulletEnabled val="1"/>
        </dgm:presLayoutVars>
      </dgm:prSet>
      <dgm:spPr/>
      <dgm:t>
        <a:bodyPr/>
        <a:lstStyle/>
        <a:p>
          <a:endParaRPr lang="en-US"/>
        </a:p>
      </dgm:t>
    </dgm:pt>
    <dgm:pt modelId="{D07B7353-0276-47F6-8A9B-3BB76238F384}" type="pres">
      <dgm:prSet presAssocID="{D4E18A9E-A49A-4AA3-91E4-2DB8F7255D4C}" presName="accent_4"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16507443-15C7-4C93-B11B-C90AA9CD4F97}" type="pres">
      <dgm:prSet presAssocID="{D4E18A9E-A49A-4AA3-91E4-2DB8F7255D4C}" presName="accentRepeatNode" presStyleLbl="solidFgAcc1" presStyleIdx="3" presStyleCnt="5"/>
      <dgm:spPr>
        <a:gradFill rotWithShape="0">
          <a:gsLst>
            <a:gs pos="0">
              <a:srgbClr val="D6B19C"/>
            </a:gs>
            <a:gs pos="30000">
              <a:srgbClr val="D49E6C"/>
            </a:gs>
            <a:gs pos="70000">
              <a:srgbClr val="A65528"/>
            </a:gs>
            <a:gs pos="100000">
              <a:srgbClr val="663012"/>
            </a:gs>
          </a:gsLst>
          <a:lin ang="5400000" scaled="0"/>
        </a:gradFill>
        <a:ln w="3810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a:p>
      </dgm:t>
    </dgm:pt>
    <dgm:pt modelId="{68E4ECB4-10B0-423F-92F6-DE371608B626}" type="pres">
      <dgm:prSet presAssocID="{7A2A68EF-3F69-463F-8A0D-C5FE9369F9CF}" presName="text_5" presStyleLbl="node1" presStyleIdx="4" presStyleCnt="5">
        <dgm:presLayoutVars>
          <dgm:bulletEnabled val="1"/>
        </dgm:presLayoutVars>
      </dgm:prSet>
      <dgm:spPr/>
      <dgm:t>
        <a:bodyPr/>
        <a:lstStyle/>
        <a:p>
          <a:endParaRPr lang="en-US"/>
        </a:p>
      </dgm:t>
    </dgm:pt>
    <dgm:pt modelId="{10082CE5-1034-468A-9CB6-EAFB8D17A95B}" type="pres">
      <dgm:prSet presAssocID="{7A2A68EF-3F69-463F-8A0D-C5FE9369F9CF}" presName="accent_5"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C4105F1E-9B37-4D2D-B397-A6CC0FE42638}" type="pres">
      <dgm:prSet presAssocID="{7A2A68EF-3F69-463F-8A0D-C5FE9369F9CF}" presName="accentRepeatNode" presStyleLbl="solidFgAcc1" presStyleIdx="4" presStyleCnt="5"/>
      <dgm:spPr>
        <a:gradFill rotWithShape="0">
          <a:gsLst>
            <a:gs pos="0">
              <a:srgbClr val="D6B19C"/>
            </a:gs>
            <a:gs pos="30000">
              <a:srgbClr val="D49E6C"/>
            </a:gs>
            <a:gs pos="70000">
              <a:srgbClr val="A65528"/>
            </a:gs>
            <a:gs pos="100000">
              <a:srgbClr val="663012"/>
            </a:gs>
          </a:gsLst>
          <a:lin ang="5400000" scaled="0"/>
        </a:gradFill>
        <a:ln w="3810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a:p>
      </dgm:t>
    </dgm:pt>
  </dgm:ptLst>
  <dgm:cxnLst>
    <dgm:cxn modelId="{546241F2-1E72-4A3D-A0B6-9BBCCE45AB1D}" type="presOf" srcId="{4DC8DAC0-CD2E-45A8-A15E-F342616CA078}" destId="{3BF60897-1298-4EAA-8C2A-6D8835346CCD}" srcOrd="0" destOrd="0" presId="urn:microsoft.com/office/officeart/2008/layout/VerticalCurvedList"/>
    <dgm:cxn modelId="{6EF7EDF2-79C8-4B6C-8056-1312A024E9DD}" srcId="{4DC8DAC0-CD2E-45A8-A15E-F342616CA078}" destId="{4FC61EB4-EDC6-47EF-8548-BF06C19A92C6}" srcOrd="0" destOrd="0" parTransId="{C050A770-7BBE-44AF-B48C-409E5795C16E}" sibTransId="{0F17E306-9621-4B4D-B8D3-29264F90E81C}"/>
    <dgm:cxn modelId="{16CEE1F0-99A6-4C08-8A12-D75F61310886}" type="presOf" srcId="{7A2A68EF-3F69-463F-8A0D-C5FE9369F9CF}" destId="{68E4ECB4-10B0-423F-92F6-DE371608B626}" srcOrd="0" destOrd="0" presId="urn:microsoft.com/office/officeart/2008/layout/VerticalCurvedList"/>
    <dgm:cxn modelId="{B6A357A9-42A2-4CEF-990B-DE8E1445873C}" type="presOf" srcId="{F81801DA-ACC0-4963-953C-06A366B75080}" destId="{877CF1B0-43E0-4922-AE3A-7D8693A6DCE4}" srcOrd="0" destOrd="0" presId="urn:microsoft.com/office/officeart/2008/layout/VerticalCurvedList"/>
    <dgm:cxn modelId="{C90FC162-8EBF-4B3D-8AE5-55A33453109F}" srcId="{4DC8DAC0-CD2E-45A8-A15E-F342616CA078}" destId="{F81801DA-ACC0-4963-953C-06A366B75080}" srcOrd="1" destOrd="0" parTransId="{B78E15B6-44D1-4730-BD2E-374DBF014899}" sibTransId="{194EF4D7-0DF4-4094-B750-912F4946DAA5}"/>
    <dgm:cxn modelId="{F0A6E102-E5DF-452D-9D93-6C34CD6EEE4A}" type="presOf" srcId="{4FC61EB4-EDC6-47EF-8548-BF06C19A92C6}" destId="{E9EB8FEC-A89D-4749-B7DC-5D2B39EDE345}" srcOrd="0" destOrd="0" presId="urn:microsoft.com/office/officeart/2008/layout/VerticalCurvedList"/>
    <dgm:cxn modelId="{EBE54D17-CE3B-405B-B087-D2CF1CFA72DF}" type="presOf" srcId="{115F2AAD-90A1-407F-A0FC-F2C848A56871}" destId="{FAECD659-027F-4A0D-BBFF-709EF96B6BD0}" srcOrd="0" destOrd="0" presId="urn:microsoft.com/office/officeart/2008/layout/VerticalCurvedList"/>
    <dgm:cxn modelId="{EE96DD08-1A1D-4A4C-9DD8-4028D187ED66}" srcId="{4DC8DAC0-CD2E-45A8-A15E-F342616CA078}" destId="{115F2AAD-90A1-407F-A0FC-F2C848A56871}" srcOrd="2" destOrd="0" parTransId="{05F0CF11-2504-442C-BAF5-0CAC77CDB13B}" sibTransId="{800F456B-CA94-46B2-B1EE-F6689A2FBCD6}"/>
    <dgm:cxn modelId="{AE4DD2C4-62FD-4345-9C48-3F0F7371DD40}" type="presOf" srcId="{D4E18A9E-A49A-4AA3-91E4-2DB8F7255D4C}" destId="{84D6FBAB-AA49-4915-9733-4FB88B875874}" srcOrd="0" destOrd="0" presId="urn:microsoft.com/office/officeart/2008/layout/VerticalCurvedList"/>
    <dgm:cxn modelId="{26BFD758-AD49-4899-B3E6-79738778CCF2}" srcId="{4DC8DAC0-CD2E-45A8-A15E-F342616CA078}" destId="{7A2A68EF-3F69-463F-8A0D-C5FE9369F9CF}" srcOrd="4" destOrd="0" parTransId="{F2C9E5F2-E022-4C21-85FA-48ECC5F36335}" sibTransId="{670F1520-FC33-4039-8377-F02F20C19B22}"/>
    <dgm:cxn modelId="{A71AFC8B-F9AE-4B71-B02C-F63E7623DB61}" type="presOf" srcId="{0F17E306-9621-4B4D-B8D3-29264F90E81C}" destId="{270A543C-1C69-4A96-8655-24A636FF5DDC}" srcOrd="0" destOrd="0" presId="urn:microsoft.com/office/officeart/2008/layout/VerticalCurvedList"/>
    <dgm:cxn modelId="{0641EE57-01F1-43A4-94A2-CC984E601C61}" srcId="{4DC8DAC0-CD2E-45A8-A15E-F342616CA078}" destId="{D4E18A9E-A49A-4AA3-91E4-2DB8F7255D4C}" srcOrd="3" destOrd="0" parTransId="{8390E1DE-47A7-4D8C-88DF-871137D928E4}" sibTransId="{103EAC23-DE4F-4D65-8795-8B5DECBB4653}"/>
    <dgm:cxn modelId="{D5BDEC6A-109F-4168-A6FA-64E08ED71D46}" type="presParOf" srcId="{3BF60897-1298-4EAA-8C2A-6D8835346CCD}" destId="{1C294624-0538-400B-B3D5-0DD4F6F7F12F}" srcOrd="0" destOrd="0" presId="urn:microsoft.com/office/officeart/2008/layout/VerticalCurvedList"/>
    <dgm:cxn modelId="{2B95DD22-3376-48C4-8EAC-2693CCB3CD61}" type="presParOf" srcId="{1C294624-0538-400B-B3D5-0DD4F6F7F12F}" destId="{6AAD0581-ED84-4C91-B0DA-555D69C1A139}" srcOrd="0" destOrd="0" presId="urn:microsoft.com/office/officeart/2008/layout/VerticalCurvedList"/>
    <dgm:cxn modelId="{3D5F47FA-DC05-491E-9817-C67FD59928E5}" type="presParOf" srcId="{6AAD0581-ED84-4C91-B0DA-555D69C1A139}" destId="{3BC9B5A8-B3C2-4FCE-B9E0-F1BA6A6299B9}" srcOrd="0" destOrd="0" presId="urn:microsoft.com/office/officeart/2008/layout/VerticalCurvedList"/>
    <dgm:cxn modelId="{D48E0767-40A2-4777-B3F1-B7D17AA342ED}" type="presParOf" srcId="{6AAD0581-ED84-4C91-B0DA-555D69C1A139}" destId="{270A543C-1C69-4A96-8655-24A636FF5DDC}" srcOrd="1" destOrd="0" presId="urn:microsoft.com/office/officeart/2008/layout/VerticalCurvedList"/>
    <dgm:cxn modelId="{184ACC49-6927-4E6D-94F4-57F8834DFECB}" type="presParOf" srcId="{6AAD0581-ED84-4C91-B0DA-555D69C1A139}" destId="{CF4C051C-308E-4EAA-A18E-0BB00A559FF7}" srcOrd="2" destOrd="0" presId="urn:microsoft.com/office/officeart/2008/layout/VerticalCurvedList"/>
    <dgm:cxn modelId="{C8B0171A-8835-4425-9177-6566FFBECB1C}" type="presParOf" srcId="{6AAD0581-ED84-4C91-B0DA-555D69C1A139}" destId="{7BB27BF0-BF5A-46DE-A9A7-3CD9657D51EF}" srcOrd="3" destOrd="0" presId="urn:microsoft.com/office/officeart/2008/layout/VerticalCurvedList"/>
    <dgm:cxn modelId="{0387FA14-C0A3-439F-9349-A2F8586A7F5B}" type="presParOf" srcId="{1C294624-0538-400B-B3D5-0DD4F6F7F12F}" destId="{E9EB8FEC-A89D-4749-B7DC-5D2B39EDE345}" srcOrd="1" destOrd="0" presId="urn:microsoft.com/office/officeart/2008/layout/VerticalCurvedList"/>
    <dgm:cxn modelId="{C3B64B49-364F-4B0B-84F6-178A75AF1BAC}" type="presParOf" srcId="{1C294624-0538-400B-B3D5-0DD4F6F7F12F}" destId="{F1057F60-6B9F-4E12-A96A-E1419515C4AF}" srcOrd="2" destOrd="0" presId="urn:microsoft.com/office/officeart/2008/layout/VerticalCurvedList"/>
    <dgm:cxn modelId="{3B127F3B-8265-4E69-961E-0134544D7292}" type="presParOf" srcId="{F1057F60-6B9F-4E12-A96A-E1419515C4AF}" destId="{AAB5F2A7-FF39-427E-B135-7DDFC0F9421E}" srcOrd="0" destOrd="0" presId="urn:microsoft.com/office/officeart/2008/layout/VerticalCurvedList"/>
    <dgm:cxn modelId="{B5FF0696-0063-4190-8A9F-977727820527}" type="presParOf" srcId="{1C294624-0538-400B-B3D5-0DD4F6F7F12F}" destId="{877CF1B0-43E0-4922-AE3A-7D8693A6DCE4}" srcOrd="3" destOrd="0" presId="urn:microsoft.com/office/officeart/2008/layout/VerticalCurvedList"/>
    <dgm:cxn modelId="{B20475F0-D87E-4032-ABA0-1D0D5FD51BF5}" type="presParOf" srcId="{1C294624-0538-400B-B3D5-0DD4F6F7F12F}" destId="{0F263F96-8CD8-41A8-B7FB-18444B291530}" srcOrd="4" destOrd="0" presId="urn:microsoft.com/office/officeart/2008/layout/VerticalCurvedList"/>
    <dgm:cxn modelId="{45C76284-50E8-4014-A8D3-D653FF32CDEE}" type="presParOf" srcId="{0F263F96-8CD8-41A8-B7FB-18444B291530}" destId="{924A77A0-CCC0-4EF6-B052-CFE3D66B9D29}" srcOrd="0" destOrd="0" presId="urn:microsoft.com/office/officeart/2008/layout/VerticalCurvedList"/>
    <dgm:cxn modelId="{9914A34F-B676-48E9-B151-028ED3DD218C}" type="presParOf" srcId="{1C294624-0538-400B-B3D5-0DD4F6F7F12F}" destId="{FAECD659-027F-4A0D-BBFF-709EF96B6BD0}" srcOrd="5" destOrd="0" presId="urn:microsoft.com/office/officeart/2008/layout/VerticalCurvedList"/>
    <dgm:cxn modelId="{4065F506-0224-4872-A45F-C35F7450B679}" type="presParOf" srcId="{1C294624-0538-400B-B3D5-0DD4F6F7F12F}" destId="{B20026C4-330D-48BD-AF1B-1106BA89927A}" srcOrd="6" destOrd="0" presId="urn:microsoft.com/office/officeart/2008/layout/VerticalCurvedList"/>
    <dgm:cxn modelId="{A7B0E512-3C85-4B90-9C79-7CA0DB31E233}" type="presParOf" srcId="{B20026C4-330D-48BD-AF1B-1106BA89927A}" destId="{92F68227-3D49-4637-833F-2A6835D94819}" srcOrd="0" destOrd="0" presId="urn:microsoft.com/office/officeart/2008/layout/VerticalCurvedList"/>
    <dgm:cxn modelId="{EC5DDED2-7557-4DDA-B338-B5A3C85E3E07}" type="presParOf" srcId="{1C294624-0538-400B-B3D5-0DD4F6F7F12F}" destId="{84D6FBAB-AA49-4915-9733-4FB88B875874}" srcOrd="7" destOrd="0" presId="urn:microsoft.com/office/officeart/2008/layout/VerticalCurvedList"/>
    <dgm:cxn modelId="{615C7983-94D6-4344-9315-A5F4CA3F54B1}" type="presParOf" srcId="{1C294624-0538-400B-B3D5-0DD4F6F7F12F}" destId="{D07B7353-0276-47F6-8A9B-3BB76238F384}" srcOrd="8" destOrd="0" presId="urn:microsoft.com/office/officeart/2008/layout/VerticalCurvedList"/>
    <dgm:cxn modelId="{73A0F596-F661-4ECB-87AD-2C2709319422}" type="presParOf" srcId="{D07B7353-0276-47F6-8A9B-3BB76238F384}" destId="{16507443-15C7-4C93-B11B-C90AA9CD4F97}" srcOrd="0" destOrd="0" presId="urn:microsoft.com/office/officeart/2008/layout/VerticalCurvedList"/>
    <dgm:cxn modelId="{F93DE306-C5E6-4C59-A1DD-8C3DAF3270B3}" type="presParOf" srcId="{1C294624-0538-400B-B3D5-0DD4F6F7F12F}" destId="{68E4ECB4-10B0-423F-92F6-DE371608B626}" srcOrd="9" destOrd="0" presId="urn:microsoft.com/office/officeart/2008/layout/VerticalCurvedList"/>
    <dgm:cxn modelId="{14FE3B3A-C664-4022-8FAD-EEB367376DDE}" type="presParOf" srcId="{1C294624-0538-400B-B3D5-0DD4F6F7F12F}" destId="{10082CE5-1034-468A-9CB6-EAFB8D17A95B}" srcOrd="10" destOrd="0" presId="urn:microsoft.com/office/officeart/2008/layout/VerticalCurvedList"/>
    <dgm:cxn modelId="{E1A5ECD0-1380-456C-9CF6-8E1044D5E8FC}" type="presParOf" srcId="{10082CE5-1034-468A-9CB6-EAFB8D17A95B}" destId="{C4105F1E-9B37-4D2D-B397-A6CC0FE42638}"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62FDEB-0440-420D-A9D4-418DC8D289E1}" type="doc">
      <dgm:prSet loTypeId="urn:microsoft.com/office/officeart/2005/8/layout/hList1" loCatId="list" qsTypeId="urn:microsoft.com/office/officeart/2005/8/quickstyle/3d3" qsCatId="3D" csTypeId="urn:microsoft.com/office/officeart/2005/8/colors/colorful3" csCatId="colorful" phldr="1"/>
      <dgm:spPr>
        <a:scene3d>
          <a:camera prst="orthographicFront">
            <a:rot lat="0" lon="0" rev="0"/>
          </a:camera>
          <a:lightRig rig="balanced" dir="t">
            <a:rot lat="0" lon="0" rev="8700000"/>
          </a:lightRig>
        </a:scene3d>
      </dgm:spPr>
      <dgm:t>
        <a:bodyPr/>
        <a:lstStyle/>
        <a:p>
          <a:endParaRPr lang="en-US"/>
        </a:p>
      </dgm:t>
    </dgm:pt>
    <dgm:pt modelId="{1BEB56B4-DD9B-4C12-9DA7-EE6639CE1F39}">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b="1" dirty="0" smtClean="0"/>
            <a:t>Trait Theory</a:t>
          </a:r>
          <a:endParaRPr lang="en-US" b="1" dirty="0"/>
        </a:p>
      </dgm:t>
    </dgm:pt>
    <dgm:pt modelId="{9C7AFAC5-A27A-41C8-9A7C-41748342C9A9}" type="parTrans" cxnId="{FB93D958-66E8-4072-9B9F-BA4B4CCE09BB}">
      <dgm:prSet/>
      <dgm:spPr/>
      <dgm:t>
        <a:bodyPr/>
        <a:lstStyle/>
        <a:p>
          <a:endParaRPr lang="en-US"/>
        </a:p>
      </dgm:t>
    </dgm:pt>
    <dgm:pt modelId="{24BAD87B-1F50-4C57-94EF-619B0B2E4838}" type="sibTrans" cxnId="{FB93D958-66E8-4072-9B9F-BA4B4CCE09BB}">
      <dgm:prSet/>
      <dgm:spPr/>
      <dgm:t>
        <a:bodyPr/>
        <a:lstStyle/>
        <a:p>
          <a:endParaRPr lang="en-US"/>
        </a:p>
      </dgm:t>
    </dgm:pt>
    <dgm:pt modelId="{6B745029-43C8-4CD3-985E-8080F00BF741}">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Lasts longer </a:t>
          </a:r>
          <a:endParaRPr lang="en-US" dirty="0"/>
        </a:p>
      </dgm:t>
    </dgm:pt>
    <dgm:pt modelId="{E37088D9-0124-420B-8F57-50BFF8BD79B3}" type="parTrans" cxnId="{6F2C41EB-AE30-475F-9EE9-FA0EE81316EC}">
      <dgm:prSet/>
      <dgm:spPr/>
      <dgm:t>
        <a:bodyPr/>
        <a:lstStyle/>
        <a:p>
          <a:endParaRPr lang="en-US"/>
        </a:p>
      </dgm:t>
    </dgm:pt>
    <dgm:pt modelId="{8D6C66EB-9495-4CC5-9FB5-6001BD9D72A7}" type="sibTrans" cxnId="{6F2C41EB-AE30-475F-9EE9-FA0EE81316EC}">
      <dgm:prSet/>
      <dgm:spPr/>
      <dgm:t>
        <a:bodyPr/>
        <a:lstStyle/>
        <a:p>
          <a:endParaRPr lang="en-US"/>
        </a:p>
      </dgm:t>
    </dgm:pt>
    <dgm:pt modelId="{1DDD6EFE-2CB9-4FFF-B0B5-8F13DF9C8F78}">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Focus on Measuring, identifying, describing individual differences</a:t>
          </a:r>
          <a:endParaRPr lang="en-US" dirty="0"/>
        </a:p>
      </dgm:t>
    </dgm:pt>
    <dgm:pt modelId="{0DFCF5F7-F880-45E2-A9EF-B8D06CB0ED09}" type="parTrans" cxnId="{CE1F9EAB-7FA0-44EA-80E6-F3CA4087E492}">
      <dgm:prSet/>
      <dgm:spPr/>
      <dgm:t>
        <a:bodyPr/>
        <a:lstStyle/>
        <a:p>
          <a:endParaRPr lang="en-US"/>
        </a:p>
      </dgm:t>
    </dgm:pt>
    <dgm:pt modelId="{09A47DCF-2699-49BB-B9AD-BAF0CE6A98E6}" type="sibTrans" cxnId="{CE1F9EAB-7FA0-44EA-80E6-F3CA4087E492}">
      <dgm:prSet/>
      <dgm:spPr/>
      <dgm:t>
        <a:bodyPr/>
        <a:lstStyle/>
        <a:p>
          <a:endParaRPr lang="en-US"/>
        </a:p>
      </dgm:t>
    </dgm:pt>
    <dgm:pt modelId="{7839D831-180A-4C53-A6AB-1927ABFA53B2}">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b="1" dirty="0" smtClean="0"/>
            <a:t>Psychodynamic</a:t>
          </a:r>
          <a:endParaRPr lang="en-US" b="1" dirty="0"/>
        </a:p>
      </dgm:t>
    </dgm:pt>
    <dgm:pt modelId="{6E2CC477-C697-4C15-ACB7-95CB578981D9}" type="parTrans" cxnId="{5F13E7A0-0E80-4D21-B0ED-2B4410DA49A4}">
      <dgm:prSet/>
      <dgm:spPr/>
      <dgm:t>
        <a:bodyPr/>
        <a:lstStyle/>
        <a:p>
          <a:endParaRPr lang="en-US"/>
        </a:p>
      </dgm:t>
    </dgm:pt>
    <dgm:pt modelId="{23F1ABF4-87FB-48AD-A034-07D7A487BA95}" type="sibTrans" cxnId="{5F13E7A0-0E80-4D21-B0ED-2B4410DA49A4}">
      <dgm:prSet/>
      <dgm:spPr/>
      <dgm:t>
        <a:bodyPr/>
        <a:lstStyle/>
        <a:p>
          <a:endParaRPr lang="en-US"/>
        </a:p>
      </dgm:t>
    </dgm:pt>
    <dgm:pt modelId="{9A96FDFF-F899-4F34-9A67-D647409AFC16}">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Behavior caused by unconscious factors</a:t>
          </a:r>
          <a:endParaRPr lang="en-US" dirty="0"/>
        </a:p>
      </dgm:t>
    </dgm:pt>
    <dgm:pt modelId="{4CC95D69-C98C-4561-A828-7C51206E60F0}" type="parTrans" cxnId="{1FF7BECD-C310-4C1F-B094-6FBF8ABD7FEB}">
      <dgm:prSet/>
      <dgm:spPr/>
      <dgm:t>
        <a:bodyPr/>
        <a:lstStyle/>
        <a:p>
          <a:endParaRPr lang="en-US"/>
        </a:p>
      </dgm:t>
    </dgm:pt>
    <dgm:pt modelId="{B95B5350-3F2A-4BE8-B5BE-9D0A93785930}" type="sibTrans" cxnId="{1FF7BECD-C310-4C1F-B094-6FBF8ABD7FEB}">
      <dgm:prSet/>
      <dgm:spPr/>
      <dgm:t>
        <a:bodyPr/>
        <a:lstStyle/>
        <a:p>
          <a:endParaRPr lang="en-US"/>
        </a:p>
      </dgm:t>
    </dgm:pt>
    <dgm:pt modelId="{43423094-6FAA-4BCE-AFEE-44758CFD5CAB}">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ID – Pleasure Principle- Instinctive (Birth)</a:t>
          </a:r>
          <a:endParaRPr lang="en-US" dirty="0"/>
        </a:p>
      </dgm:t>
    </dgm:pt>
    <dgm:pt modelId="{BD33524D-A2F4-440E-B81C-0F726BEAED80}" type="parTrans" cxnId="{9C27A311-0785-4038-86DB-D07F7856572D}">
      <dgm:prSet/>
      <dgm:spPr/>
      <dgm:t>
        <a:bodyPr/>
        <a:lstStyle/>
        <a:p>
          <a:endParaRPr lang="en-US"/>
        </a:p>
      </dgm:t>
    </dgm:pt>
    <dgm:pt modelId="{4A85F6B2-A3E3-4A8C-921D-C16BFBF37254}" type="sibTrans" cxnId="{9C27A311-0785-4038-86DB-D07F7856572D}">
      <dgm:prSet/>
      <dgm:spPr/>
      <dgm:t>
        <a:bodyPr/>
        <a:lstStyle/>
        <a:p>
          <a:endParaRPr lang="en-US"/>
        </a:p>
      </dgm:t>
    </dgm:pt>
    <dgm:pt modelId="{3A237939-578B-461D-8EBB-E2ADF56EB857}">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b="1" dirty="0" smtClean="0"/>
            <a:t>Humanistic</a:t>
          </a:r>
          <a:endParaRPr lang="en-US" b="1" dirty="0"/>
        </a:p>
      </dgm:t>
    </dgm:pt>
    <dgm:pt modelId="{744E7C15-5519-4AF0-90FC-B553A2752B69}" type="parTrans" cxnId="{8A93F87E-39FA-43A0-BB6C-9400FA52AD87}">
      <dgm:prSet/>
      <dgm:spPr/>
      <dgm:t>
        <a:bodyPr/>
        <a:lstStyle/>
        <a:p>
          <a:endParaRPr lang="en-US"/>
        </a:p>
      </dgm:t>
    </dgm:pt>
    <dgm:pt modelId="{7B576CC7-166E-4497-9D48-625DDA138260}" type="sibTrans" cxnId="{8A93F87E-39FA-43A0-BB6C-9400FA52AD87}">
      <dgm:prSet/>
      <dgm:spPr/>
      <dgm:t>
        <a:bodyPr/>
        <a:lstStyle/>
        <a:p>
          <a:endParaRPr lang="en-US"/>
        </a:p>
      </dgm:t>
    </dgm:pt>
    <dgm:pt modelId="{CD469A4A-4858-4AC2-AF2A-888F375890C8}">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mtClean="0"/>
            <a:t>Abraham </a:t>
          </a:r>
          <a:r>
            <a:rPr lang="en-US" dirty="0" smtClean="0"/>
            <a:t>Maslow and Carl Rogers…</a:t>
          </a:r>
          <a:endParaRPr lang="en-US" dirty="0"/>
        </a:p>
      </dgm:t>
    </dgm:pt>
    <dgm:pt modelId="{36FBAE13-EF67-45D3-BA60-150F632B9F4F}" type="parTrans" cxnId="{6065D8E0-6388-4D19-856D-ADF17C1D6651}">
      <dgm:prSet/>
      <dgm:spPr/>
      <dgm:t>
        <a:bodyPr/>
        <a:lstStyle/>
        <a:p>
          <a:endParaRPr lang="en-US"/>
        </a:p>
      </dgm:t>
    </dgm:pt>
    <dgm:pt modelId="{11F7C130-69D0-4290-9922-DAA65803D7A0}" type="sibTrans" cxnId="{6065D8E0-6388-4D19-856D-ADF17C1D6651}">
      <dgm:prSet/>
      <dgm:spPr/>
      <dgm:t>
        <a:bodyPr/>
        <a:lstStyle/>
        <a:p>
          <a:endParaRPr lang="en-US"/>
        </a:p>
      </dgm:t>
    </dgm:pt>
    <dgm:pt modelId="{A77A9539-B74F-4191-89DA-4F6091C69A2C}">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Individuals has free will</a:t>
          </a:r>
          <a:endParaRPr lang="en-US" dirty="0"/>
        </a:p>
      </dgm:t>
    </dgm:pt>
    <dgm:pt modelId="{C233895B-B16F-4099-BBA6-E391E53CD40F}" type="parTrans" cxnId="{386BEF56-B074-4CFA-B908-5C3E3BB80EDD}">
      <dgm:prSet/>
      <dgm:spPr/>
      <dgm:t>
        <a:bodyPr/>
        <a:lstStyle/>
        <a:p>
          <a:endParaRPr lang="en-US"/>
        </a:p>
      </dgm:t>
    </dgm:pt>
    <dgm:pt modelId="{1C299C4A-76DD-440F-B63C-09D5D7EDED2D}" type="sibTrans" cxnId="{386BEF56-B074-4CFA-B908-5C3E3BB80EDD}">
      <dgm:prSet/>
      <dgm:spPr/>
      <dgm:t>
        <a:bodyPr/>
        <a:lstStyle/>
        <a:p>
          <a:endParaRPr lang="en-US"/>
        </a:p>
      </dgm:t>
    </dgm:pt>
    <dgm:pt modelId="{9C43037D-3A5B-4E57-B45F-B3D35B13AF6B}">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b="1" dirty="0" smtClean="0"/>
            <a:t>Integrative</a:t>
          </a:r>
          <a:endParaRPr lang="en-US" b="1" dirty="0"/>
        </a:p>
      </dgm:t>
    </dgm:pt>
    <dgm:pt modelId="{9899A033-A5D5-44F1-AF1C-223B160C4374}" type="parTrans" cxnId="{F3209B62-DF69-401F-8C7C-354B8D4823E5}">
      <dgm:prSet/>
      <dgm:spPr/>
      <dgm:t>
        <a:bodyPr/>
        <a:lstStyle/>
        <a:p>
          <a:endParaRPr lang="en-US"/>
        </a:p>
      </dgm:t>
    </dgm:pt>
    <dgm:pt modelId="{B58922E9-FB16-4185-BA04-451BC9770852}" type="sibTrans" cxnId="{F3209B62-DF69-401F-8C7C-354B8D4823E5}">
      <dgm:prSet/>
      <dgm:spPr/>
      <dgm:t>
        <a:bodyPr/>
        <a:lstStyle/>
        <a:p>
          <a:endParaRPr lang="en-US"/>
        </a:p>
      </dgm:t>
    </dgm:pt>
    <dgm:pt modelId="{467596F7-6168-413B-A1B9-00F3501938F9}">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What is Different???</a:t>
          </a:r>
          <a:endParaRPr lang="en-US" dirty="0"/>
        </a:p>
      </dgm:t>
    </dgm:pt>
    <dgm:pt modelId="{AD062D32-6E85-40EB-B848-43E6C2B4C4D1}" type="parTrans" cxnId="{BF79B343-AC36-4989-9B17-9ACFF6675A6D}">
      <dgm:prSet/>
      <dgm:spPr/>
      <dgm:t>
        <a:bodyPr/>
        <a:lstStyle/>
        <a:p>
          <a:endParaRPr lang="en-US"/>
        </a:p>
      </dgm:t>
    </dgm:pt>
    <dgm:pt modelId="{C5BBECCA-CDFC-4890-9030-62A1ECC45874}" type="sibTrans" cxnId="{BF79B343-AC36-4989-9B17-9ACFF6675A6D}">
      <dgm:prSet/>
      <dgm:spPr/>
      <dgm:t>
        <a:bodyPr/>
        <a:lstStyle/>
        <a:p>
          <a:endParaRPr lang="en-US"/>
        </a:p>
      </dgm:t>
    </dgm:pt>
    <dgm:pt modelId="{6F71A3DD-BD17-40E0-86C0-977EE36DAE62}">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MBTI test</a:t>
          </a:r>
          <a:endParaRPr lang="en-US" dirty="0"/>
        </a:p>
      </dgm:t>
    </dgm:pt>
    <dgm:pt modelId="{311482AF-8547-44DE-AEF5-06B3A56023DC}" type="parTrans" cxnId="{A021BA67-CCA8-4ECA-BFF5-EB7FC462DB44}">
      <dgm:prSet/>
      <dgm:spPr/>
      <dgm:t>
        <a:bodyPr/>
        <a:lstStyle/>
        <a:p>
          <a:endParaRPr lang="en-US"/>
        </a:p>
      </dgm:t>
    </dgm:pt>
    <dgm:pt modelId="{46CF87D7-1EFF-4F4B-BAA6-7921913E0C21}" type="sibTrans" cxnId="{A021BA67-CCA8-4ECA-BFF5-EB7FC462DB44}">
      <dgm:prSet/>
      <dgm:spPr/>
      <dgm:t>
        <a:bodyPr/>
        <a:lstStyle/>
        <a:p>
          <a:endParaRPr lang="en-US"/>
        </a:p>
      </dgm:t>
    </dgm:pt>
    <dgm:pt modelId="{66470C08-9276-468F-A445-EB6C506B1A4E}">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EGO – Reality Principle – sub-conscious mind – decision making</a:t>
          </a:r>
          <a:endParaRPr lang="en-US" dirty="0"/>
        </a:p>
      </dgm:t>
    </dgm:pt>
    <dgm:pt modelId="{2A0FE3F9-23DB-4365-883F-1074A4CA6485}" type="parTrans" cxnId="{DEE185D6-AB22-4324-825C-D5C9BD5739EF}">
      <dgm:prSet/>
      <dgm:spPr/>
      <dgm:t>
        <a:bodyPr/>
        <a:lstStyle/>
        <a:p>
          <a:endParaRPr lang="en-US"/>
        </a:p>
      </dgm:t>
    </dgm:pt>
    <dgm:pt modelId="{B7BCD6FF-535C-4C2A-AA4C-8FB1E2DA29CB}" type="sibTrans" cxnId="{DEE185D6-AB22-4324-825C-D5C9BD5739EF}">
      <dgm:prSet/>
      <dgm:spPr/>
      <dgm:t>
        <a:bodyPr/>
        <a:lstStyle/>
        <a:p>
          <a:endParaRPr lang="en-US"/>
        </a:p>
      </dgm:t>
    </dgm:pt>
    <dgm:pt modelId="{FDE97491-19A3-43A1-A8B1-2D9E9D95F8DA}">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SUPER-EGO – Conscious mind – Values and Morals of Society</a:t>
          </a:r>
          <a:endParaRPr lang="en-US" dirty="0"/>
        </a:p>
      </dgm:t>
    </dgm:pt>
    <dgm:pt modelId="{8A4123E5-2079-4AE6-BCFC-6BFE0413361E}" type="parTrans" cxnId="{AC387720-F51F-45DD-9709-366C96D722CD}">
      <dgm:prSet/>
      <dgm:spPr/>
      <dgm:t>
        <a:bodyPr/>
        <a:lstStyle/>
        <a:p>
          <a:endParaRPr lang="en-US"/>
        </a:p>
      </dgm:t>
    </dgm:pt>
    <dgm:pt modelId="{AB6A70EE-B7BC-44F4-91AF-E417F167F824}" type="sibTrans" cxnId="{AC387720-F51F-45DD-9709-366C96D722CD}">
      <dgm:prSet/>
      <dgm:spPr/>
      <dgm:t>
        <a:bodyPr/>
        <a:lstStyle/>
        <a:p>
          <a:endParaRPr lang="en-US"/>
        </a:p>
      </dgm:t>
    </dgm:pt>
    <dgm:pt modelId="{06A3A31B-8EB7-4AAA-8C63-35A494FE3557}">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Self-Actualized personality</a:t>
          </a:r>
          <a:endParaRPr lang="en-US" dirty="0"/>
        </a:p>
      </dgm:t>
    </dgm:pt>
    <dgm:pt modelId="{3413B71E-B9DA-402B-89C4-1774ED616F97}" type="parTrans" cxnId="{BEB4EBAF-6D08-475A-A012-EBE7041936A2}">
      <dgm:prSet/>
      <dgm:spPr/>
      <dgm:t>
        <a:bodyPr/>
        <a:lstStyle/>
        <a:p>
          <a:endParaRPr lang="en-US"/>
        </a:p>
      </dgm:t>
    </dgm:pt>
    <dgm:pt modelId="{5528C2A4-5FA0-447A-9241-D633078A0619}" type="sibTrans" cxnId="{BEB4EBAF-6D08-475A-A012-EBE7041936A2}">
      <dgm:prSet/>
      <dgm:spPr/>
      <dgm:t>
        <a:bodyPr/>
        <a:lstStyle/>
        <a:p>
          <a:endParaRPr lang="en-US"/>
        </a:p>
      </dgm:t>
    </dgm:pt>
    <dgm:pt modelId="{10496257-B8F5-4711-9E1E-A28DB6DF7DFA}">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Emotionally and socially mature individual</a:t>
          </a:r>
          <a:endParaRPr lang="en-US" dirty="0"/>
        </a:p>
      </dgm:t>
    </dgm:pt>
    <dgm:pt modelId="{698E9E2A-0CF9-4431-AC57-D650F829828F}" type="parTrans" cxnId="{7617FD72-2F2F-4E0A-800B-0C2F9321D895}">
      <dgm:prSet/>
      <dgm:spPr/>
      <dgm:t>
        <a:bodyPr/>
        <a:lstStyle/>
        <a:p>
          <a:endParaRPr lang="en-US"/>
        </a:p>
      </dgm:t>
    </dgm:pt>
    <dgm:pt modelId="{759DCAD9-DDCD-4553-9890-D3EFD10FC81F}" type="sibTrans" cxnId="{7617FD72-2F2F-4E0A-800B-0C2F9321D895}">
      <dgm:prSet/>
      <dgm:spPr/>
      <dgm:t>
        <a:bodyPr/>
        <a:lstStyle/>
        <a:p>
          <a:endParaRPr lang="en-US"/>
        </a:p>
      </dgm:t>
    </dgm:pt>
    <dgm:pt modelId="{17B68369-ADF4-47BC-8021-528E9FD665A2}">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Well adjusted personality</a:t>
          </a:r>
          <a:endParaRPr lang="en-US" dirty="0"/>
        </a:p>
      </dgm:t>
    </dgm:pt>
    <dgm:pt modelId="{4B9E4A62-3C1F-4074-AA1C-D1AF4794D0D9}" type="parTrans" cxnId="{253F4CBC-980D-4322-85B3-91748E4193B4}">
      <dgm:prSet/>
      <dgm:spPr/>
      <dgm:t>
        <a:bodyPr/>
        <a:lstStyle/>
        <a:p>
          <a:endParaRPr lang="en-US"/>
        </a:p>
      </dgm:t>
    </dgm:pt>
    <dgm:pt modelId="{D2A44A0B-42A2-437D-9910-BFC8489F9634}" type="sibTrans" cxnId="{253F4CBC-980D-4322-85B3-91748E4193B4}">
      <dgm:prSet/>
      <dgm:spPr/>
      <dgm:t>
        <a:bodyPr/>
        <a:lstStyle/>
        <a:p>
          <a:endParaRPr lang="en-US"/>
        </a:p>
      </dgm:t>
    </dgm:pt>
    <dgm:pt modelId="{FCE4ECC8-E5F8-45C3-92BB-9C1CE459E22A}">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Sigmund Freud and others</a:t>
          </a:r>
          <a:endParaRPr lang="en-US" dirty="0"/>
        </a:p>
      </dgm:t>
    </dgm:pt>
    <dgm:pt modelId="{DA576CB8-8D25-43C7-81D0-D0D04DF440D2}" type="parTrans" cxnId="{90A37BB1-B84B-4B3F-8414-98978FAE3BEE}">
      <dgm:prSet/>
      <dgm:spPr/>
      <dgm:t>
        <a:bodyPr/>
        <a:lstStyle/>
        <a:p>
          <a:endParaRPr lang="en-US"/>
        </a:p>
      </dgm:t>
    </dgm:pt>
    <dgm:pt modelId="{87EA08D3-0350-4FB0-A710-E09D4FE6364D}" type="sibTrans" cxnId="{90A37BB1-B84B-4B3F-8414-98978FAE3BEE}">
      <dgm:prSet/>
      <dgm:spPr/>
      <dgm:t>
        <a:bodyPr/>
        <a:lstStyle/>
        <a:p>
          <a:endParaRPr lang="en-US"/>
        </a:p>
      </dgm:t>
    </dgm:pt>
    <dgm:pt modelId="{0B4996E8-EBA7-4411-A521-D537B9F798E2}">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Self development (Potential Self)</a:t>
          </a:r>
          <a:endParaRPr lang="en-US" dirty="0"/>
        </a:p>
      </dgm:t>
    </dgm:pt>
    <dgm:pt modelId="{A0B73E98-A148-42D7-9958-A9856B6A2D57}" type="parTrans" cxnId="{6F4A4A90-7ECE-418C-871E-CAD0444B0444}">
      <dgm:prSet/>
      <dgm:spPr/>
      <dgm:t>
        <a:bodyPr/>
        <a:lstStyle/>
        <a:p>
          <a:endParaRPr lang="en-US"/>
        </a:p>
      </dgm:t>
    </dgm:pt>
    <dgm:pt modelId="{0FB2FFEC-A1AF-494B-B42F-6B83FF7C87AF}" type="sibTrans" cxnId="{6F4A4A90-7ECE-418C-871E-CAD0444B0444}">
      <dgm:prSet/>
      <dgm:spPr/>
      <dgm:t>
        <a:bodyPr/>
        <a:lstStyle/>
        <a:p>
          <a:endParaRPr lang="en-US"/>
        </a:p>
      </dgm:t>
    </dgm:pt>
    <dgm:pt modelId="{6EADC056-764F-474B-AF91-EF9E01D97B20}">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Attainment of Self-Actualization</a:t>
          </a:r>
          <a:endParaRPr lang="en-US" dirty="0"/>
        </a:p>
      </dgm:t>
    </dgm:pt>
    <dgm:pt modelId="{96B0A253-E068-4A58-8EEA-E0FE621ED049}" type="parTrans" cxnId="{B28DACD5-9DBC-44D5-A518-5F24AAD5C787}">
      <dgm:prSet/>
      <dgm:spPr/>
      <dgm:t>
        <a:bodyPr/>
        <a:lstStyle/>
        <a:p>
          <a:endParaRPr lang="en-US"/>
        </a:p>
      </dgm:t>
    </dgm:pt>
    <dgm:pt modelId="{53B74691-5837-48E4-8CE5-F93426B7A3E3}" type="sibTrans" cxnId="{B28DACD5-9DBC-44D5-A518-5F24AAD5C787}">
      <dgm:prSet/>
      <dgm:spPr/>
      <dgm:t>
        <a:bodyPr/>
        <a:lstStyle/>
        <a:p>
          <a:endParaRPr lang="en-US"/>
        </a:p>
      </dgm:t>
    </dgm:pt>
    <dgm:pt modelId="{4FDFD960-89F3-48B4-8B50-F03D12DCAF82}">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Physiological needs</a:t>
          </a:r>
          <a:endParaRPr lang="en-US" dirty="0"/>
        </a:p>
      </dgm:t>
    </dgm:pt>
    <dgm:pt modelId="{CE6D2F9C-021D-4262-881E-1EB211947B3C}" type="parTrans" cxnId="{9D77F845-EF18-467A-BCAC-717DD8BBE962}">
      <dgm:prSet/>
      <dgm:spPr/>
      <dgm:t>
        <a:bodyPr/>
        <a:lstStyle/>
        <a:p>
          <a:endParaRPr lang="en-US"/>
        </a:p>
      </dgm:t>
    </dgm:pt>
    <dgm:pt modelId="{37497C6E-9636-41C3-B3D6-7612832D2621}" type="sibTrans" cxnId="{9D77F845-EF18-467A-BCAC-717DD8BBE962}">
      <dgm:prSet/>
      <dgm:spPr/>
      <dgm:t>
        <a:bodyPr/>
        <a:lstStyle/>
        <a:p>
          <a:endParaRPr lang="en-US"/>
        </a:p>
      </dgm:t>
    </dgm:pt>
    <dgm:pt modelId="{470307BD-A557-432C-A72D-ED9EFECA0C07}">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Safety needs</a:t>
          </a:r>
          <a:endParaRPr lang="en-US" dirty="0"/>
        </a:p>
      </dgm:t>
    </dgm:pt>
    <dgm:pt modelId="{B602C38D-B8B9-4A1D-980E-F39060C60B08}" type="parTrans" cxnId="{CE616AB8-FE6C-48C7-8854-B2870A0CC6FD}">
      <dgm:prSet/>
      <dgm:spPr/>
      <dgm:t>
        <a:bodyPr/>
        <a:lstStyle/>
        <a:p>
          <a:endParaRPr lang="en-US"/>
        </a:p>
      </dgm:t>
    </dgm:pt>
    <dgm:pt modelId="{F8B2D71B-E19C-4AF8-A67E-7322712ACBD1}" type="sibTrans" cxnId="{CE616AB8-FE6C-48C7-8854-B2870A0CC6FD}">
      <dgm:prSet/>
      <dgm:spPr/>
      <dgm:t>
        <a:bodyPr/>
        <a:lstStyle/>
        <a:p>
          <a:endParaRPr lang="en-US"/>
        </a:p>
      </dgm:t>
    </dgm:pt>
    <dgm:pt modelId="{0BDC1F7C-1FAE-48B8-A291-34A075721693}">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Belongingness and love need</a:t>
          </a:r>
          <a:endParaRPr lang="en-US" dirty="0"/>
        </a:p>
      </dgm:t>
    </dgm:pt>
    <dgm:pt modelId="{FBFB40EF-9F1E-49DE-A2E5-B69D151500F5}" type="parTrans" cxnId="{EE8ED005-320C-4955-A653-CB3BED3BC1DE}">
      <dgm:prSet/>
      <dgm:spPr/>
      <dgm:t>
        <a:bodyPr/>
        <a:lstStyle/>
        <a:p>
          <a:endParaRPr lang="en-US"/>
        </a:p>
      </dgm:t>
    </dgm:pt>
    <dgm:pt modelId="{E2766F9D-232D-4A6A-A638-A19D9CEAF7D7}" type="sibTrans" cxnId="{EE8ED005-320C-4955-A653-CB3BED3BC1DE}">
      <dgm:prSet/>
      <dgm:spPr/>
      <dgm:t>
        <a:bodyPr/>
        <a:lstStyle/>
        <a:p>
          <a:endParaRPr lang="en-US"/>
        </a:p>
      </dgm:t>
    </dgm:pt>
    <dgm:pt modelId="{D0A1924A-BD82-4A58-BCB1-7DF41AF4A5E2}">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Self-Esteem needs</a:t>
          </a:r>
          <a:endParaRPr lang="en-US" dirty="0"/>
        </a:p>
      </dgm:t>
    </dgm:pt>
    <dgm:pt modelId="{389CAFE6-094A-4E5E-9853-AB8BE1D4E1D0}" type="parTrans" cxnId="{BE81B9B8-0EDC-41A0-8507-1E033CE72916}">
      <dgm:prSet/>
      <dgm:spPr/>
      <dgm:t>
        <a:bodyPr/>
        <a:lstStyle/>
        <a:p>
          <a:endParaRPr lang="en-US"/>
        </a:p>
      </dgm:t>
    </dgm:pt>
    <dgm:pt modelId="{287B0DC8-423E-4C62-899D-3D3BE59CC5D6}" type="sibTrans" cxnId="{BE81B9B8-0EDC-41A0-8507-1E033CE72916}">
      <dgm:prSet/>
      <dgm:spPr/>
      <dgm:t>
        <a:bodyPr/>
        <a:lstStyle/>
        <a:p>
          <a:endParaRPr lang="en-US"/>
        </a:p>
      </dgm:t>
    </dgm:pt>
    <dgm:pt modelId="{03576B3E-407C-4FD2-BFEA-4E042BAC3082}">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Self Actualization</a:t>
          </a:r>
          <a:endParaRPr lang="en-US" dirty="0"/>
        </a:p>
      </dgm:t>
    </dgm:pt>
    <dgm:pt modelId="{4A9439CA-20DB-4B73-842E-E6CEE0D6BC21}" type="parTrans" cxnId="{ABF495F8-5FD1-46EA-BF90-C6DCF495CD7E}">
      <dgm:prSet/>
      <dgm:spPr/>
      <dgm:t>
        <a:bodyPr/>
        <a:lstStyle/>
        <a:p>
          <a:endParaRPr lang="en-US"/>
        </a:p>
      </dgm:t>
    </dgm:pt>
    <dgm:pt modelId="{AD0CDC2A-A133-4576-A495-B3E3FAB89307}" type="sibTrans" cxnId="{ABF495F8-5FD1-46EA-BF90-C6DCF495CD7E}">
      <dgm:prSet/>
      <dgm:spPr/>
      <dgm:t>
        <a:bodyPr/>
        <a:lstStyle/>
        <a:p>
          <a:endParaRPr lang="en-US"/>
        </a:p>
      </dgm:t>
    </dgm:pt>
    <dgm:pt modelId="{94A7EF16-89C7-44A5-BFA2-84C4944F846A}">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Myers &amp; Briggs</a:t>
          </a:r>
          <a:endParaRPr lang="en-US" dirty="0"/>
        </a:p>
      </dgm:t>
    </dgm:pt>
    <dgm:pt modelId="{880202B1-FED5-4301-86BA-841F3D550B1D}" type="parTrans" cxnId="{799F21FF-7DF9-43C9-92EB-45AC87872272}">
      <dgm:prSet/>
      <dgm:spPr/>
      <dgm:t>
        <a:bodyPr/>
        <a:lstStyle/>
        <a:p>
          <a:endParaRPr lang="en-US"/>
        </a:p>
      </dgm:t>
    </dgm:pt>
    <dgm:pt modelId="{8CDDD84B-C0E2-43AE-A265-C4F15714D061}" type="sibTrans" cxnId="{799F21FF-7DF9-43C9-92EB-45AC87872272}">
      <dgm:prSet/>
      <dgm:spPr/>
      <dgm:t>
        <a:bodyPr/>
        <a:lstStyle/>
        <a:p>
          <a:endParaRPr lang="en-US"/>
        </a:p>
      </dgm:t>
    </dgm:pt>
    <dgm:pt modelId="{0A34B6E5-AE47-4A41-A5E3-BB28BC0FB494}">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Indian Scriptures</a:t>
          </a:r>
          <a:endParaRPr lang="en-US" dirty="0"/>
        </a:p>
      </dgm:t>
    </dgm:pt>
    <dgm:pt modelId="{F2847290-8179-4DDD-A384-4A67561889EE}" type="parTrans" cxnId="{95C7317E-02CB-42CC-A86D-61CA70924709}">
      <dgm:prSet/>
      <dgm:spPr/>
      <dgm:t>
        <a:bodyPr/>
        <a:lstStyle/>
        <a:p>
          <a:endParaRPr lang="en-US"/>
        </a:p>
      </dgm:t>
    </dgm:pt>
    <dgm:pt modelId="{7BF8D887-DED9-4621-AC5D-20429467248E}" type="sibTrans" cxnId="{95C7317E-02CB-42CC-A86D-61CA70924709}">
      <dgm:prSet/>
      <dgm:spPr/>
      <dgm:t>
        <a:bodyPr/>
        <a:lstStyle/>
        <a:p>
          <a:endParaRPr lang="en-US"/>
        </a:p>
      </dgm:t>
    </dgm:pt>
    <dgm:pt modelId="{0C4E5A0E-0E18-4B37-94D9-C497928A1C50}">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Veda</a:t>
          </a:r>
          <a:endParaRPr lang="en-US" dirty="0"/>
        </a:p>
      </dgm:t>
    </dgm:pt>
    <dgm:pt modelId="{5D7CB98D-7AEA-4C26-AED9-9B035D15872C}" type="parTrans" cxnId="{B796600B-3D8F-4182-9F18-D345AEE33F47}">
      <dgm:prSet/>
      <dgm:spPr/>
      <dgm:t>
        <a:bodyPr/>
        <a:lstStyle/>
        <a:p>
          <a:endParaRPr lang="en-US"/>
        </a:p>
      </dgm:t>
    </dgm:pt>
    <dgm:pt modelId="{DCEAA838-F45D-4D5D-9C5C-6CE2C4AB200F}" type="sibTrans" cxnId="{B796600B-3D8F-4182-9F18-D345AEE33F47}">
      <dgm:prSet/>
      <dgm:spPr/>
      <dgm:t>
        <a:bodyPr/>
        <a:lstStyle/>
        <a:p>
          <a:endParaRPr lang="en-US"/>
        </a:p>
      </dgm:t>
    </dgm:pt>
    <dgm:pt modelId="{1F129E92-5160-41FB-B566-65D619206625}">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Upanishad</a:t>
          </a:r>
          <a:endParaRPr lang="en-US" dirty="0"/>
        </a:p>
      </dgm:t>
    </dgm:pt>
    <dgm:pt modelId="{1DECC169-2F66-477A-9B9C-9A49161AC079}" type="parTrans" cxnId="{0E640AD4-FA22-4E79-8EAE-ACC722595F65}">
      <dgm:prSet/>
      <dgm:spPr/>
      <dgm:t>
        <a:bodyPr/>
        <a:lstStyle/>
        <a:p>
          <a:endParaRPr lang="en-US"/>
        </a:p>
      </dgm:t>
    </dgm:pt>
    <dgm:pt modelId="{E7E72BB0-C182-495E-8D92-0BB32EFB74DF}" type="sibTrans" cxnId="{0E640AD4-FA22-4E79-8EAE-ACC722595F65}">
      <dgm:prSet/>
      <dgm:spPr/>
      <dgm:t>
        <a:bodyPr/>
        <a:lstStyle/>
        <a:p>
          <a:endParaRPr lang="en-US"/>
        </a:p>
      </dgm:t>
    </dgm:pt>
    <dgm:pt modelId="{130DE525-9015-40AA-832D-6A6900373893}">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err="1" smtClean="0"/>
            <a:t>Patanjali</a:t>
          </a:r>
          <a:r>
            <a:rPr lang="en-US" dirty="0" smtClean="0"/>
            <a:t> </a:t>
          </a:r>
          <a:r>
            <a:rPr lang="en-US" dirty="0" err="1" smtClean="0"/>
            <a:t>Yogasutra</a:t>
          </a:r>
          <a:endParaRPr lang="en-US" dirty="0"/>
        </a:p>
      </dgm:t>
    </dgm:pt>
    <dgm:pt modelId="{021EB562-1288-4E77-AA0A-298F5DEB8DC6}" type="parTrans" cxnId="{8A32D173-4357-4F14-8EC8-8551C8DC991F}">
      <dgm:prSet/>
      <dgm:spPr/>
      <dgm:t>
        <a:bodyPr/>
        <a:lstStyle/>
        <a:p>
          <a:endParaRPr lang="en-US"/>
        </a:p>
      </dgm:t>
    </dgm:pt>
    <dgm:pt modelId="{63AB811A-075A-4685-9B83-8504235A2D1E}" type="sibTrans" cxnId="{8A32D173-4357-4F14-8EC8-8551C8DC991F}">
      <dgm:prSet/>
      <dgm:spPr/>
      <dgm:t>
        <a:bodyPr/>
        <a:lstStyle/>
        <a:p>
          <a:endParaRPr lang="en-US"/>
        </a:p>
      </dgm:t>
    </dgm:pt>
    <dgm:pt modelId="{EC4197DD-4CB0-446E-8271-C90E5BADDFF1}">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Extraversion &amp; Introversion</a:t>
          </a:r>
          <a:endParaRPr lang="en-US" dirty="0"/>
        </a:p>
      </dgm:t>
    </dgm:pt>
    <dgm:pt modelId="{9710A4A4-0285-4122-B223-BB9669A2CB09}" type="parTrans" cxnId="{5C624A16-236B-4F9A-9070-C2B41E734645}">
      <dgm:prSet/>
      <dgm:spPr/>
      <dgm:t>
        <a:bodyPr/>
        <a:lstStyle/>
        <a:p>
          <a:endParaRPr lang="en-US"/>
        </a:p>
      </dgm:t>
    </dgm:pt>
    <dgm:pt modelId="{B0B647DB-B877-4E16-9A43-02C087CA77B4}" type="sibTrans" cxnId="{5C624A16-236B-4F9A-9070-C2B41E734645}">
      <dgm:prSet/>
      <dgm:spPr/>
      <dgm:t>
        <a:bodyPr/>
        <a:lstStyle/>
        <a:p>
          <a:endParaRPr lang="en-US"/>
        </a:p>
      </dgm:t>
    </dgm:pt>
    <dgm:pt modelId="{82AB6C56-4FD0-48CF-8691-B8C80ABB2404}">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Sensing &amp; Intuitions</a:t>
          </a:r>
          <a:endParaRPr lang="en-US" dirty="0"/>
        </a:p>
      </dgm:t>
    </dgm:pt>
    <dgm:pt modelId="{27936A39-1E34-4AE4-9FEB-56ADC52E9387}" type="parTrans" cxnId="{451989B0-68A2-49E0-A3AA-D4250E2D8E4A}">
      <dgm:prSet/>
      <dgm:spPr/>
      <dgm:t>
        <a:bodyPr/>
        <a:lstStyle/>
        <a:p>
          <a:endParaRPr lang="en-US"/>
        </a:p>
      </dgm:t>
    </dgm:pt>
    <dgm:pt modelId="{3895F76D-230B-42BF-B2C9-1CA4F330E8EA}" type="sibTrans" cxnId="{451989B0-68A2-49E0-A3AA-D4250E2D8E4A}">
      <dgm:prSet/>
      <dgm:spPr/>
      <dgm:t>
        <a:bodyPr/>
        <a:lstStyle/>
        <a:p>
          <a:endParaRPr lang="en-US"/>
        </a:p>
      </dgm:t>
    </dgm:pt>
    <dgm:pt modelId="{557734BB-17B3-4A4C-9B4C-EBB94D35C543}">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Thinking &amp; Feeling</a:t>
          </a:r>
          <a:endParaRPr lang="en-US" dirty="0"/>
        </a:p>
      </dgm:t>
    </dgm:pt>
    <dgm:pt modelId="{EFCA2CC5-D568-4021-BEC8-B61F2591FEF2}" type="parTrans" cxnId="{83750953-8824-485C-AF83-D11F2E48FF55}">
      <dgm:prSet/>
      <dgm:spPr/>
      <dgm:t>
        <a:bodyPr/>
        <a:lstStyle/>
        <a:p>
          <a:endParaRPr lang="en-US"/>
        </a:p>
      </dgm:t>
    </dgm:pt>
    <dgm:pt modelId="{6A39C51C-E103-4EB6-A4F0-4ADCAA530A86}" type="sibTrans" cxnId="{83750953-8824-485C-AF83-D11F2E48FF55}">
      <dgm:prSet/>
      <dgm:spPr/>
      <dgm:t>
        <a:bodyPr/>
        <a:lstStyle/>
        <a:p>
          <a:endParaRPr lang="en-US"/>
        </a:p>
      </dgm:t>
    </dgm:pt>
    <dgm:pt modelId="{3E085883-8290-4F72-8DE5-8686D568E7D1}">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Judging &amp; Perceiving</a:t>
          </a:r>
          <a:endParaRPr lang="en-US" dirty="0"/>
        </a:p>
      </dgm:t>
    </dgm:pt>
    <dgm:pt modelId="{9A4ABC63-D040-4E14-9D78-EADF5AE90B53}" type="parTrans" cxnId="{79047270-0F8E-4488-8F35-39845114ABC8}">
      <dgm:prSet/>
      <dgm:spPr/>
      <dgm:t>
        <a:bodyPr/>
        <a:lstStyle/>
        <a:p>
          <a:endParaRPr lang="en-US"/>
        </a:p>
      </dgm:t>
    </dgm:pt>
    <dgm:pt modelId="{3BF0D1AA-1E6D-4CA7-8EC7-5EC9F521DAE5}" type="sibTrans" cxnId="{79047270-0F8E-4488-8F35-39845114ABC8}">
      <dgm:prSet/>
      <dgm:spPr/>
      <dgm:t>
        <a:bodyPr/>
        <a:lstStyle/>
        <a:p>
          <a:endParaRPr lang="en-US"/>
        </a:p>
      </dgm:t>
    </dgm:pt>
    <dgm:pt modelId="{057F772B-CECB-4F63-8777-3E80F884E06D}">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16 types of personality</a:t>
          </a:r>
          <a:endParaRPr lang="en-US" dirty="0"/>
        </a:p>
      </dgm:t>
    </dgm:pt>
    <dgm:pt modelId="{FF7B308E-DEEB-44C9-8884-6B8015070129}" type="parTrans" cxnId="{901B1C1C-5B11-44AF-AD20-CABAD1BA5D10}">
      <dgm:prSet/>
      <dgm:spPr/>
      <dgm:t>
        <a:bodyPr/>
        <a:lstStyle/>
        <a:p>
          <a:endParaRPr lang="en-US"/>
        </a:p>
      </dgm:t>
    </dgm:pt>
    <dgm:pt modelId="{02BC627A-84EB-4C88-AB8E-4C92AAECB4DF}" type="sibTrans" cxnId="{901B1C1C-5B11-44AF-AD20-CABAD1BA5D10}">
      <dgm:prSet/>
      <dgm:spPr/>
      <dgm:t>
        <a:bodyPr/>
        <a:lstStyle/>
        <a:p>
          <a:endParaRPr lang="en-US"/>
        </a:p>
      </dgm:t>
    </dgm:pt>
    <dgm:pt modelId="{2204953D-EC67-45C1-A6AC-CF5203F8B7E6}">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Hans J. Eysenck</a:t>
          </a:r>
          <a:endParaRPr lang="en-US" dirty="0"/>
        </a:p>
      </dgm:t>
    </dgm:pt>
    <dgm:pt modelId="{ECED21F4-DCED-464F-A7A1-F5C1B62C4413}" type="parTrans" cxnId="{02ADF3E4-6F22-47AD-9D19-6F1E7A52AD83}">
      <dgm:prSet/>
      <dgm:spPr/>
    </dgm:pt>
    <dgm:pt modelId="{3BC186EC-F16D-4FE9-BA82-3E6FDB64FAAB}" type="sibTrans" cxnId="{02ADF3E4-6F22-47AD-9D19-6F1E7A52AD83}">
      <dgm:prSet/>
      <dgm:spPr/>
    </dgm:pt>
    <dgm:pt modelId="{5D21BDC5-EBDC-4C87-8338-A2FAB53273F8}" type="pres">
      <dgm:prSet presAssocID="{9A62FDEB-0440-420D-A9D4-418DC8D289E1}" presName="Name0" presStyleCnt="0">
        <dgm:presLayoutVars>
          <dgm:dir/>
          <dgm:animLvl val="lvl"/>
          <dgm:resizeHandles val="exact"/>
        </dgm:presLayoutVars>
      </dgm:prSet>
      <dgm:spPr/>
      <dgm:t>
        <a:bodyPr/>
        <a:lstStyle/>
        <a:p>
          <a:endParaRPr lang="en-US"/>
        </a:p>
      </dgm:t>
    </dgm:pt>
    <dgm:pt modelId="{71A85FF5-5EF5-47B2-A5E6-F5EF2F211541}" type="pres">
      <dgm:prSet presAssocID="{1BEB56B4-DD9B-4C12-9DA7-EE6639CE1F39}" presName="composite"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9D5939AA-B392-4337-8A49-9B7BC2AD46CC}" type="pres">
      <dgm:prSet presAssocID="{1BEB56B4-DD9B-4C12-9DA7-EE6639CE1F39}" presName="parTx" presStyleLbl="alignNode1" presStyleIdx="0" presStyleCnt="4" custScaleX="108733">
        <dgm:presLayoutVars>
          <dgm:chMax val="0"/>
          <dgm:chPref val="0"/>
          <dgm:bulletEnabled val="1"/>
        </dgm:presLayoutVars>
      </dgm:prSet>
      <dgm:spPr/>
      <dgm:t>
        <a:bodyPr/>
        <a:lstStyle/>
        <a:p>
          <a:endParaRPr lang="en-US"/>
        </a:p>
      </dgm:t>
    </dgm:pt>
    <dgm:pt modelId="{C854673A-F641-4EA1-ACF5-B1F679758ADB}" type="pres">
      <dgm:prSet presAssocID="{1BEB56B4-DD9B-4C12-9DA7-EE6639CE1F39}" presName="desTx" presStyleLbl="alignAccFollowNode1" presStyleIdx="0" presStyleCnt="4" custScaleX="108733">
        <dgm:presLayoutVars>
          <dgm:bulletEnabled val="1"/>
        </dgm:presLayoutVars>
      </dgm:prSet>
      <dgm:spPr/>
      <dgm:t>
        <a:bodyPr/>
        <a:lstStyle/>
        <a:p>
          <a:endParaRPr lang="en-US"/>
        </a:p>
      </dgm:t>
    </dgm:pt>
    <dgm:pt modelId="{AAAF4CD9-AF8F-425D-86F4-C35B1C4C314E}" type="pres">
      <dgm:prSet presAssocID="{24BAD87B-1F50-4C57-94EF-619B0B2E4838}" presName="space"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0D15D510-B11E-4399-9722-2B96F287B014}" type="pres">
      <dgm:prSet presAssocID="{7839D831-180A-4C53-A6AB-1927ABFA53B2}" presName="composite"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1A61D1CD-E293-4873-81C9-6364489CB8F2}" type="pres">
      <dgm:prSet presAssocID="{7839D831-180A-4C53-A6AB-1927ABFA53B2}" presName="parTx" presStyleLbl="alignNode1" presStyleIdx="1" presStyleCnt="4" custScaleX="108733">
        <dgm:presLayoutVars>
          <dgm:chMax val="0"/>
          <dgm:chPref val="0"/>
          <dgm:bulletEnabled val="1"/>
        </dgm:presLayoutVars>
      </dgm:prSet>
      <dgm:spPr/>
      <dgm:t>
        <a:bodyPr/>
        <a:lstStyle/>
        <a:p>
          <a:endParaRPr lang="en-US"/>
        </a:p>
      </dgm:t>
    </dgm:pt>
    <dgm:pt modelId="{55D4966A-B193-431F-B545-FB2A7B5936D0}" type="pres">
      <dgm:prSet presAssocID="{7839D831-180A-4C53-A6AB-1927ABFA53B2}" presName="desTx" presStyleLbl="alignAccFollowNode1" presStyleIdx="1" presStyleCnt="4" custScaleX="108733">
        <dgm:presLayoutVars>
          <dgm:bulletEnabled val="1"/>
        </dgm:presLayoutVars>
      </dgm:prSet>
      <dgm:spPr/>
      <dgm:t>
        <a:bodyPr/>
        <a:lstStyle/>
        <a:p>
          <a:endParaRPr lang="en-US"/>
        </a:p>
      </dgm:t>
    </dgm:pt>
    <dgm:pt modelId="{5B716D11-8DFB-4083-8AB4-99290B71D4D7}" type="pres">
      <dgm:prSet presAssocID="{23F1ABF4-87FB-48AD-A034-07D7A487BA95}" presName="space"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518AB1F3-9E3D-4E8D-AD5C-21A580BB0807}" type="pres">
      <dgm:prSet presAssocID="{3A237939-578B-461D-8EBB-E2ADF56EB857}" presName="composite"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E6B8EF12-AF7A-4E10-B74C-D23F6C4D9D7B}" type="pres">
      <dgm:prSet presAssocID="{3A237939-578B-461D-8EBB-E2ADF56EB857}" presName="parTx" presStyleLbl="alignNode1" presStyleIdx="2" presStyleCnt="4" custScaleX="108733">
        <dgm:presLayoutVars>
          <dgm:chMax val="0"/>
          <dgm:chPref val="0"/>
          <dgm:bulletEnabled val="1"/>
        </dgm:presLayoutVars>
      </dgm:prSet>
      <dgm:spPr/>
      <dgm:t>
        <a:bodyPr/>
        <a:lstStyle/>
        <a:p>
          <a:endParaRPr lang="en-US"/>
        </a:p>
      </dgm:t>
    </dgm:pt>
    <dgm:pt modelId="{870137F7-2DDD-4FB8-AC80-EC8006A9AEBA}" type="pres">
      <dgm:prSet presAssocID="{3A237939-578B-461D-8EBB-E2ADF56EB857}" presName="desTx" presStyleLbl="alignAccFollowNode1" presStyleIdx="2" presStyleCnt="4" custScaleX="108733">
        <dgm:presLayoutVars>
          <dgm:bulletEnabled val="1"/>
        </dgm:presLayoutVars>
      </dgm:prSet>
      <dgm:spPr/>
      <dgm:t>
        <a:bodyPr/>
        <a:lstStyle/>
        <a:p>
          <a:endParaRPr lang="en-US"/>
        </a:p>
      </dgm:t>
    </dgm:pt>
    <dgm:pt modelId="{15324294-4E61-46E5-ACDC-93598E50E91D}" type="pres">
      <dgm:prSet presAssocID="{7B576CC7-166E-4497-9D48-625DDA138260}" presName="space"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8554989A-AD4D-4796-A5B9-8FF9257C2739}" type="pres">
      <dgm:prSet presAssocID="{9C43037D-3A5B-4E57-B45F-B3D35B13AF6B}" presName="composite" presStyleCnt="0"/>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F556222C-C720-4C00-8383-4E98B087CBE8}" type="pres">
      <dgm:prSet presAssocID="{9C43037D-3A5B-4E57-B45F-B3D35B13AF6B}" presName="parTx" presStyleLbl="alignNode1" presStyleIdx="3" presStyleCnt="4" custScaleX="108733">
        <dgm:presLayoutVars>
          <dgm:chMax val="0"/>
          <dgm:chPref val="0"/>
          <dgm:bulletEnabled val="1"/>
        </dgm:presLayoutVars>
      </dgm:prSet>
      <dgm:spPr/>
      <dgm:t>
        <a:bodyPr/>
        <a:lstStyle/>
        <a:p>
          <a:endParaRPr lang="en-US"/>
        </a:p>
      </dgm:t>
    </dgm:pt>
    <dgm:pt modelId="{6C046478-111B-4811-A18C-FBF2BD3254F9}" type="pres">
      <dgm:prSet presAssocID="{9C43037D-3A5B-4E57-B45F-B3D35B13AF6B}" presName="desTx" presStyleLbl="alignAccFollowNode1" presStyleIdx="3" presStyleCnt="4" custScaleX="108733">
        <dgm:presLayoutVars>
          <dgm:bulletEnabled val="1"/>
        </dgm:presLayoutVars>
      </dgm:prSet>
      <dgm:spPr/>
      <dgm:t>
        <a:bodyPr/>
        <a:lstStyle/>
        <a:p>
          <a:endParaRPr lang="en-US"/>
        </a:p>
      </dgm:t>
    </dgm:pt>
  </dgm:ptLst>
  <dgm:cxnLst>
    <dgm:cxn modelId="{BF79B343-AC36-4989-9B17-9ACFF6675A6D}" srcId="{1BEB56B4-DD9B-4C12-9DA7-EE6639CE1F39}" destId="{467596F7-6168-413B-A1B9-00F3501938F9}" srcOrd="4" destOrd="0" parTransId="{AD062D32-6E85-40EB-B848-43E6C2B4C4D1}" sibTransId="{C5BBECCA-CDFC-4890-9030-62A1ECC45874}"/>
    <dgm:cxn modelId="{7617FD72-2F2F-4E0A-800B-0C2F9321D895}" srcId="{9C43037D-3A5B-4E57-B45F-B3D35B13AF6B}" destId="{10496257-B8F5-4711-9E1E-A28DB6DF7DFA}" srcOrd="2" destOrd="0" parTransId="{698E9E2A-0CF9-4431-AC57-D650F829828F}" sibTransId="{759DCAD9-DDCD-4553-9890-D3EFD10FC81F}"/>
    <dgm:cxn modelId="{0E640AD4-FA22-4E79-8EAE-ACC722595F65}" srcId="{0A34B6E5-AE47-4A41-A5E3-BB28BC0FB494}" destId="{1F129E92-5160-41FB-B566-65D619206625}" srcOrd="1" destOrd="0" parTransId="{1DECC169-2F66-477A-9B9C-9A49161AC079}" sibTransId="{E7E72BB0-C182-495E-8D92-0BB32EFB74DF}"/>
    <dgm:cxn modelId="{519AFFDA-CD61-4B0F-AEFF-CAAF37C960F0}" type="presOf" srcId="{470307BD-A557-432C-A72D-ED9EFECA0C07}" destId="{870137F7-2DDD-4FB8-AC80-EC8006A9AEBA}" srcOrd="0" destOrd="5" presId="urn:microsoft.com/office/officeart/2005/8/layout/hList1"/>
    <dgm:cxn modelId="{5F13E7A0-0E80-4D21-B0ED-2B4410DA49A4}" srcId="{9A62FDEB-0440-420D-A9D4-418DC8D289E1}" destId="{7839D831-180A-4C53-A6AB-1927ABFA53B2}" srcOrd="1" destOrd="0" parTransId="{6E2CC477-C697-4C15-ACB7-95CB578981D9}" sibTransId="{23F1ABF4-87FB-48AD-A034-07D7A487BA95}"/>
    <dgm:cxn modelId="{8A32D173-4357-4F14-8EC8-8551C8DC991F}" srcId="{0A34B6E5-AE47-4A41-A5E3-BB28BC0FB494}" destId="{130DE525-9015-40AA-832D-6A6900373893}" srcOrd="2" destOrd="0" parTransId="{021EB562-1288-4E77-AA0A-298F5DEB8DC6}" sibTransId="{63AB811A-075A-4685-9B83-8504235A2D1E}"/>
    <dgm:cxn modelId="{8A93F87E-39FA-43A0-BB6C-9400FA52AD87}" srcId="{9A62FDEB-0440-420D-A9D4-418DC8D289E1}" destId="{3A237939-578B-461D-8EBB-E2ADF56EB857}" srcOrd="2" destOrd="0" parTransId="{744E7C15-5519-4AF0-90FC-B553A2752B69}" sibTransId="{7B576CC7-166E-4497-9D48-625DDA138260}"/>
    <dgm:cxn modelId="{A021BA67-CCA8-4ECA-BFF5-EB7FC462DB44}" srcId="{1BEB56B4-DD9B-4C12-9DA7-EE6639CE1F39}" destId="{6F71A3DD-BD17-40E0-86C0-977EE36DAE62}" srcOrd="5" destOrd="0" parTransId="{311482AF-8547-44DE-AEF5-06B3A56023DC}" sibTransId="{46CF87D7-1EFF-4F4B-BAA6-7921913E0C21}"/>
    <dgm:cxn modelId="{7A3C9A73-5472-4958-90E7-E3F36C8C7700}" type="presOf" srcId="{43423094-6FAA-4BCE-AFEE-44758CFD5CAB}" destId="{55D4966A-B193-431F-B545-FB2A7B5936D0}" srcOrd="0" destOrd="2" presId="urn:microsoft.com/office/officeart/2005/8/layout/hList1"/>
    <dgm:cxn modelId="{B58479E0-5DC6-45EF-9853-B1B6A3E05EDB}" type="presOf" srcId="{557734BB-17B3-4A4C-9B4C-EBB94D35C543}" destId="{C854673A-F641-4EA1-ACF5-B1F679758ADB}" srcOrd="0" destOrd="8" presId="urn:microsoft.com/office/officeart/2005/8/layout/hList1"/>
    <dgm:cxn modelId="{AC387720-F51F-45DD-9709-366C96D722CD}" srcId="{7839D831-180A-4C53-A6AB-1927ABFA53B2}" destId="{FDE97491-19A3-43A1-A8B1-2D9E9D95F8DA}" srcOrd="4" destOrd="0" parTransId="{8A4123E5-2079-4AE6-BCFC-6BFE0413361E}" sibTransId="{AB6A70EE-B7BC-44F4-91AF-E417F167F824}"/>
    <dgm:cxn modelId="{02ADF3E4-6F22-47AD-9D19-6F1E7A52AD83}" srcId="{1BEB56B4-DD9B-4C12-9DA7-EE6639CE1F39}" destId="{2204953D-EC67-45C1-A6AC-CF5203F8B7E6}" srcOrd="0" destOrd="0" parTransId="{ECED21F4-DCED-464F-A7A1-F5C1B62C4413}" sibTransId="{3BC186EC-F16D-4FE9-BA82-3E6FDB64FAAB}"/>
    <dgm:cxn modelId="{12DDA846-181F-4EDB-BBA6-ABE9BDD8918B}" type="presOf" srcId="{EC4197DD-4CB0-446E-8271-C90E5BADDFF1}" destId="{C854673A-F641-4EA1-ACF5-B1F679758ADB}" srcOrd="0" destOrd="6" presId="urn:microsoft.com/office/officeart/2005/8/layout/hList1"/>
    <dgm:cxn modelId="{B31EEEFF-7DBB-4C62-91EA-4D2686938EA3}" type="presOf" srcId="{4FDFD960-89F3-48B4-8B50-F03D12DCAF82}" destId="{870137F7-2DDD-4FB8-AC80-EC8006A9AEBA}" srcOrd="0" destOrd="4" presId="urn:microsoft.com/office/officeart/2005/8/layout/hList1"/>
    <dgm:cxn modelId="{8E5CD63E-F71B-49C0-8534-0E5DB1837270}" type="presOf" srcId="{FDE97491-19A3-43A1-A8B1-2D9E9D95F8DA}" destId="{55D4966A-B193-431F-B545-FB2A7B5936D0}" srcOrd="0" destOrd="4" presId="urn:microsoft.com/office/officeart/2005/8/layout/hList1"/>
    <dgm:cxn modelId="{253F4CBC-980D-4322-85B3-91748E4193B4}" srcId="{9C43037D-3A5B-4E57-B45F-B3D35B13AF6B}" destId="{17B68369-ADF4-47BC-8021-528E9FD665A2}" srcOrd="3" destOrd="0" parTransId="{4B9E4A62-3C1F-4074-AA1C-D1AF4794D0D9}" sibTransId="{D2A44A0B-42A2-437D-9910-BFC8489F9634}"/>
    <dgm:cxn modelId="{325BBF6C-0ADC-41FA-B878-62545D6C2BE2}" type="presOf" srcId="{057F772B-CECB-4F63-8777-3E80F884E06D}" destId="{C854673A-F641-4EA1-ACF5-B1F679758ADB}" srcOrd="0" destOrd="10" presId="urn:microsoft.com/office/officeart/2005/8/layout/hList1"/>
    <dgm:cxn modelId="{C26162C9-961D-4824-9425-765D2FF90783}" type="presOf" srcId="{1BEB56B4-DD9B-4C12-9DA7-EE6639CE1F39}" destId="{9D5939AA-B392-4337-8A49-9B7BC2AD46CC}" srcOrd="0" destOrd="0" presId="urn:microsoft.com/office/officeart/2005/8/layout/hList1"/>
    <dgm:cxn modelId="{9C27A311-0785-4038-86DB-D07F7856572D}" srcId="{7839D831-180A-4C53-A6AB-1927ABFA53B2}" destId="{43423094-6FAA-4BCE-AFEE-44758CFD5CAB}" srcOrd="2" destOrd="0" parTransId="{BD33524D-A2F4-440E-B81C-0F726BEAED80}" sibTransId="{4A85F6B2-A3E3-4A8C-921D-C16BFBF37254}"/>
    <dgm:cxn modelId="{B00DB1C8-CA49-4E0E-98F1-C97EFAD4AC49}" type="presOf" srcId="{6EADC056-764F-474B-AF91-EF9E01D97B20}" destId="{870137F7-2DDD-4FB8-AC80-EC8006A9AEBA}" srcOrd="0" destOrd="3" presId="urn:microsoft.com/office/officeart/2005/8/layout/hList1"/>
    <dgm:cxn modelId="{234D72E5-7D53-44DE-A125-A5344388ACD8}" type="presOf" srcId="{0A34B6E5-AE47-4A41-A5E3-BB28BC0FB494}" destId="{6C046478-111B-4811-A18C-FBF2BD3254F9}" srcOrd="0" destOrd="0" presId="urn:microsoft.com/office/officeart/2005/8/layout/hList1"/>
    <dgm:cxn modelId="{BE81B9B8-0EDC-41A0-8507-1E033CE72916}" srcId="{3A237939-578B-461D-8EBB-E2ADF56EB857}" destId="{D0A1924A-BD82-4A58-BCB1-7DF41AF4A5E2}" srcOrd="7" destOrd="0" parTransId="{389CAFE6-094A-4E5E-9853-AB8BE1D4E1D0}" sibTransId="{287B0DC8-423E-4C62-899D-3D3BE59CC5D6}"/>
    <dgm:cxn modelId="{94950CBC-DE1B-4824-B482-92AD2500E73B}" type="presOf" srcId="{9A62FDEB-0440-420D-A9D4-418DC8D289E1}" destId="{5D21BDC5-EBDC-4C87-8338-A2FAB53273F8}" srcOrd="0" destOrd="0" presId="urn:microsoft.com/office/officeart/2005/8/layout/hList1"/>
    <dgm:cxn modelId="{6F4A4A90-7ECE-418C-871E-CAD0444B0444}" srcId="{3A237939-578B-461D-8EBB-E2ADF56EB857}" destId="{0B4996E8-EBA7-4411-A521-D537B9F798E2}" srcOrd="2" destOrd="0" parTransId="{A0B73E98-A148-42D7-9958-A9856B6A2D57}" sibTransId="{0FB2FFEC-A1AF-494B-B42F-6B83FF7C87AF}"/>
    <dgm:cxn modelId="{9A590396-72F5-4D86-99F4-352F89F12C33}" type="presOf" srcId="{FCE4ECC8-E5F8-45C3-92BB-9C1CE459E22A}" destId="{55D4966A-B193-431F-B545-FB2A7B5936D0}" srcOrd="0" destOrd="0" presId="urn:microsoft.com/office/officeart/2005/8/layout/hList1"/>
    <dgm:cxn modelId="{8784C6D9-EAC1-49D9-B7F7-A7445BA5A73B}" type="presOf" srcId="{1DDD6EFE-2CB9-4FFF-B0B5-8F13DF9C8F78}" destId="{C854673A-F641-4EA1-ACF5-B1F679758ADB}" srcOrd="0" destOrd="3" presId="urn:microsoft.com/office/officeart/2005/8/layout/hList1"/>
    <dgm:cxn modelId="{DEE185D6-AB22-4324-825C-D5C9BD5739EF}" srcId="{7839D831-180A-4C53-A6AB-1927ABFA53B2}" destId="{66470C08-9276-468F-A445-EB6C506B1A4E}" srcOrd="3" destOrd="0" parTransId="{2A0FE3F9-23DB-4365-883F-1074A4CA6485}" sibTransId="{B7BCD6FF-535C-4C2A-AA4C-8FB1E2DA29CB}"/>
    <dgm:cxn modelId="{64A6525A-BD65-43AE-9FF1-25C431852167}" type="presOf" srcId="{3A237939-578B-461D-8EBB-E2ADF56EB857}" destId="{E6B8EF12-AF7A-4E10-B74C-D23F6C4D9D7B}" srcOrd="0" destOrd="0" presId="urn:microsoft.com/office/officeart/2005/8/layout/hList1"/>
    <dgm:cxn modelId="{EE8ED005-320C-4955-A653-CB3BED3BC1DE}" srcId="{3A237939-578B-461D-8EBB-E2ADF56EB857}" destId="{0BDC1F7C-1FAE-48B8-A291-34A075721693}" srcOrd="6" destOrd="0" parTransId="{FBFB40EF-9F1E-49DE-A2E5-B69D151500F5}" sibTransId="{E2766F9D-232D-4A6A-A638-A19D9CEAF7D7}"/>
    <dgm:cxn modelId="{9D77F845-EF18-467A-BCAC-717DD8BBE962}" srcId="{3A237939-578B-461D-8EBB-E2ADF56EB857}" destId="{4FDFD960-89F3-48B4-8B50-F03D12DCAF82}" srcOrd="4" destOrd="0" parTransId="{CE6D2F9C-021D-4262-881E-1EB211947B3C}" sibTransId="{37497C6E-9636-41C3-B3D6-7612832D2621}"/>
    <dgm:cxn modelId="{ABF495F8-5FD1-46EA-BF90-C6DCF495CD7E}" srcId="{3A237939-578B-461D-8EBB-E2ADF56EB857}" destId="{03576B3E-407C-4FD2-BFEA-4E042BAC3082}" srcOrd="8" destOrd="0" parTransId="{4A9439CA-20DB-4B73-842E-E6CEE0D6BC21}" sibTransId="{AD0CDC2A-A133-4576-A495-B3E3FAB89307}"/>
    <dgm:cxn modelId="{90A37BB1-B84B-4B3F-8414-98978FAE3BEE}" srcId="{7839D831-180A-4C53-A6AB-1927ABFA53B2}" destId="{FCE4ECC8-E5F8-45C3-92BB-9C1CE459E22A}" srcOrd="0" destOrd="0" parTransId="{DA576CB8-8D25-43C7-81D0-D0D04DF440D2}" sibTransId="{87EA08D3-0350-4FB0-A710-E09D4FE6364D}"/>
    <dgm:cxn modelId="{B28DACD5-9DBC-44D5-A518-5F24AAD5C787}" srcId="{3A237939-578B-461D-8EBB-E2ADF56EB857}" destId="{6EADC056-764F-474B-AF91-EF9E01D97B20}" srcOrd="3" destOrd="0" parTransId="{96B0A253-E068-4A58-8EEA-E0FE621ED049}" sibTransId="{53B74691-5837-48E4-8CE5-F93426B7A3E3}"/>
    <dgm:cxn modelId="{99DE23B4-23B0-4D19-BDD8-E40CFE329D25}" type="presOf" srcId="{03576B3E-407C-4FD2-BFEA-4E042BAC3082}" destId="{870137F7-2DDD-4FB8-AC80-EC8006A9AEBA}" srcOrd="0" destOrd="8" presId="urn:microsoft.com/office/officeart/2005/8/layout/hList1"/>
    <dgm:cxn modelId="{F1CDB54E-390A-4157-A7EE-32370AF8F1B0}" type="presOf" srcId="{467596F7-6168-413B-A1B9-00F3501938F9}" destId="{C854673A-F641-4EA1-ACF5-B1F679758ADB}" srcOrd="0" destOrd="4" presId="urn:microsoft.com/office/officeart/2005/8/layout/hList1"/>
    <dgm:cxn modelId="{1C779AB9-FF39-4064-BD6E-85C3DF506586}" type="presOf" srcId="{9A96FDFF-F899-4F34-9A67-D647409AFC16}" destId="{55D4966A-B193-431F-B545-FB2A7B5936D0}" srcOrd="0" destOrd="1" presId="urn:microsoft.com/office/officeart/2005/8/layout/hList1"/>
    <dgm:cxn modelId="{CE616AB8-FE6C-48C7-8854-B2870A0CC6FD}" srcId="{3A237939-578B-461D-8EBB-E2ADF56EB857}" destId="{470307BD-A557-432C-A72D-ED9EFECA0C07}" srcOrd="5" destOrd="0" parTransId="{B602C38D-B8B9-4A1D-980E-F39060C60B08}" sibTransId="{F8B2D71B-E19C-4AF8-A67E-7322712ACBD1}"/>
    <dgm:cxn modelId="{1A65BE95-8BA5-4FE3-9390-42D17CF60883}" type="presOf" srcId="{2204953D-EC67-45C1-A6AC-CF5203F8B7E6}" destId="{C854673A-F641-4EA1-ACF5-B1F679758ADB}" srcOrd="0" destOrd="0" presId="urn:microsoft.com/office/officeart/2005/8/layout/hList1"/>
    <dgm:cxn modelId="{28999D5A-8767-4CD4-8C8A-5B3E79A8FC60}" type="presOf" srcId="{0BDC1F7C-1FAE-48B8-A291-34A075721693}" destId="{870137F7-2DDD-4FB8-AC80-EC8006A9AEBA}" srcOrd="0" destOrd="6" presId="urn:microsoft.com/office/officeart/2005/8/layout/hList1"/>
    <dgm:cxn modelId="{1FF7BECD-C310-4C1F-B094-6FBF8ABD7FEB}" srcId="{7839D831-180A-4C53-A6AB-1927ABFA53B2}" destId="{9A96FDFF-F899-4F34-9A67-D647409AFC16}" srcOrd="1" destOrd="0" parTransId="{4CC95D69-C98C-4561-A828-7C51206E60F0}" sibTransId="{B95B5350-3F2A-4BE8-B5BE-9D0A93785930}"/>
    <dgm:cxn modelId="{CE1F9EAB-7FA0-44EA-80E6-F3CA4087E492}" srcId="{1BEB56B4-DD9B-4C12-9DA7-EE6639CE1F39}" destId="{1DDD6EFE-2CB9-4FFF-B0B5-8F13DF9C8F78}" srcOrd="3" destOrd="0" parTransId="{0DFCF5F7-F880-45E2-A9EF-B8D06CB0ED09}" sibTransId="{09A47DCF-2699-49BB-B9AD-BAF0CE6A98E6}"/>
    <dgm:cxn modelId="{1C797621-18EE-44F6-B00C-A1374B92B381}" type="presOf" srcId="{A77A9539-B74F-4191-89DA-4F6091C69A2C}" destId="{870137F7-2DDD-4FB8-AC80-EC8006A9AEBA}" srcOrd="0" destOrd="1" presId="urn:microsoft.com/office/officeart/2005/8/layout/hList1"/>
    <dgm:cxn modelId="{92C9F31C-D83F-4F6E-A4B3-EB3460549FAA}" type="presOf" srcId="{17B68369-ADF4-47BC-8021-528E9FD665A2}" destId="{6C046478-111B-4811-A18C-FBF2BD3254F9}" srcOrd="0" destOrd="6" presId="urn:microsoft.com/office/officeart/2005/8/layout/hList1"/>
    <dgm:cxn modelId="{79047270-0F8E-4488-8F35-39845114ABC8}" srcId="{1BEB56B4-DD9B-4C12-9DA7-EE6639CE1F39}" destId="{3E085883-8290-4F72-8DE5-8686D568E7D1}" srcOrd="9" destOrd="0" parTransId="{9A4ABC63-D040-4E14-9D78-EADF5AE90B53}" sibTransId="{3BF0D1AA-1E6D-4CA7-8EC7-5EC9F521DAE5}"/>
    <dgm:cxn modelId="{A4B36676-0C0D-47FC-AF23-14EDCEDD7862}" type="presOf" srcId="{CD469A4A-4858-4AC2-AF2A-888F375890C8}" destId="{870137F7-2DDD-4FB8-AC80-EC8006A9AEBA}" srcOrd="0" destOrd="0" presId="urn:microsoft.com/office/officeart/2005/8/layout/hList1"/>
    <dgm:cxn modelId="{C879292F-D969-4E4D-8181-39ECEA5CEDE5}" type="presOf" srcId="{82AB6C56-4FD0-48CF-8691-B8C80ABB2404}" destId="{C854673A-F641-4EA1-ACF5-B1F679758ADB}" srcOrd="0" destOrd="7" presId="urn:microsoft.com/office/officeart/2005/8/layout/hList1"/>
    <dgm:cxn modelId="{C16B081D-8D33-4AF6-B2DA-62F1A30E56D5}" type="presOf" srcId="{130DE525-9015-40AA-832D-6A6900373893}" destId="{6C046478-111B-4811-A18C-FBF2BD3254F9}" srcOrd="0" destOrd="3" presId="urn:microsoft.com/office/officeart/2005/8/layout/hList1"/>
    <dgm:cxn modelId="{FB93D958-66E8-4072-9B9F-BA4B4CCE09BB}" srcId="{9A62FDEB-0440-420D-A9D4-418DC8D289E1}" destId="{1BEB56B4-DD9B-4C12-9DA7-EE6639CE1F39}" srcOrd="0" destOrd="0" parTransId="{9C7AFAC5-A27A-41C8-9A7C-41748342C9A9}" sibTransId="{24BAD87B-1F50-4C57-94EF-619B0B2E4838}"/>
    <dgm:cxn modelId="{49CF9881-0660-46B9-890D-5663C8C8FE51}" type="presOf" srcId="{7839D831-180A-4C53-A6AB-1927ABFA53B2}" destId="{1A61D1CD-E293-4873-81C9-6364489CB8F2}" srcOrd="0" destOrd="0" presId="urn:microsoft.com/office/officeart/2005/8/layout/hList1"/>
    <dgm:cxn modelId="{6C91360F-14F8-4F6E-A002-41A29E87011A}" type="presOf" srcId="{0B4996E8-EBA7-4411-A521-D537B9F798E2}" destId="{870137F7-2DDD-4FB8-AC80-EC8006A9AEBA}" srcOrd="0" destOrd="2" presId="urn:microsoft.com/office/officeart/2005/8/layout/hList1"/>
    <dgm:cxn modelId="{35043F99-7511-4027-8FB0-49F00E02A94C}" type="presOf" srcId="{0C4E5A0E-0E18-4B37-94D9-C497928A1C50}" destId="{6C046478-111B-4811-A18C-FBF2BD3254F9}" srcOrd="0" destOrd="1" presId="urn:microsoft.com/office/officeart/2005/8/layout/hList1"/>
    <dgm:cxn modelId="{5C624A16-236B-4F9A-9070-C2B41E734645}" srcId="{1BEB56B4-DD9B-4C12-9DA7-EE6639CE1F39}" destId="{EC4197DD-4CB0-446E-8271-C90E5BADDFF1}" srcOrd="6" destOrd="0" parTransId="{9710A4A4-0285-4122-B223-BB9669A2CB09}" sibTransId="{B0B647DB-B877-4E16-9A43-02C087CA77B4}"/>
    <dgm:cxn modelId="{451989B0-68A2-49E0-A3AA-D4250E2D8E4A}" srcId="{1BEB56B4-DD9B-4C12-9DA7-EE6639CE1F39}" destId="{82AB6C56-4FD0-48CF-8691-B8C80ABB2404}" srcOrd="7" destOrd="0" parTransId="{27936A39-1E34-4AE4-9FEB-56ADC52E9387}" sibTransId="{3895F76D-230B-42BF-B2C9-1CA4F330E8EA}"/>
    <dgm:cxn modelId="{BEB4EBAF-6D08-475A-A012-EBE7041936A2}" srcId="{9C43037D-3A5B-4E57-B45F-B3D35B13AF6B}" destId="{06A3A31B-8EB7-4AAA-8C63-35A494FE3557}" srcOrd="1" destOrd="0" parTransId="{3413B71E-B9DA-402B-89C4-1774ED616F97}" sibTransId="{5528C2A4-5FA0-447A-9241-D633078A0619}"/>
    <dgm:cxn modelId="{6065D8E0-6388-4D19-856D-ADF17C1D6651}" srcId="{3A237939-578B-461D-8EBB-E2ADF56EB857}" destId="{CD469A4A-4858-4AC2-AF2A-888F375890C8}" srcOrd="0" destOrd="0" parTransId="{36FBAE13-EF67-45D3-BA60-150F632B9F4F}" sibTransId="{11F7C130-69D0-4290-9922-DAA65803D7A0}"/>
    <dgm:cxn modelId="{901B1C1C-5B11-44AF-AD20-CABAD1BA5D10}" srcId="{1BEB56B4-DD9B-4C12-9DA7-EE6639CE1F39}" destId="{057F772B-CECB-4F63-8777-3E80F884E06D}" srcOrd="10" destOrd="0" parTransId="{FF7B308E-DEEB-44C9-8884-6B8015070129}" sibTransId="{02BC627A-84EB-4C88-AB8E-4C92AAECB4DF}"/>
    <dgm:cxn modelId="{139F1C86-1796-4C36-B3B9-39EED70420C1}" type="presOf" srcId="{6F71A3DD-BD17-40E0-86C0-977EE36DAE62}" destId="{C854673A-F641-4EA1-ACF5-B1F679758ADB}" srcOrd="0" destOrd="5" presId="urn:microsoft.com/office/officeart/2005/8/layout/hList1"/>
    <dgm:cxn modelId="{3339AC26-FFA8-41CD-BEEA-463565602720}" type="presOf" srcId="{3E085883-8290-4F72-8DE5-8686D568E7D1}" destId="{C854673A-F641-4EA1-ACF5-B1F679758ADB}" srcOrd="0" destOrd="9" presId="urn:microsoft.com/office/officeart/2005/8/layout/hList1"/>
    <dgm:cxn modelId="{F3B4E21D-6CA8-49FE-9DC3-4399321D34C5}" type="presOf" srcId="{66470C08-9276-468F-A445-EB6C506B1A4E}" destId="{55D4966A-B193-431F-B545-FB2A7B5936D0}" srcOrd="0" destOrd="3" presId="urn:microsoft.com/office/officeart/2005/8/layout/hList1"/>
    <dgm:cxn modelId="{F3209B62-DF69-401F-8C7C-354B8D4823E5}" srcId="{9A62FDEB-0440-420D-A9D4-418DC8D289E1}" destId="{9C43037D-3A5B-4E57-B45F-B3D35B13AF6B}" srcOrd="3" destOrd="0" parTransId="{9899A033-A5D5-44F1-AF1C-223B160C4374}" sibTransId="{B58922E9-FB16-4185-BA04-451BC9770852}"/>
    <dgm:cxn modelId="{761303E4-E0D0-432A-9FCF-D8C673AE0F88}" type="presOf" srcId="{94A7EF16-89C7-44A5-BFA2-84C4944F846A}" destId="{C854673A-F641-4EA1-ACF5-B1F679758ADB}" srcOrd="0" destOrd="1" presId="urn:microsoft.com/office/officeart/2005/8/layout/hList1"/>
    <dgm:cxn modelId="{95C7317E-02CB-42CC-A86D-61CA70924709}" srcId="{9C43037D-3A5B-4E57-B45F-B3D35B13AF6B}" destId="{0A34B6E5-AE47-4A41-A5E3-BB28BC0FB494}" srcOrd="0" destOrd="0" parTransId="{F2847290-8179-4DDD-A384-4A67561889EE}" sibTransId="{7BF8D887-DED9-4621-AC5D-20429467248E}"/>
    <dgm:cxn modelId="{82E0E340-45D7-420C-8523-0D22DC62D960}" type="presOf" srcId="{10496257-B8F5-4711-9E1E-A28DB6DF7DFA}" destId="{6C046478-111B-4811-A18C-FBF2BD3254F9}" srcOrd="0" destOrd="5" presId="urn:microsoft.com/office/officeart/2005/8/layout/hList1"/>
    <dgm:cxn modelId="{EF5EE517-192B-4FEA-8B6D-A9BA98126912}" type="presOf" srcId="{9C43037D-3A5B-4E57-B45F-B3D35B13AF6B}" destId="{F556222C-C720-4C00-8383-4E98B087CBE8}" srcOrd="0" destOrd="0" presId="urn:microsoft.com/office/officeart/2005/8/layout/hList1"/>
    <dgm:cxn modelId="{83750953-8824-485C-AF83-D11F2E48FF55}" srcId="{1BEB56B4-DD9B-4C12-9DA7-EE6639CE1F39}" destId="{557734BB-17B3-4A4C-9B4C-EBB94D35C543}" srcOrd="8" destOrd="0" parTransId="{EFCA2CC5-D568-4021-BEC8-B61F2591FEF2}" sibTransId="{6A39C51C-E103-4EB6-A4F0-4ADCAA530A86}"/>
    <dgm:cxn modelId="{799F21FF-7DF9-43C9-92EB-45AC87872272}" srcId="{1BEB56B4-DD9B-4C12-9DA7-EE6639CE1F39}" destId="{94A7EF16-89C7-44A5-BFA2-84C4944F846A}" srcOrd="1" destOrd="0" parTransId="{880202B1-FED5-4301-86BA-841F3D550B1D}" sibTransId="{8CDDD84B-C0E2-43AE-A265-C4F15714D061}"/>
    <dgm:cxn modelId="{6F2C41EB-AE30-475F-9EE9-FA0EE81316EC}" srcId="{1BEB56B4-DD9B-4C12-9DA7-EE6639CE1F39}" destId="{6B745029-43C8-4CD3-985E-8080F00BF741}" srcOrd="2" destOrd="0" parTransId="{E37088D9-0124-420B-8F57-50BFF8BD79B3}" sibTransId="{8D6C66EB-9495-4CC5-9FB5-6001BD9D72A7}"/>
    <dgm:cxn modelId="{117EE2A2-1272-4E43-9549-23A553818F41}" type="presOf" srcId="{06A3A31B-8EB7-4AAA-8C63-35A494FE3557}" destId="{6C046478-111B-4811-A18C-FBF2BD3254F9}" srcOrd="0" destOrd="4" presId="urn:microsoft.com/office/officeart/2005/8/layout/hList1"/>
    <dgm:cxn modelId="{B796600B-3D8F-4182-9F18-D345AEE33F47}" srcId="{0A34B6E5-AE47-4A41-A5E3-BB28BC0FB494}" destId="{0C4E5A0E-0E18-4B37-94D9-C497928A1C50}" srcOrd="0" destOrd="0" parTransId="{5D7CB98D-7AEA-4C26-AED9-9B035D15872C}" sibTransId="{DCEAA838-F45D-4D5D-9C5C-6CE2C4AB200F}"/>
    <dgm:cxn modelId="{B44A28ED-C0B0-4310-B49B-B77A69ECDE38}" type="presOf" srcId="{1F129E92-5160-41FB-B566-65D619206625}" destId="{6C046478-111B-4811-A18C-FBF2BD3254F9}" srcOrd="0" destOrd="2" presId="urn:microsoft.com/office/officeart/2005/8/layout/hList1"/>
    <dgm:cxn modelId="{386BEF56-B074-4CFA-B908-5C3E3BB80EDD}" srcId="{3A237939-578B-461D-8EBB-E2ADF56EB857}" destId="{A77A9539-B74F-4191-89DA-4F6091C69A2C}" srcOrd="1" destOrd="0" parTransId="{C233895B-B16F-4099-BBA6-E391E53CD40F}" sibTransId="{1C299C4A-76DD-440F-B63C-09D5D7EDED2D}"/>
    <dgm:cxn modelId="{B0FA0845-B608-4C3F-BABC-688E33F14B94}" type="presOf" srcId="{D0A1924A-BD82-4A58-BCB1-7DF41AF4A5E2}" destId="{870137F7-2DDD-4FB8-AC80-EC8006A9AEBA}" srcOrd="0" destOrd="7" presId="urn:microsoft.com/office/officeart/2005/8/layout/hList1"/>
    <dgm:cxn modelId="{7D5EE9F8-7FBC-4202-A4A6-C0E7CC104064}" type="presOf" srcId="{6B745029-43C8-4CD3-985E-8080F00BF741}" destId="{C854673A-F641-4EA1-ACF5-B1F679758ADB}" srcOrd="0" destOrd="2" presId="urn:microsoft.com/office/officeart/2005/8/layout/hList1"/>
    <dgm:cxn modelId="{F19A99E2-32E8-4B59-A90F-ED06F2D72682}" type="presParOf" srcId="{5D21BDC5-EBDC-4C87-8338-A2FAB53273F8}" destId="{71A85FF5-5EF5-47B2-A5E6-F5EF2F211541}" srcOrd="0" destOrd="0" presId="urn:microsoft.com/office/officeart/2005/8/layout/hList1"/>
    <dgm:cxn modelId="{B9D3B8BA-61CF-4190-A931-53F6CD714729}" type="presParOf" srcId="{71A85FF5-5EF5-47B2-A5E6-F5EF2F211541}" destId="{9D5939AA-B392-4337-8A49-9B7BC2AD46CC}" srcOrd="0" destOrd="0" presId="urn:microsoft.com/office/officeart/2005/8/layout/hList1"/>
    <dgm:cxn modelId="{5B8C0A7C-368B-46F9-B362-C4660B7EDE1A}" type="presParOf" srcId="{71A85FF5-5EF5-47B2-A5E6-F5EF2F211541}" destId="{C854673A-F641-4EA1-ACF5-B1F679758ADB}" srcOrd="1" destOrd="0" presId="urn:microsoft.com/office/officeart/2005/8/layout/hList1"/>
    <dgm:cxn modelId="{9833ED7A-933F-46DE-B7BF-100F8A31645D}" type="presParOf" srcId="{5D21BDC5-EBDC-4C87-8338-A2FAB53273F8}" destId="{AAAF4CD9-AF8F-425D-86F4-C35B1C4C314E}" srcOrd="1" destOrd="0" presId="urn:microsoft.com/office/officeart/2005/8/layout/hList1"/>
    <dgm:cxn modelId="{26CD7B46-4EFD-483D-BB81-DA63FF11A104}" type="presParOf" srcId="{5D21BDC5-EBDC-4C87-8338-A2FAB53273F8}" destId="{0D15D510-B11E-4399-9722-2B96F287B014}" srcOrd="2" destOrd="0" presId="urn:microsoft.com/office/officeart/2005/8/layout/hList1"/>
    <dgm:cxn modelId="{75DF61C9-8987-4141-985E-72F379EEC1D0}" type="presParOf" srcId="{0D15D510-B11E-4399-9722-2B96F287B014}" destId="{1A61D1CD-E293-4873-81C9-6364489CB8F2}" srcOrd="0" destOrd="0" presId="urn:microsoft.com/office/officeart/2005/8/layout/hList1"/>
    <dgm:cxn modelId="{E8860736-BFCE-4BA0-A4FD-15E4195148B6}" type="presParOf" srcId="{0D15D510-B11E-4399-9722-2B96F287B014}" destId="{55D4966A-B193-431F-B545-FB2A7B5936D0}" srcOrd="1" destOrd="0" presId="urn:microsoft.com/office/officeart/2005/8/layout/hList1"/>
    <dgm:cxn modelId="{E004584B-F3FB-4D5E-8B08-7956FF9D117D}" type="presParOf" srcId="{5D21BDC5-EBDC-4C87-8338-A2FAB53273F8}" destId="{5B716D11-8DFB-4083-8AB4-99290B71D4D7}" srcOrd="3" destOrd="0" presId="urn:microsoft.com/office/officeart/2005/8/layout/hList1"/>
    <dgm:cxn modelId="{EFD5C385-FBA6-4FC5-AB07-A1DBF47BA9E5}" type="presParOf" srcId="{5D21BDC5-EBDC-4C87-8338-A2FAB53273F8}" destId="{518AB1F3-9E3D-4E8D-AD5C-21A580BB0807}" srcOrd="4" destOrd="0" presId="urn:microsoft.com/office/officeart/2005/8/layout/hList1"/>
    <dgm:cxn modelId="{BC35FD1F-904C-459C-AC31-5FE1316716EF}" type="presParOf" srcId="{518AB1F3-9E3D-4E8D-AD5C-21A580BB0807}" destId="{E6B8EF12-AF7A-4E10-B74C-D23F6C4D9D7B}" srcOrd="0" destOrd="0" presId="urn:microsoft.com/office/officeart/2005/8/layout/hList1"/>
    <dgm:cxn modelId="{78AF40AF-39C1-4693-A8CE-D5FF5CD67515}" type="presParOf" srcId="{518AB1F3-9E3D-4E8D-AD5C-21A580BB0807}" destId="{870137F7-2DDD-4FB8-AC80-EC8006A9AEBA}" srcOrd="1" destOrd="0" presId="urn:microsoft.com/office/officeart/2005/8/layout/hList1"/>
    <dgm:cxn modelId="{F99AAC19-B58A-4109-9ADC-05B9766AE3A6}" type="presParOf" srcId="{5D21BDC5-EBDC-4C87-8338-A2FAB53273F8}" destId="{15324294-4E61-46E5-ACDC-93598E50E91D}" srcOrd="5" destOrd="0" presId="urn:microsoft.com/office/officeart/2005/8/layout/hList1"/>
    <dgm:cxn modelId="{4FBD7059-087B-42E6-A221-DB189E028EB3}" type="presParOf" srcId="{5D21BDC5-EBDC-4C87-8338-A2FAB53273F8}" destId="{8554989A-AD4D-4796-A5B9-8FF9257C2739}" srcOrd="6" destOrd="0" presId="urn:microsoft.com/office/officeart/2005/8/layout/hList1"/>
    <dgm:cxn modelId="{E21DB42A-FA4E-41CC-BFD0-F64A06528CFA}" type="presParOf" srcId="{8554989A-AD4D-4796-A5B9-8FF9257C2739}" destId="{F556222C-C720-4C00-8383-4E98B087CBE8}" srcOrd="0" destOrd="0" presId="urn:microsoft.com/office/officeart/2005/8/layout/hList1"/>
    <dgm:cxn modelId="{6FAC9311-ED93-4319-8889-7D20AFB7A091}" type="presParOf" srcId="{8554989A-AD4D-4796-A5B9-8FF9257C2739}" destId="{6C046478-111B-4811-A18C-FBF2BD3254F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3B66A3-0470-496D-8255-9F4D23896396}" type="doc">
      <dgm:prSet loTypeId="urn:microsoft.com/office/officeart/2009/3/layout/SpiralPicture" loCatId="picture" qsTypeId="urn:microsoft.com/office/officeart/2005/8/quickstyle/simple1" qsCatId="simple" csTypeId="urn:microsoft.com/office/officeart/2005/8/colors/colorful4" csCatId="colorful" phldr="1"/>
      <dgm:spPr/>
      <dgm:t>
        <a:bodyPr/>
        <a:lstStyle/>
        <a:p>
          <a:endParaRPr lang="en-US"/>
        </a:p>
      </dgm:t>
    </dgm:pt>
    <dgm:pt modelId="{B8E5DCD0-C94E-4136-AEE1-3551C38C7268}">
      <dgm:prSet phldrT="[Text]" custT="1"/>
      <dgm:spPr/>
      <dgm:t>
        <a:bodyPr/>
        <a:lstStyle/>
        <a:p>
          <a:r>
            <a:rPr lang="en-US" sz="4800" b="1" dirty="0" smtClean="0"/>
            <a:t>THREE DOSHA</a:t>
          </a:r>
          <a:endParaRPr lang="en-US" sz="4800" b="1" dirty="0"/>
        </a:p>
      </dgm:t>
    </dgm:pt>
    <dgm:pt modelId="{79BD4DEA-2D30-438D-9E38-98F34D9621F4}" type="parTrans" cxnId="{EB212A4F-C479-4103-96AA-2D697BCB66FF}">
      <dgm:prSet/>
      <dgm:spPr/>
      <dgm:t>
        <a:bodyPr/>
        <a:lstStyle/>
        <a:p>
          <a:endParaRPr lang="en-US"/>
        </a:p>
      </dgm:t>
    </dgm:pt>
    <dgm:pt modelId="{17196E06-4E5A-490C-9C68-EA0C7BEF73D7}" type="sibTrans" cxnId="{EB212A4F-C479-4103-96AA-2D697BCB66FF}">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scene3d>
          <a:camera prst="orthographicFront">
            <a:rot lat="0" lon="0" rev="0"/>
          </a:camera>
          <a:lightRig rig="glow" dir="t">
            <a:rot lat="0" lon="0" rev="4800000"/>
          </a:lightRig>
        </a:scene3d>
        <a:sp3d prstMaterial="matte">
          <a:bevelT w="127000" h="63500"/>
        </a:sp3d>
      </dgm:spPr>
      <dgm:t>
        <a:bodyPr/>
        <a:lstStyle/>
        <a:p>
          <a:endParaRPr lang="en-US"/>
        </a:p>
      </dgm:t>
    </dgm:pt>
    <dgm:pt modelId="{498BB2F2-60D8-4479-A2F9-DB04D9D465A8}">
      <dgm:prSet/>
      <dgm:spPr/>
      <dgm:t>
        <a:bodyPr/>
        <a:lstStyle/>
        <a:p>
          <a:endParaRPr lang="en-US"/>
        </a:p>
      </dgm:t>
    </dgm:pt>
    <dgm:pt modelId="{11FCD18C-2B8B-482D-ACFE-26944625297C}" type="parTrans" cxnId="{7A0E08E4-519F-4C7D-9FAD-799A138EDA8B}">
      <dgm:prSet/>
      <dgm:spPr/>
      <dgm:t>
        <a:bodyPr/>
        <a:lstStyle/>
        <a:p>
          <a:endParaRPr lang="en-US"/>
        </a:p>
      </dgm:t>
    </dgm:pt>
    <dgm:pt modelId="{26DEE8DD-06C5-4FD6-9FCF-3CD29BC9EAAF}" type="sibTrans" cxnId="{7A0E08E4-519F-4C7D-9FAD-799A138EDA8B}">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t="-5000" b="-5000"/>
          </a:stretch>
        </a:blipFill>
        <a:ln>
          <a:noFill/>
        </a:ln>
        <a:scene3d>
          <a:camera prst="orthographicFront">
            <a:rot lat="0" lon="0" rev="0"/>
          </a:camera>
          <a:lightRig rig="glow" dir="t">
            <a:rot lat="0" lon="0" rev="4800000"/>
          </a:lightRig>
        </a:scene3d>
        <a:sp3d prstMaterial="matte">
          <a:bevelT w="127000" h="63500"/>
        </a:sp3d>
      </dgm:spPr>
      <dgm:t>
        <a:bodyPr/>
        <a:lstStyle/>
        <a:p>
          <a:endParaRPr lang="en-US"/>
        </a:p>
      </dgm:t>
    </dgm:pt>
    <dgm:pt modelId="{032FB1B3-D25F-4973-824A-C9208E657F7C}" type="pres">
      <dgm:prSet presAssocID="{4D3B66A3-0470-496D-8255-9F4D23896396}" presName="Name0" presStyleCnt="0">
        <dgm:presLayoutVars>
          <dgm:chMax val="5"/>
          <dgm:dir/>
        </dgm:presLayoutVars>
      </dgm:prSet>
      <dgm:spPr/>
      <dgm:t>
        <a:bodyPr/>
        <a:lstStyle/>
        <a:p>
          <a:endParaRPr lang="en-US"/>
        </a:p>
      </dgm:t>
    </dgm:pt>
    <dgm:pt modelId="{A19590CB-2768-4B5C-90B3-2BF60479A4BB}" type="pres">
      <dgm:prSet presAssocID="{4D3B66A3-0470-496D-8255-9F4D23896396}" presName="picts" presStyleCnt="0"/>
      <dgm:spPr/>
    </dgm:pt>
    <dgm:pt modelId="{1D4F1163-85B2-4A2D-885F-B6A3ABE31060}" type="pres">
      <dgm:prSet presAssocID="{4D3B66A3-0470-496D-8255-9F4D23896396}" presName="space1" presStyleCnt="0"/>
      <dgm:spPr/>
    </dgm:pt>
    <dgm:pt modelId="{E9D49226-B291-47EC-BDD6-22BF63A243B5}" type="pres">
      <dgm:prSet presAssocID="{4D3B66A3-0470-496D-8255-9F4D23896396}" presName="space2" presStyleCnt="0"/>
      <dgm:spPr/>
    </dgm:pt>
    <dgm:pt modelId="{E7C8F488-3720-4A23-908B-BF5104FAB909}" type="pres">
      <dgm:prSet presAssocID="{17196E06-4E5A-490C-9C68-EA0C7BEF73D7}" presName="pictA1" presStyleCnt="0"/>
      <dgm:spPr/>
    </dgm:pt>
    <dgm:pt modelId="{A08E08C3-860D-40F0-B5B7-A13A3775499C}" type="pres">
      <dgm:prSet presAssocID="{17196E06-4E5A-490C-9C68-EA0C7BEF73D7}" presName="imageRepeatNode" presStyleLbl="alignNode1" presStyleIdx="0" presStyleCnt="5" custScaleY="94966" custLinFactNeighborY="7691"/>
      <dgm:spPr/>
      <dgm:t>
        <a:bodyPr/>
        <a:lstStyle/>
        <a:p>
          <a:endParaRPr lang="en-US"/>
        </a:p>
      </dgm:t>
    </dgm:pt>
    <dgm:pt modelId="{7B33AFD1-A9E4-4EB0-AFFA-257748E3B2DA}" type="pres">
      <dgm:prSet presAssocID="{17196E06-4E5A-490C-9C68-EA0C7BEF73D7}" presName="oneDotPict" presStyleCnt="0"/>
      <dgm:spPr/>
    </dgm:pt>
    <dgm:pt modelId="{7EEEDED0-4E43-4F29-9688-52D9A00700FF}" type="pres">
      <dgm:prSet presAssocID="{17196E06-4E5A-490C-9C68-EA0C7BEF73D7}" presName="dotPict_11" presStyleLbl="solidFgAcc1" presStyleIdx="0" presStyleCnt="6"/>
      <dgm:spPr/>
    </dgm:pt>
    <dgm:pt modelId="{04EBBE57-18BB-4D15-9BCE-E7228F0734D9}" type="pres">
      <dgm:prSet presAssocID="{26DEE8DD-06C5-4FD6-9FCF-3CD29BC9EAAF}" presName="pictA2" presStyleCnt="0"/>
      <dgm:spPr/>
    </dgm:pt>
    <dgm:pt modelId="{B9A25C02-69E3-493A-BF05-2473A3D2FD3F}" type="pres">
      <dgm:prSet presAssocID="{26DEE8DD-06C5-4FD6-9FCF-3CD29BC9EAAF}" presName="imageRepeatNode" presStyleLbl="alignNode1" presStyleIdx="1" presStyleCnt="5"/>
      <dgm:spPr/>
      <dgm:t>
        <a:bodyPr/>
        <a:lstStyle/>
        <a:p>
          <a:endParaRPr lang="en-US"/>
        </a:p>
      </dgm:t>
    </dgm:pt>
    <dgm:pt modelId="{53BBD13E-18DD-4D87-819E-C31BB15B98D1}" type="pres">
      <dgm:prSet presAssocID="{26DEE8DD-06C5-4FD6-9FCF-3CD29BC9EAAF}" presName="twoDotsPict" presStyleCnt="0"/>
      <dgm:spPr/>
    </dgm:pt>
    <dgm:pt modelId="{21B1F279-11F6-4E78-B1A5-FA9A6DCFE91C}" type="pres">
      <dgm:prSet presAssocID="{26DEE8DD-06C5-4FD6-9FCF-3CD29BC9EAAF}" presName="dotPict_21" presStyleLbl="solidFgAcc1" presStyleIdx="1" presStyleCnt="6"/>
      <dgm:spPr/>
    </dgm:pt>
    <dgm:pt modelId="{717CCC22-16DB-46AF-BB87-9C69A5456BD1}" type="pres">
      <dgm:prSet presAssocID="{26DEE8DD-06C5-4FD6-9FCF-3CD29BC9EAAF}" presName="dotPict_22" presStyleLbl="solidFgAcc1" presStyleIdx="2" presStyleCnt="6"/>
      <dgm:spPr/>
    </dgm:pt>
    <dgm:pt modelId="{087F956E-FAEE-4E57-B925-D26E390539B2}" type="pres">
      <dgm:prSet presAssocID="{4D3B66A3-0470-496D-8255-9F4D23896396}" presName="pictB3" presStyleLbl="alignNode1" presStyleIdx="2" presStyleCnt="5"/>
      <dgm:spPr/>
    </dgm:pt>
    <dgm:pt modelId="{4EDC6F15-2C77-4966-A4EC-2463674A0CFA}" type="pres">
      <dgm:prSet presAssocID="{4D3B66A3-0470-496D-8255-9F4D23896396}" presName="pictB4" presStyleLbl="alignNode1" presStyleIdx="3" presStyleCnt="5"/>
      <dgm:spPr/>
    </dgm:pt>
    <dgm:pt modelId="{E903C986-EA9C-41B4-A12D-ADAB72BF3297}" type="pres">
      <dgm:prSet presAssocID="{4D3B66A3-0470-496D-8255-9F4D23896396}" presName="pictB5" presStyleLbl="alignNode1" presStyleIdx="4" presStyleCnt="5"/>
      <dgm:spPr/>
    </dgm:pt>
    <dgm:pt modelId="{72BF0AF6-9ABA-4CE4-917C-55D6B3849AAB}" type="pres">
      <dgm:prSet presAssocID="{4D3B66A3-0470-496D-8255-9F4D23896396}" presName="txLine" presStyleCnt="0"/>
      <dgm:spPr/>
    </dgm:pt>
    <dgm:pt modelId="{CAE600D0-803D-42C3-8E85-9445E0E4C2E6}" type="pres">
      <dgm:prSet presAssocID="{B8E5DCD0-C94E-4136-AEE1-3551C38C7268}" presName="oneDotTx" presStyleCnt="0"/>
      <dgm:spPr/>
    </dgm:pt>
    <dgm:pt modelId="{E543EE24-7394-4DB8-A9D9-FBF2AB3D352B}" type="pres">
      <dgm:prSet presAssocID="{B8E5DCD0-C94E-4136-AEE1-3551C38C7268}" presName="dotTx_11" presStyleLbl="solidFgAcc1" presStyleIdx="3" presStyleCnt="6"/>
      <dgm:spPr/>
    </dgm:pt>
    <dgm:pt modelId="{E1CF37C8-928C-48E9-8E91-262B36611738}" type="pres">
      <dgm:prSet presAssocID="{B8E5DCD0-C94E-4136-AEE1-3551C38C7268}" presName="Name37" presStyleLbl="revTx" presStyleIdx="0" presStyleCnt="2" custScaleX="572693" custLinFactX="-400000" custLinFactY="-865754" custLinFactNeighborX="-482633" custLinFactNeighborY="-900000">
        <dgm:presLayoutVars>
          <dgm:bulletEnabled val="1"/>
        </dgm:presLayoutVars>
      </dgm:prSet>
      <dgm:spPr/>
      <dgm:t>
        <a:bodyPr/>
        <a:lstStyle/>
        <a:p>
          <a:endParaRPr lang="en-US"/>
        </a:p>
      </dgm:t>
    </dgm:pt>
    <dgm:pt modelId="{569A3304-7224-4574-AA03-1C2A9824D811}" type="pres">
      <dgm:prSet presAssocID="{498BB2F2-60D8-4479-A2F9-DB04D9D465A8}" presName="twoDotsTx" presStyleCnt="0"/>
      <dgm:spPr/>
    </dgm:pt>
    <dgm:pt modelId="{278A59CE-3BC5-46AE-A426-BF1D55F5BCD3}" type="pres">
      <dgm:prSet presAssocID="{498BB2F2-60D8-4479-A2F9-DB04D9D465A8}" presName="dotTx_21" presStyleLbl="solidFgAcc1" presStyleIdx="4" presStyleCnt="6"/>
      <dgm:spPr/>
    </dgm:pt>
    <dgm:pt modelId="{99039E2A-D9DE-4821-99D8-0EB5E0877628}" type="pres">
      <dgm:prSet presAssocID="{498BB2F2-60D8-4479-A2F9-DB04D9D465A8}" presName="dotTx_22" presStyleLbl="solidFgAcc1" presStyleIdx="5" presStyleCnt="6"/>
      <dgm:spPr/>
    </dgm:pt>
    <dgm:pt modelId="{5B465D13-41A8-4469-A48C-B90A9F09CB36}" type="pres">
      <dgm:prSet presAssocID="{498BB2F2-60D8-4479-A2F9-DB04D9D465A8}" presName="Name39" presStyleLbl="revTx" presStyleIdx="1" presStyleCnt="2" custScaleX="935522" custLinFactNeighborX="-28927">
        <dgm:presLayoutVars>
          <dgm:bulletEnabled val="1"/>
        </dgm:presLayoutVars>
      </dgm:prSet>
      <dgm:spPr/>
      <dgm:t>
        <a:bodyPr/>
        <a:lstStyle/>
        <a:p>
          <a:endParaRPr lang="en-US"/>
        </a:p>
      </dgm:t>
    </dgm:pt>
  </dgm:ptLst>
  <dgm:cxnLst>
    <dgm:cxn modelId="{C2106062-0AB2-4006-BFFF-3D0B07ADA69D}" type="presOf" srcId="{17196E06-4E5A-490C-9C68-EA0C7BEF73D7}" destId="{A08E08C3-860D-40F0-B5B7-A13A3775499C}" srcOrd="0" destOrd="0" presId="urn:microsoft.com/office/officeart/2009/3/layout/SpiralPicture"/>
    <dgm:cxn modelId="{EB212A4F-C479-4103-96AA-2D697BCB66FF}" srcId="{4D3B66A3-0470-496D-8255-9F4D23896396}" destId="{B8E5DCD0-C94E-4136-AEE1-3551C38C7268}" srcOrd="0" destOrd="0" parTransId="{79BD4DEA-2D30-438D-9E38-98F34D9621F4}" sibTransId="{17196E06-4E5A-490C-9C68-EA0C7BEF73D7}"/>
    <dgm:cxn modelId="{265EF765-0B91-4829-AEA2-C877D9951D7B}" type="presOf" srcId="{26DEE8DD-06C5-4FD6-9FCF-3CD29BC9EAAF}" destId="{B9A25C02-69E3-493A-BF05-2473A3D2FD3F}" srcOrd="0" destOrd="0" presId="urn:microsoft.com/office/officeart/2009/3/layout/SpiralPicture"/>
    <dgm:cxn modelId="{7A0E08E4-519F-4C7D-9FAD-799A138EDA8B}" srcId="{4D3B66A3-0470-496D-8255-9F4D23896396}" destId="{498BB2F2-60D8-4479-A2F9-DB04D9D465A8}" srcOrd="1" destOrd="0" parTransId="{11FCD18C-2B8B-482D-ACFE-26944625297C}" sibTransId="{26DEE8DD-06C5-4FD6-9FCF-3CD29BC9EAAF}"/>
    <dgm:cxn modelId="{71410B86-AACD-452C-916A-E236A4ACE664}" type="presOf" srcId="{498BB2F2-60D8-4479-A2F9-DB04D9D465A8}" destId="{5B465D13-41A8-4469-A48C-B90A9F09CB36}" srcOrd="0" destOrd="0" presId="urn:microsoft.com/office/officeart/2009/3/layout/SpiralPicture"/>
    <dgm:cxn modelId="{85EFD0AD-582F-446F-B976-DF930CBDCBB7}" type="presOf" srcId="{4D3B66A3-0470-496D-8255-9F4D23896396}" destId="{032FB1B3-D25F-4973-824A-C9208E657F7C}" srcOrd="0" destOrd="0" presId="urn:microsoft.com/office/officeart/2009/3/layout/SpiralPicture"/>
    <dgm:cxn modelId="{C277F58E-6FB6-4E0A-BACC-8A6752AE35E3}" type="presOf" srcId="{B8E5DCD0-C94E-4136-AEE1-3551C38C7268}" destId="{E1CF37C8-928C-48E9-8E91-262B36611738}" srcOrd="0" destOrd="0" presId="urn:microsoft.com/office/officeart/2009/3/layout/SpiralPicture"/>
    <dgm:cxn modelId="{B40BC4CE-37D1-4C59-ACF7-35C6BE9AFC98}" type="presParOf" srcId="{032FB1B3-D25F-4973-824A-C9208E657F7C}" destId="{A19590CB-2768-4B5C-90B3-2BF60479A4BB}" srcOrd="0" destOrd="0" presId="urn:microsoft.com/office/officeart/2009/3/layout/SpiralPicture"/>
    <dgm:cxn modelId="{9599C5EA-1630-4E92-90E4-965144123984}" type="presParOf" srcId="{A19590CB-2768-4B5C-90B3-2BF60479A4BB}" destId="{1D4F1163-85B2-4A2D-885F-B6A3ABE31060}" srcOrd="0" destOrd="0" presId="urn:microsoft.com/office/officeart/2009/3/layout/SpiralPicture"/>
    <dgm:cxn modelId="{28697F69-482D-4627-8A85-0E7F90200059}" type="presParOf" srcId="{A19590CB-2768-4B5C-90B3-2BF60479A4BB}" destId="{E9D49226-B291-47EC-BDD6-22BF63A243B5}" srcOrd="1" destOrd="0" presId="urn:microsoft.com/office/officeart/2009/3/layout/SpiralPicture"/>
    <dgm:cxn modelId="{2D340875-0D1E-4610-B000-FB637B906092}" type="presParOf" srcId="{A19590CB-2768-4B5C-90B3-2BF60479A4BB}" destId="{E7C8F488-3720-4A23-908B-BF5104FAB909}" srcOrd="2" destOrd="0" presId="urn:microsoft.com/office/officeart/2009/3/layout/SpiralPicture"/>
    <dgm:cxn modelId="{86C5CA20-3662-4651-A237-F3FC8A697637}" type="presParOf" srcId="{E7C8F488-3720-4A23-908B-BF5104FAB909}" destId="{A08E08C3-860D-40F0-B5B7-A13A3775499C}" srcOrd="0" destOrd="0" presId="urn:microsoft.com/office/officeart/2009/3/layout/SpiralPicture"/>
    <dgm:cxn modelId="{574AB31A-44A4-4C67-8B28-56B5EF2156BB}" type="presParOf" srcId="{A19590CB-2768-4B5C-90B3-2BF60479A4BB}" destId="{7B33AFD1-A9E4-4EB0-AFFA-257748E3B2DA}" srcOrd="3" destOrd="0" presId="urn:microsoft.com/office/officeart/2009/3/layout/SpiralPicture"/>
    <dgm:cxn modelId="{F98DDFCA-A1F9-495D-AA6B-49ECFDC12785}" type="presParOf" srcId="{7B33AFD1-A9E4-4EB0-AFFA-257748E3B2DA}" destId="{7EEEDED0-4E43-4F29-9688-52D9A00700FF}" srcOrd="0" destOrd="0" presId="urn:microsoft.com/office/officeart/2009/3/layout/SpiralPicture"/>
    <dgm:cxn modelId="{7CF1C88B-E039-4F89-8FDB-18755B5A1927}" type="presParOf" srcId="{A19590CB-2768-4B5C-90B3-2BF60479A4BB}" destId="{04EBBE57-18BB-4D15-9BCE-E7228F0734D9}" srcOrd="4" destOrd="0" presId="urn:microsoft.com/office/officeart/2009/3/layout/SpiralPicture"/>
    <dgm:cxn modelId="{235A40D9-318A-4BBE-B517-71E6DF30A086}" type="presParOf" srcId="{04EBBE57-18BB-4D15-9BCE-E7228F0734D9}" destId="{B9A25C02-69E3-493A-BF05-2473A3D2FD3F}" srcOrd="0" destOrd="0" presId="urn:microsoft.com/office/officeart/2009/3/layout/SpiralPicture"/>
    <dgm:cxn modelId="{333A722E-498B-4F7F-B5D1-C56D1EEE6841}" type="presParOf" srcId="{A19590CB-2768-4B5C-90B3-2BF60479A4BB}" destId="{53BBD13E-18DD-4D87-819E-C31BB15B98D1}" srcOrd="5" destOrd="0" presId="urn:microsoft.com/office/officeart/2009/3/layout/SpiralPicture"/>
    <dgm:cxn modelId="{FDD499FC-E847-43DC-9619-3FCE44C48D58}" type="presParOf" srcId="{53BBD13E-18DD-4D87-819E-C31BB15B98D1}" destId="{21B1F279-11F6-4E78-B1A5-FA9A6DCFE91C}" srcOrd="0" destOrd="0" presId="urn:microsoft.com/office/officeart/2009/3/layout/SpiralPicture"/>
    <dgm:cxn modelId="{52B1627C-6648-45A2-AAB4-A406CD686941}" type="presParOf" srcId="{53BBD13E-18DD-4D87-819E-C31BB15B98D1}" destId="{717CCC22-16DB-46AF-BB87-9C69A5456BD1}" srcOrd="1" destOrd="0" presId="urn:microsoft.com/office/officeart/2009/3/layout/SpiralPicture"/>
    <dgm:cxn modelId="{895EBE04-9448-471E-AF07-3B5F4631762A}" type="presParOf" srcId="{A19590CB-2768-4B5C-90B3-2BF60479A4BB}" destId="{087F956E-FAEE-4E57-B925-D26E390539B2}" srcOrd="6" destOrd="0" presId="urn:microsoft.com/office/officeart/2009/3/layout/SpiralPicture"/>
    <dgm:cxn modelId="{A7DA048C-C227-4098-AFE1-EF97F88EDB4A}" type="presParOf" srcId="{A19590CB-2768-4B5C-90B3-2BF60479A4BB}" destId="{4EDC6F15-2C77-4966-A4EC-2463674A0CFA}" srcOrd="7" destOrd="0" presId="urn:microsoft.com/office/officeart/2009/3/layout/SpiralPicture"/>
    <dgm:cxn modelId="{42A5C8C7-C6D3-49D9-9B69-A45894559102}" type="presParOf" srcId="{A19590CB-2768-4B5C-90B3-2BF60479A4BB}" destId="{E903C986-EA9C-41B4-A12D-ADAB72BF3297}" srcOrd="8" destOrd="0" presId="urn:microsoft.com/office/officeart/2009/3/layout/SpiralPicture"/>
    <dgm:cxn modelId="{7A8585D5-F8FD-489E-91AE-93352C1E1AA6}" type="presParOf" srcId="{032FB1B3-D25F-4973-824A-C9208E657F7C}" destId="{72BF0AF6-9ABA-4CE4-917C-55D6B3849AAB}" srcOrd="1" destOrd="0" presId="urn:microsoft.com/office/officeart/2009/3/layout/SpiralPicture"/>
    <dgm:cxn modelId="{1F623AF0-4CE3-49E8-A077-DA249A082F0F}" type="presParOf" srcId="{72BF0AF6-9ABA-4CE4-917C-55D6B3849AAB}" destId="{CAE600D0-803D-42C3-8E85-9445E0E4C2E6}" srcOrd="0" destOrd="0" presId="urn:microsoft.com/office/officeart/2009/3/layout/SpiralPicture"/>
    <dgm:cxn modelId="{5E2DFC66-9AB9-40D7-B81D-65B57DACB58D}" type="presParOf" srcId="{CAE600D0-803D-42C3-8E85-9445E0E4C2E6}" destId="{E543EE24-7394-4DB8-A9D9-FBF2AB3D352B}" srcOrd="0" destOrd="0" presId="urn:microsoft.com/office/officeart/2009/3/layout/SpiralPicture"/>
    <dgm:cxn modelId="{61B7DDFE-4199-437D-96C0-B466A65BBB9E}" type="presParOf" srcId="{72BF0AF6-9ABA-4CE4-917C-55D6B3849AAB}" destId="{E1CF37C8-928C-48E9-8E91-262B36611738}" srcOrd="1" destOrd="0" presId="urn:microsoft.com/office/officeart/2009/3/layout/SpiralPicture"/>
    <dgm:cxn modelId="{3A8F6A05-F2DD-4CD4-B95D-09C12161D9FF}" type="presParOf" srcId="{72BF0AF6-9ABA-4CE4-917C-55D6B3849AAB}" destId="{569A3304-7224-4574-AA03-1C2A9824D811}" srcOrd="2" destOrd="0" presId="urn:microsoft.com/office/officeart/2009/3/layout/SpiralPicture"/>
    <dgm:cxn modelId="{67AFBE43-E2EE-4E8E-8B25-168B16387FBE}" type="presParOf" srcId="{569A3304-7224-4574-AA03-1C2A9824D811}" destId="{278A59CE-3BC5-46AE-A426-BF1D55F5BCD3}" srcOrd="0" destOrd="0" presId="urn:microsoft.com/office/officeart/2009/3/layout/SpiralPicture"/>
    <dgm:cxn modelId="{EB8262D1-342F-4C37-BC38-5758E3C0FEC9}" type="presParOf" srcId="{569A3304-7224-4574-AA03-1C2A9824D811}" destId="{99039E2A-D9DE-4821-99D8-0EB5E0877628}" srcOrd="1" destOrd="0" presId="urn:microsoft.com/office/officeart/2009/3/layout/SpiralPicture"/>
    <dgm:cxn modelId="{70D2136C-1071-4612-8499-91CD1330050F}" type="presParOf" srcId="{72BF0AF6-9ABA-4CE4-917C-55D6B3849AAB}" destId="{5B465D13-41A8-4469-A48C-B90A9F09CB36}" srcOrd="3" destOrd="0" presId="urn:microsoft.com/office/officeart/2009/3/layout/SpiralPi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05C7B00-8931-48CE-A1B2-680605BF71D6}" type="doc">
      <dgm:prSet loTypeId="urn:microsoft.com/office/officeart/2005/8/layout/hList2#2" loCatId="list" qsTypeId="urn:microsoft.com/office/officeart/2005/8/quickstyle/simple1" qsCatId="simple" csTypeId="urn:microsoft.com/office/officeart/2005/8/colors/colorful2" csCatId="colorful" phldr="1"/>
      <dgm:spPr>
        <a:scene3d>
          <a:camera prst="orthographicFront">
            <a:rot lat="0" lon="0" rev="0"/>
          </a:camera>
          <a:lightRig rig="glow" dir="t">
            <a:rot lat="0" lon="0" rev="4800000"/>
          </a:lightRig>
        </a:scene3d>
      </dgm:spPr>
      <dgm:t>
        <a:bodyPr/>
        <a:lstStyle/>
        <a:p>
          <a:endParaRPr lang="en-US"/>
        </a:p>
      </dgm:t>
    </dgm:pt>
    <dgm:pt modelId="{F167032A-82D4-4C06-8B2A-695C93840256}">
      <dgm:prSet phldrT="[Text]"/>
      <dgm:spPr>
        <a:solidFill>
          <a:schemeClr val="accent1">
            <a:lumMod val="75000"/>
          </a:schemeClr>
        </a:solidFill>
        <a:ln w="28575">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dirty="0" err="1" smtClean="0"/>
            <a:t>Vata</a:t>
          </a:r>
          <a:r>
            <a:rPr lang="en-US" dirty="0" smtClean="0"/>
            <a:t> Personality </a:t>
          </a:r>
          <a:endParaRPr lang="en-US" dirty="0"/>
        </a:p>
      </dgm:t>
    </dgm:pt>
    <dgm:pt modelId="{FE91CCB1-7360-488D-B7A6-024F4040A5AF}" type="parTrans" cxnId="{12D0C9AB-7653-43C4-B300-25C1E51C9B76}">
      <dgm:prSet/>
      <dgm:spPr/>
      <dgm:t>
        <a:bodyPr/>
        <a:lstStyle/>
        <a:p>
          <a:endParaRPr lang="en-US"/>
        </a:p>
      </dgm:t>
    </dgm:pt>
    <dgm:pt modelId="{D8A363CA-838B-42C0-ADC8-056DEFE719CD}" type="sibTrans" cxnId="{12D0C9AB-7653-43C4-B300-25C1E51C9B76}">
      <dgm:prSet/>
      <dgm:spPr/>
      <dgm:t>
        <a:bodyPr/>
        <a:lstStyle/>
        <a:p>
          <a:endParaRPr lang="en-US"/>
        </a:p>
      </dgm:t>
    </dgm:pt>
    <dgm:pt modelId="{002EE129-ED9F-4AF0-BD5E-C59CB6020A39}">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b="1" dirty="0" smtClean="0">
              <a:solidFill>
                <a:schemeClr val="tx1"/>
              </a:solidFill>
            </a:rPr>
            <a:t>Lean Body</a:t>
          </a:r>
          <a:endParaRPr lang="en-US" sz="2400" b="1" dirty="0">
            <a:solidFill>
              <a:schemeClr val="tx1"/>
            </a:solidFill>
          </a:endParaRPr>
        </a:p>
      </dgm:t>
    </dgm:pt>
    <dgm:pt modelId="{A6902BE8-23F4-481A-A731-85404AE592DF}" type="parTrans" cxnId="{C8B6DDBE-3EAF-49A5-8387-6173DCA87E95}">
      <dgm:prSet/>
      <dgm:spPr/>
      <dgm:t>
        <a:bodyPr/>
        <a:lstStyle/>
        <a:p>
          <a:endParaRPr lang="en-US"/>
        </a:p>
      </dgm:t>
    </dgm:pt>
    <dgm:pt modelId="{306C2FBB-A60F-49FB-9258-24FCB0B00BD7}" type="sibTrans" cxnId="{C8B6DDBE-3EAF-49A5-8387-6173DCA87E95}">
      <dgm:prSet/>
      <dgm:spPr/>
      <dgm:t>
        <a:bodyPr/>
        <a:lstStyle/>
        <a:p>
          <a:endParaRPr lang="en-US"/>
        </a:p>
      </dgm:t>
    </dgm:pt>
    <dgm:pt modelId="{888EA450-DA86-498A-A0BA-0D4B7909B66F}">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b="1" smtClean="0">
              <a:solidFill>
                <a:schemeClr val="tx1"/>
              </a:solidFill>
            </a:rPr>
            <a:t>Active</a:t>
          </a:r>
          <a:endParaRPr lang="en-US" sz="2400" b="1" dirty="0">
            <a:solidFill>
              <a:schemeClr val="tx1"/>
            </a:solidFill>
          </a:endParaRPr>
        </a:p>
      </dgm:t>
    </dgm:pt>
    <dgm:pt modelId="{F85092C5-97E9-40F4-9A6A-7EF46C130639}" type="parTrans" cxnId="{8E5E6AEA-AF75-4446-99A2-4197851CB874}">
      <dgm:prSet/>
      <dgm:spPr/>
      <dgm:t>
        <a:bodyPr/>
        <a:lstStyle/>
        <a:p>
          <a:endParaRPr lang="en-US"/>
        </a:p>
      </dgm:t>
    </dgm:pt>
    <dgm:pt modelId="{D08B70D3-109B-4B94-B306-A4E4B13AFFBA}" type="sibTrans" cxnId="{8E5E6AEA-AF75-4446-99A2-4197851CB874}">
      <dgm:prSet/>
      <dgm:spPr/>
      <dgm:t>
        <a:bodyPr/>
        <a:lstStyle/>
        <a:p>
          <a:endParaRPr lang="en-US"/>
        </a:p>
      </dgm:t>
    </dgm:pt>
    <dgm:pt modelId="{8DC6D575-8B1A-40CB-92A4-934F7DBA6202}">
      <dgm:prSet phldrT="[Text]"/>
      <dgm:spPr>
        <a:solidFill>
          <a:schemeClr val="accent2">
            <a:lumMod val="60000"/>
            <a:lumOff val="40000"/>
          </a:schemeClr>
        </a:solidFill>
        <a:ln w="28575">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dirty="0" smtClean="0"/>
            <a:t>Pitta Personality</a:t>
          </a:r>
          <a:endParaRPr lang="en-US" dirty="0"/>
        </a:p>
      </dgm:t>
    </dgm:pt>
    <dgm:pt modelId="{E13A4D61-F94D-473E-9C61-021494D301DB}" type="parTrans" cxnId="{6392DF3A-FC61-487F-957A-75C7712AADE8}">
      <dgm:prSet/>
      <dgm:spPr/>
      <dgm:t>
        <a:bodyPr/>
        <a:lstStyle/>
        <a:p>
          <a:endParaRPr lang="en-US"/>
        </a:p>
      </dgm:t>
    </dgm:pt>
    <dgm:pt modelId="{4DB3DCD2-E774-4212-9BE0-071FF42D5249}" type="sibTrans" cxnId="{6392DF3A-FC61-487F-957A-75C7712AADE8}">
      <dgm:prSet/>
      <dgm:spPr/>
      <dgm:t>
        <a:bodyPr/>
        <a:lstStyle/>
        <a:p>
          <a:endParaRPr lang="en-US"/>
        </a:p>
      </dgm:t>
    </dgm:pt>
    <dgm:pt modelId="{772B0E32-2578-43E5-826C-0F80113E5271}">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solidFill>
            </a:rPr>
            <a:t>Short Tempered</a:t>
          </a:r>
          <a:endParaRPr lang="en-US" b="1" dirty="0">
            <a:solidFill>
              <a:schemeClr val="tx1"/>
            </a:solidFill>
          </a:endParaRPr>
        </a:p>
      </dgm:t>
    </dgm:pt>
    <dgm:pt modelId="{DB675D1B-5342-4BA8-9035-475CE3686D81}" type="parTrans" cxnId="{21086FA6-4ECD-407E-976B-907F0165E492}">
      <dgm:prSet/>
      <dgm:spPr/>
      <dgm:t>
        <a:bodyPr/>
        <a:lstStyle/>
        <a:p>
          <a:endParaRPr lang="en-US"/>
        </a:p>
      </dgm:t>
    </dgm:pt>
    <dgm:pt modelId="{F311D94A-6D0D-41BB-8C73-81B36288B13E}" type="sibTrans" cxnId="{21086FA6-4ECD-407E-976B-907F0165E492}">
      <dgm:prSet/>
      <dgm:spPr/>
      <dgm:t>
        <a:bodyPr/>
        <a:lstStyle/>
        <a:p>
          <a:endParaRPr lang="en-US"/>
        </a:p>
      </dgm:t>
    </dgm:pt>
    <dgm:pt modelId="{84754CAA-3CC8-464C-98D6-3D20B4CBA22E}">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solidFill>
            </a:rPr>
            <a:t>Cheerful nature</a:t>
          </a:r>
          <a:endParaRPr lang="en-US" b="1" dirty="0">
            <a:solidFill>
              <a:schemeClr val="tx1"/>
            </a:solidFill>
          </a:endParaRPr>
        </a:p>
      </dgm:t>
    </dgm:pt>
    <dgm:pt modelId="{E95B260C-318F-4A13-9B6A-97F3B047B526}" type="parTrans" cxnId="{ECA6E57F-5F53-4EB5-AEE9-3FCD046EFEE0}">
      <dgm:prSet/>
      <dgm:spPr/>
      <dgm:t>
        <a:bodyPr/>
        <a:lstStyle/>
        <a:p>
          <a:endParaRPr lang="en-US"/>
        </a:p>
      </dgm:t>
    </dgm:pt>
    <dgm:pt modelId="{B3882799-174A-4E59-A0B3-BA4F78AEB88F}" type="sibTrans" cxnId="{ECA6E57F-5F53-4EB5-AEE9-3FCD046EFEE0}">
      <dgm:prSet/>
      <dgm:spPr/>
      <dgm:t>
        <a:bodyPr/>
        <a:lstStyle/>
        <a:p>
          <a:endParaRPr lang="en-US"/>
        </a:p>
      </dgm:t>
    </dgm:pt>
    <dgm:pt modelId="{645D3CC2-8886-4E43-A081-84CEA90F628E}">
      <dgm:prSet phldrT="[Text]"/>
      <dgm:spPr>
        <a:solidFill>
          <a:srgbClr val="66FF33"/>
        </a:solidFill>
        <a:ln w="28575">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dirty="0" err="1" smtClean="0"/>
            <a:t>Kapha</a:t>
          </a:r>
          <a:r>
            <a:rPr lang="en-US" dirty="0" smtClean="0"/>
            <a:t> Personality </a:t>
          </a:r>
          <a:endParaRPr lang="en-US" dirty="0"/>
        </a:p>
      </dgm:t>
    </dgm:pt>
    <dgm:pt modelId="{FB9491EB-EADB-4F4F-B787-7B9B887FCEA6}" type="parTrans" cxnId="{D031992E-AFE8-4BF1-93FE-004EF76FB297}">
      <dgm:prSet/>
      <dgm:spPr/>
      <dgm:t>
        <a:bodyPr/>
        <a:lstStyle/>
        <a:p>
          <a:endParaRPr lang="en-US"/>
        </a:p>
      </dgm:t>
    </dgm:pt>
    <dgm:pt modelId="{37465CDB-270D-403B-B38B-7C9AACA247CF}" type="sibTrans" cxnId="{D031992E-AFE8-4BF1-93FE-004EF76FB297}">
      <dgm:prSet/>
      <dgm:spPr/>
      <dgm:t>
        <a:bodyPr/>
        <a:lstStyle/>
        <a:p>
          <a:endParaRPr lang="en-US"/>
        </a:p>
      </dgm:t>
    </dgm:pt>
    <dgm:pt modelId="{A7A23146-FA28-4687-9EDA-5BDE313510F2}">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solidFill>
            </a:rPr>
            <a:t>Calm and Composed</a:t>
          </a:r>
          <a:endParaRPr lang="en-US" b="1" dirty="0">
            <a:solidFill>
              <a:schemeClr val="tx1"/>
            </a:solidFill>
          </a:endParaRPr>
        </a:p>
      </dgm:t>
    </dgm:pt>
    <dgm:pt modelId="{5392034E-C52F-432D-BDCA-67F073A03326}" type="parTrans" cxnId="{DD13D06E-A8E6-48D5-A5F3-3EE116206D5F}">
      <dgm:prSet/>
      <dgm:spPr/>
      <dgm:t>
        <a:bodyPr/>
        <a:lstStyle/>
        <a:p>
          <a:endParaRPr lang="en-US"/>
        </a:p>
      </dgm:t>
    </dgm:pt>
    <dgm:pt modelId="{F697A232-DECD-46BB-A519-41068557A038}" type="sibTrans" cxnId="{DD13D06E-A8E6-48D5-A5F3-3EE116206D5F}">
      <dgm:prSet/>
      <dgm:spPr/>
      <dgm:t>
        <a:bodyPr/>
        <a:lstStyle/>
        <a:p>
          <a:endParaRPr lang="en-US"/>
        </a:p>
      </dgm:t>
    </dgm:pt>
    <dgm:pt modelId="{1C7E2F86-BC40-4C1F-B259-15D7F1DFCB4C}">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b="1" smtClean="0">
              <a:solidFill>
                <a:schemeClr val="tx1"/>
              </a:solidFill>
            </a:rPr>
            <a:t>Lack of Sleep</a:t>
          </a:r>
          <a:endParaRPr lang="en-US" sz="2400" b="1" dirty="0">
            <a:solidFill>
              <a:schemeClr val="tx1"/>
            </a:solidFill>
          </a:endParaRPr>
        </a:p>
      </dgm:t>
    </dgm:pt>
    <dgm:pt modelId="{D0F3648C-0CE5-436B-952F-20758E1DFBA9}" type="parTrans" cxnId="{B37DBF26-415D-4D88-A752-DB4366B0AB6A}">
      <dgm:prSet/>
      <dgm:spPr/>
      <dgm:t>
        <a:bodyPr/>
        <a:lstStyle/>
        <a:p>
          <a:endParaRPr lang="en-US"/>
        </a:p>
      </dgm:t>
    </dgm:pt>
    <dgm:pt modelId="{5F21095C-C3B7-403B-ADF4-5902B247E11D}" type="sibTrans" cxnId="{B37DBF26-415D-4D88-A752-DB4366B0AB6A}">
      <dgm:prSet/>
      <dgm:spPr/>
      <dgm:t>
        <a:bodyPr/>
        <a:lstStyle/>
        <a:p>
          <a:endParaRPr lang="en-US"/>
        </a:p>
      </dgm:t>
    </dgm:pt>
    <dgm:pt modelId="{86E8FBC5-71E5-43CA-9EC1-22331CE2E9DC}">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b="1" smtClean="0">
              <a:solidFill>
                <a:schemeClr val="tx1"/>
              </a:solidFill>
            </a:rPr>
            <a:t>Easily Agitated</a:t>
          </a:r>
          <a:endParaRPr lang="en-US" sz="2400" b="1" dirty="0">
            <a:solidFill>
              <a:schemeClr val="tx1"/>
            </a:solidFill>
          </a:endParaRPr>
        </a:p>
      </dgm:t>
    </dgm:pt>
    <dgm:pt modelId="{C4960D36-4114-45BA-9D29-5BCD325C0B9A}" type="parTrans" cxnId="{E72EFC06-073A-4913-BA17-3BEB5E9E0F85}">
      <dgm:prSet/>
      <dgm:spPr/>
      <dgm:t>
        <a:bodyPr/>
        <a:lstStyle/>
        <a:p>
          <a:endParaRPr lang="en-US"/>
        </a:p>
      </dgm:t>
    </dgm:pt>
    <dgm:pt modelId="{1A58A4BF-BB7F-457F-8B35-9F2540A9B775}" type="sibTrans" cxnId="{E72EFC06-073A-4913-BA17-3BEB5E9E0F85}">
      <dgm:prSet/>
      <dgm:spPr/>
      <dgm:t>
        <a:bodyPr/>
        <a:lstStyle/>
        <a:p>
          <a:endParaRPr lang="en-US"/>
        </a:p>
      </dgm:t>
    </dgm:pt>
    <dgm:pt modelId="{83A26D21-1221-4EEE-8334-96A3F8745B3D}">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b="1" smtClean="0">
              <a:solidFill>
                <a:schemeClr val="tx1"/>
              </a:solidFill>
            </a:rPr>
            <a:t>Poor Appetite</a:t>
          </a:r>
          <a:endParaRPr lang="en-US" sz="2400" b="1" dirty="0">
            <a:solidFill>
              <a:schemeClr val="tx1"/>
            </a:solidFill>
          </a:endParaRPr>
        </a:p>
      </dgm:t>
    </dgm:pt>
    <dgm:pt modelId="{A50350BD-103C-4D67-9407-52FDAB684B63}" type="parTrans" cxnId="{948BF484-E086-4D05-AE22-0DD68F218C28}">
      <dgm:prSet/>
      <dgm:spPr/>
      <dgm:t>
        <a:bodyPr/>
        <a:lstStyle/>
        <a:p>
          <a:endParaRPr lang="en-US"/>
        </a:p>
      </dgm:t>
    </dgm:pt>
    <dgm:pt modelId="{04C91D12-7680-46F0-9006-35A1600F8EF5}" type="sibTrans" cxnId="{948BF484-E086-4D05-AE22-0DD68F218C28}">
      <dgm:prSet/>
      <dgm:spPr/>
      <dgm:t>
        <a:bodyPr/>
        <a:lstStyle/>
        <a:p>
          <a:endParaRPr lang="en-US"/>
        </a:p>
      </dgm:t>
    </dgm:pt>
    <dgm:pt modelId="{75C5A09B-6D62-4517-AA10-6E5603619CE7}">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b="1" smtClean="0">
              <a:solidFill>
                <a:schemeClr val="tx1"/>
              </a:solidFill>
            </a:rPr>
            <a:t>Digestion Issues</a:t>
          </a:r>
          <a:endParaRPr lang="en-US" sz="2400" b="1" dirty="0">
            <a:solidFill>
              <a:schemeClr val="tx1"/>
            </a:solidFill>
          </a:endParaRPr>
        </a:p>
      </dgm:t>
    </dgm:pt>
    <dgm:pt modelId="{B4891399-32C9-4816-B9C0-66E8B5464F30}" type="parTrans" cxnId="{13B026E5-7C8A-4195-A120-DB4574377D58}">
      <dgm:prSet/>
      <dgm:spPr/>
      <dgm:t>
        <a:bodyPr/>
        <a:lstStyle/>
        <a:p>
          <a:endParaRPr lang="en-US"/>
        </a:p>
      </dgm:t>
    </dgm:pt>
    <dgm:pt modelId="{D85510C1-4432-417D-8AF8-703E03E795A7}" type="sibTrans" cxnId="{13B026E5-7C8A-4195-A120-DB4574377D58}">
      <dgm:prSet/>
      <dgm:spPr/>
      <dgm:t>
        <a:bodyPr/>
        <a:lstStyle/>
        <a:p>
          <a:endParaRPr lang="en-US"/>
        </a:p>
      </dgm:t>
    </dgm:pt>
    <dgm:pt modelId="{D93F7914-C338-4ECB-A195-6A4FF3C3B3A0}">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b="1" smtClean="0">
              <a:solidFill>
                <a:schemeClr val="tx1"/>
              </a:solidFill>
            </a:rPr>
            <a:t>Intolerant to Cold</a:t>
          </a:r>
          <a:endParaRPr lang="en-US" sz="2400" b="1" dirty="0">
            <a:solidFill>
              <a:schemeClr val="tx1"/>
            </a:solidFill>
          </a:endParaRPr>
        </a:p>
      </dgm:t>
    </dgm:pt>
    <dgm:pt modelId="{557ECFF6-F8FC-4916-9369-6E0A6333B20C}" type="parTrans" cxnId="{FB237443-45E6-4618-883E-2CBBC8EBE495}">
      <dgm:prSet/>
      <dgm:spPr/>
      <dgm:t>
        <a:bodyPr/>
        <a:lstStyle/>
        <a:p>
          <a:endParaRPr lang="en-US"/>
        </a:p>
      </dgm:t>
    </dgm:pt>
    <dgm:pt modelId="{47160F19-51BB-4F64-A039-63C426B3489A}" type="sibTrans" cxnId="{FB237443-45E6-4618-883E-2CBBC8EBE495}">
      <dgm:prSet/>
      <dgm:spPr/>
      <dgm:t>
        <a:bodyPr/>
        <a:lstStyle/>
        <a:p>
          <a:endParaRPr lang="en-US"/>
        </a:p>
      </dgm:t>
    </dgm:pt>
    <dgm:pt modelId="{0494BCE9-4596-41B5-9CA2-DF36D7A9CA16}">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b="1" dirty="0" smtClean="0">
              <a:solidFill>
                <a:schemeClr val="tx1"/>
              </a:solidFill>
            </a:rPr>
            <a:t>Indecisive by Nature</a:t>
          </a:r>
          <a:endParaRPr lang="en-US" sz="2400" b="1" dirty="0">
            <a:solidFill>
              <a:schemeClr val="tx1"/>
            </a:solidFill>
          </a:endParaRPr>
        </a:p>
      </dgm:t>
    </dgm:pt>
    <dgm:pt modelId="{506505DF-78FA-4D34-8924-FC1F2C942CFB}" type="parTrans" cxnId="{9DC82DEE-8CEB-4968-A89A-02436394B05C}">
      <dgm:prSet/>
      <dgm:spPr/>
      <dgm:t>
        <a:bodyPr/>
        <a:lstStyle/>
        <a:p>
          <a:endParaRPr lang="en-US"/>
        </a:p>
      </dgm:t>
    </dgm:pt>
    <dgm:pt modelId="{7BE83CCE-1B64-43A8-9930-7E60BA037DF9}" type="sibTrans" cxnId="{9DC82DEE-8CEB-4968-A89A-02436394B05C}">
      <dgm:prSet/>
      <dgm:spPr/>
      <dgm:t>
        <a:bodyPr/>
        <a:lstStyle/>
        <a:p>
          <a:endParaRPr lang="en-US"/>
        </a:p>
      </dgm:t>
    </dgm:pt>
    <dgm:pt modelId="{9829F168-F3B4-4823-A4E8-7E597AEC829A}">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solidFill>
            </a:rPr>
            <a:t>Social</a:t>
          </a:r>
          <a:endParaRPr lang="en-US" b="1" dirty="0">
            <a:solidFill>
              <a:schemeClr val="tx1"/>
            </a:solidFill>
          </a:endParaRPr>
        </a:p>
      </dgm:t>
    </dgm:pt>
    <dgm:pt modelId="{3CA3BC4B-0EE2-4BE1-AC3F-0E5362964323}" type="parTrans" cxnId="{6F677E9F-5C4F-4F22-B40D-80C4AADEC437}">
      <dgm:prSet/>
      <dgm:spPr/>
      <dgm:t>
        <a:bodyPr/>
        <a:lstStyle/>
        <a:p>
          <a:endParaRPr lang="en-US"/>
        </a:p>
      </dgm:t>
    </dgm:pt>
    <dgm:pt modelId="{A3FF32D7-C48D-47CE-8BFD-DF1CC81FDB42}" type="sibTrans" cxnId="{6F677E9F-5C4F-4F22-B40D-80C4AADEC437}">
      <dgm:prSet/>
      <dgm:spPr/>
      <dgm:t>
        <a:bodyPr/>
        <a:lstStyle/>
        <a:p>
          <a:endParaRPr lang="en-US"/>
        </a:p>
      </dgm:t>
    </dgm:pt>
    <dgm:pt modelId="{B8898A62-ADD6-4514-8E8D-82A3BFC3F9DE}">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solidFill>
            </a:rPr>
            <a:t>Quick Digestion</a:t>
          </a:r>
          <a:endParaRPr lang="en-US" b="1" dirty="0">
            <a:solidFill>
              <a:schemeClr val="tx1"/>
            </a:solidFill>
          </a:endParaRPr>
        </a:p>
      </dgm:t>
    </dgm:pt>
    <dgm:pt modelId="{33D6C1D4-9571-417C-91B5-255248825C89}" type="parTrans" cxnId="{6AEA1784-F48C-44D5-B922-783E66013909}">
      <dgm:prSet/>
      <dgm:spPr/>
      <dgm:t>
        <a:bodyPr/>
        <a:lstStyle/>
        <a:p>
          <a:endParaRPr lang="en-US"/>
        </a:p>
      </dgm:t>
    </dgm:pt>
    <dgm:pt modelId="{C08E98D8-B3A9-441D-8D7F-AF17BCC7B82E}" type="sibTrans" cxnId="{6AEA1784-F48C-44D5-B922-783E66013909}">
      <dgm:prSet/>
      <dgm:spPr/>
      <dgm:t>
        <a:bodyPr/>
        <a:lstStyle/>
        <a:p>
          <a:endParaRPr lang="en-US"/>
        </a:p>
      </dgm:t>
    </dgm:pt>
    <dgm:pt modelId="{FCE02CAA-2D38-4A61-9F16-B4CF9BB94FF6}">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solidFill>
            </a:rPr>
            <a:t>Intolerant to Hunger</a:t>
          </a:r>
          <a:endParaRPr lang="en-US" b="1" dirty="0">
            <a:solidFill>
              <a:schemeClr val="tx1"/>
            </a:solidFill>
          </a:endParaRPr>
        </a:p>
      </dgm:t>
    </dgm:pt>
    <dgm:pt modelId="{481AF3E0-766E-47EE-8D61-4B45FF98BB78}" type="parTrans" cxnId="{191D6BA6-676D-4D5A-836F-6290EDD8E3E8}">
      <dgm:prSet/>
      <dgm:spPr/>
      <dgm:t>
        <a:bodyPr/>
        <a:lstStyle/>
        <a:p>
          <a:endParaRPr lang="en-US"/>
        </a:p>
      </dgm:t>
    </dgm:pt>
    <dgm:pt modelId="{227D6CD1-BA2B-4F24-A547-1BD9B06DDB91}" type="sibTrans" cxnId="{191D6BA6-676D-4D5A-836F-6290EDD8E3E8}">
      <dgm:prSet/>
      <dgm:spPr/>
      <dgm:t>
        <a:bodyPr/>
        <a:lstStyle/>
        <a:p>
          <a:endParaRPr lang="en-US"/>
        </a:p>
      </dgm:t>
    </dgm:pt>
    <dgm:pt modelId="{43594087-C495-42EE-9B9A-06F4690A5775}">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solidFill>
            </a:rPr>
            <a:t>Intolerant to Heat</a:t>
          </a:r>
          <a:endParaRPr lang="en-US" b="1" dirty="0">
            <a:solidFill>
              <a:schemeClr val="tx1"/>
            </a:solidFill>
          </a:endParaRPr>
        </a:p>
      </dgm:t>
    </dgm:pt>
    <dgm:pt modelId="{854FF714-4D3F-4AF8-9996-97A8E122C02D}" type="parTrans" cxnId="{086A9FF7-E662-4FD2-9F6F-1E737DDC85B9}">
      <dgm:prSet/>
      <dgm:spPr/>
      <dgm:t>
        <a:bodyPr/>
        <a:lstStyle/>
        <a:p>
          <a:endParaRPr lang="en-US"/>
        </a:p>
      </dgm:t>
    </dgm:pt>
    <dgm:pt modelId="{81F5740A-3C60-4C99-A7C5-6A57DB2E324A}" type="sibTrans" cxnId="{086A9FF7-E662-4FD2-9F6F-1E737DDC85B9}">
      <dgm:prSet/>
      <dgm:spPr/>
      <dgm:t>
        <a:bodyPr/>
        <a:lstStyle/>
        <a:p>
          <a:endParaRPr lang="en-US"/>
        </a:p>
      </dgm:t>
    </dgm:pt>
    <dgm:pt modelId="{A2B779B0-10DA-408A-93F6-1A158119EE2B}">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solidFill>
            </a:rPr>
            <a:t>Public recognition</a:t>
          </a:r>
          <a:endParaRPr lang="en-US" b="1" dirty="0">
            <a:solidFill>
              <a:schemeClr val="tx1"/>
            </a:solidFill>
          </a:endParaRPr>
        </a:p>
      </dgm:t>
    </dgm:pt>
    <dgm:pt modelId="{9E7DA883-5266-4689-8184-C419D282606D}" type="parTrans" cxnId="{5C9049E2-1C5E-48FE-B6F0-C0C8663E8445}">
      <dgm:prSet/>
      <dgm:spPr/>
      <dgm:t>
        <a:bodyPr/>
        <a:lstStyle/>
        <a:p>
          <a:endParaRPr lang="en-US"/>
        </a:p>
      </dgm:t>
    </dgm:pt>
    <dgm:pt modelId="{5E9B0ED5-3961-46C8-8315-46A5D307F253}" type="sibTrans" cxnId="{5C9049E2-1C5E-48FE-B6F0-C0C8663E8445}">
      <dgm:prSet/>
      <dgm:spPr/>
      <dgm:t>
        <a:bodyPr/>
        <a:lstStyle/>
        <a:p>
          <a:endParaRPr lang="en-US"/>
        </a:p>
      </dgm:t>
    </dgm:pt>
    <dgm:pt modelId="{928D69CD-71AB-4324-91A1-6DC05ECCD0C1}">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solidFill>
            </a:rPr>
            <a:t>Complacent Nature</a:t>
          </a:r>
          <a:endParaRPr lang="en-US" b="1" dirty="0">
            <a:solidFill>
              <a:schemeClr val="tx1"/>
            </a:solidFill>
          </a:endParaRPr>
        </a:p>
      </dgm:t>
    </dgm:pt>
    <dgm:pt modelId="{F6136643-A007-41E8-BD87-74BEC1384CB3}" type="parTrans" cxnId="{9ADCDEA3-7A9C-4C41-894B-A27445718130}">
      <dgm:prSet/>
      <dgm:spPr/>
      <dgm:t>
        <a:bodyPr/>
        <a:lstStyle/>
        <a:p>
          <a:endParaRPr lang="en-US"/>
        </a:p>
      </dgm:t>
    </dgm:pt>
    <dgm:pt modelId="{20990406-8F37-411B-881F-11B34460F34C}" type="sibTrans" cxnId="{9ADCDEA3-7A9C-4C41-894B-A27445718130}">
      <dgm:prSet/>
      <dgm:spPr/>
      <dgm:t>
        <a:bodyPr/>
        <a:lstStyle/>
        <a:p>
          <a:endParaRPr lang="en-US"/>
        </a:p>
      </dgm:t>
    </dgm:pt>
    <dgm:pt modelId="{EF6414C9-AE50-4ABC-A6A4-629992BB6A4A}">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solidFill>
            </a:rPr>
            <a:t>Firm Judgements</a:t>
          </a:r>
          <a:endParaRPr lang="en-US" b="1" dirty="0">
            <a:solidFill>
              <a:schemeClr val="tx1"/>
            </a:solidFill>
          </a:endParaRPr>
        </a:p>
      </dgm:t>
    </dgm:pt>
    <dgm:pt modelId="{C10276EF-6172-4064-A241-9ADD2A122A04}" type="parTrans" cxnId="{CF66018A-FB3C-4D29-8D7A-DDAAB3F50B87}">
      <dgm:prSet/>
      <dgm:spPr/>
      <dgm:t>
        <a:bodyPr/>
        <a:lstStyle/>
        <a:p>
          <a:endParaRPr lang="en-US"/>
        </a:p>
      </dgm:t>
    </dgm:pt>
    <dgm:pt modelId="{ED331586-E207-4174-B99F-675F8C595640}" type="sibTrans" cxnId="{CF66018A-FB3C-4D29-8D7A-DDAAB3F50B87}">
      <dgm:prSet/>
      <dgm:spPr/>
      <dgm:t>
        <a:bodyPr/>
        <a:lstStyle/>
        <a:p>
          <a:endParaRPr lang="en-US"/>
        </a:p>
      </dgm:t>
    </dgm:pt>
    <dgm:pt modelId="{0D363BA1-E34A-4727-AFDB-EE6C65E6DA5D}">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solidFill>
            </a:rPr>
            <a:t>Slow paced</a:t>
          </a:r>
          <a:endParaRPr lang="en-US" b="1" dirty="0">
            <a:solidFill>
              <a:schemeClr val="tx1"/>
            </a:solidFill>
          </a:endParaRPr>
        </a:p>
      </dgm:t>
    </dgm:pt>
    <dgm:pt modelId="{05DE7122-7A00-4AA9-A8B3-1F9FDBB3B124}" type="parTrans" cxnId="{325E671A-B559-400D-80AD-A6C1AE4FF547}">
      <dgm:prSet/>
      <dgm:spPr/>
      <dgm:t>
        <a:bodyPr/>
        <a:lstStyle/>
        <a:p>
          <a:endParaRPr lang="en-US"/>
        </a:p>
      </dgm:t>
    </dgm:pt>
    <dgm:pt modelId="{9C2C3384-1DFB-4323-BC4A-68ABCF327E76}" type="sibTrans" cxnId="{325E671A-B559-400D-80AD-A6C1AE4FF547}">
      <dgm:prSet/>
      <dgm:spPr/>
      <dgm:t>
        <a:bodyPr/>
        <a:lstStyle/>
        <a:p>
          <a:endParaRPr lang="en-US"/>
        </a:p>
      </dgm:t>
    </dgm:pt>
    <dgm:pt modelId="{B77435E1-39BD-43B8-8F6C-FF3D5AEE0EDA}">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solidFill>
            </a:rPr>
            <a:t>Slow Digestion</a:t>
          </a:r>
          <a:endParaRPr lang="en-US" b="1" dirty="0">
            <a:solidFill>
              <a:schemeClr val="tx1"/>
            </a:solidFill>
          </a:endParaRPr>
        </a:p>
      </dgm:t>
    </dgm:pt>
    <dgm:pt modelId="{B510AE69-D72A-4424-8A44-5A12F232970F}" type="parTrans" cxnId="{6E1F55F6-E9BC-4820-9C71-EF91A83BD785}">
      <dgm:prSet/>
      <dgm:spPr/>
      <dgm:t>
        <a:bodyPr/>
        <a:lstStyle/>
        <a:p>
          <a:endParaRPr lang="en-US"/>
        </a:p>
      </dgm:t>
    </dgm:pt>
    <dgm:pt modelId="{57845A64-1C10-4935-B479-AB1217792905}" type="sibTrans" cxnId="{6E1F55F6-E9BC-4820-9C71-EF91A83BD785}">
      <dgm:prSet/>
      <dgm:spPr/>
      <dgm:t>
        <a:bodyPr/>
        <a:lstStyle/>
        <a:p>
          <a:endParaRPr lang="en-US"/>
        </a:p>
      </dgm:t>
    </dgm:pt>
    <dgm:pt modelId="{0B174F99-6D43-436D-9842-0C9F8260BA34}">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solidFill>
            </a:rPr>
            <a:t>Sleeps Deeply</a:t>
          </a:r>
          <a:endParaRPr lang="en-US" b="1" dirty="0">
            <a:solidFill>
              <a:schemeClr val="tx1"/>
            </a:solidFill>
          </a:endParaRPr>
        </a:p>
      </dgm:t>
    </dgm:pt>
    <dgm:pt modelId="{E25A94F2-7D2D-4ECA-B5FD-0F108ED922EF}" type="parTrans" cxnId="{3C9F6524-22F5-4C8A-ACFF-3F482AAEB610}">
      <dgm:prSet/>
      <dgm:spPr/>
      <dgm:t>
        <a:bodyPr/>
        <a:lstStyle/>
        <a:p>
          <a:endParaRPr lang="en-US"/>
        </a:p>
      </dgm:t>
    </dgm:pt>
    <dgm:pt modelId="{3652F5FC-D4ED-415D-AED7-62009A757574}" type="sibTrans" cxnId="{3C9F6524-22F5-4C8A-ACFF-3F482AAEB610}">
      <dgm:prSet/>
      <dgm:spPr/>
      <dgm:t>
        <a:bodyPr/>
        <a:lstStyle/>
        <a:p>
          <a:endParaRPr lang="en-US"/>
        </a:p>
      </dgm:t>
    </dgm:pt>
    <dgm:pt modelId="{8A265D98-BF15-4B39-B960-0B9AB6287BFB}">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smtClean="0">
              <a:solidFill>
                <a:schemeClr val="tx1"/>
              </a:solidFill>
            </a:rPr>
            <a:t>Large Body frame</a:t>
          </a:r>
          <a:endParaRPr lang="en-US" b="1" dirty="0">
            <a:solidFill>
              <a:schemeClr val="tx1"/>
            </a:solidFill>
          </a:endParaRPr>
        </a:p>
      </dgm:t>
    </dgm:pt>
    <dgm:pt modelId="{BF710EB3-A973-4693-A0BC-667EB102E85F}" type="parTrans" cxnId="{00BE9437-B762-4ECE-9F97-B24CEFF601BF}">
      <dgm:prSet/>
      <dgm:spPr/>
      <dgm:t>
        <a:bodyPr/>
        <a:lstStyle/>
        <a:p>
          <a:endParaRPr lang="en-US"/>
        </a:p>
      </dgm:t>
    </dgm:pt>
    <dgm:pt modelId="{4159C6AA-40F7-4613-A426-84DA87ED3C7B}" type="sibTrans" cxnId="{00BE9437-B762-4ECE-9F97-B24CEFF601BF}">
      <dgm:prSet/>
      <dgm:spPr/>
      <dgm:t>
        <a:bodyPr/>
        <a:lstStyle/>
        <a:p>
          <a:endParaRPr lang="en-US"/>
        </a:p>
      </dgm:t>
    </dgm:pt>
    <dgm:pt modelId="{9B439D84-50AB-4007-B266-D9E52C378506}" type="pres">
      <dgm:prSet presAssocID="{605C7B00-8931-48CE-A1B2-680605BF71D6}" presName="linearFlow" presStyleCnt="0">
        <dgm:presLayoutVars>
          <dgm:dir/>
          <dgm:animLvl val="lvl"/>
          <dgm:resizeHandles/>
        </dgm:presLayoutVars>
      </dgm:prSet>
      <dgm:spPr/>
      <dgm:t>
        <a:bodyPr/>
        <a:lstStyle/>
        <a:p>
          <a:endParaRPr lang="en-US"/>
        </a:p>
      </dgm:t>
    </dgm:pt>
    <dgm:pt modelId="{E7675296-21AC-4900-ABB7-710748DD2FAF}" type="pres">
      <dgm:prSet presAssocID="{F167032A-82D4-4C06-8B2A-695C93840256}" presName="compositeNode" presStyleCnt="0">
        <dgm:presLayoutVars>
          <dgm:bulletEnabled val="1"/>
        </dgm:presLayoutVars>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a:p>
      </dgm:t>
    </dgm:pt>
    <dgm:pt modelId="{2C7CE5FE-9E7E-459F-95C1-7B23B025CA37}" type="pres">
      <dgm:prSet presAssocID="{F167032A-82D4-4C06-8B2A-695C93840256}" presName="image" presStyleLbl="fgImgPlace1" presStyleIdx="0" presStyleCnt="3" custScaleX="170696" custScaleY="165715" custLinFactNeighborX="3967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a:p>
      </dgm:t>
    </dgm:pt>
    <dgm:pt modelId="{CC701181-D8D0-4988-B236-5BB9ADBF63EF}" type="pres">
      <dgm:prSet presAssocID="{F167032A-82D4-4C06-8B2A-695C93840256}" presName="childNode" presStyleLbl="node1" presStyleIdx="0" presStyleCnt="3" custScaleX="121574" custLinFactNeighborX="15921">
        <dgm:presLayoutVars>
          <dgm:bulletEnabled val="1"/>
        </dgm:presLayoutVars>
      </dgm:prSet>
      <dgm:spPr/>
      <dgm:t>
        <a:bodyPr/>
        <a:lstStyle/>
        <a:p>
          <a:endParaRPr lang="en-US"/>
        </a:p>
      </dgm:t>
    </dgm:pt>
    <dgm:pt modelId="{ACDA3982-D56B-444D-99A9-418FF14CE496}" type="pres">
      <dgm:prSet presAssocID="{F167032A-82D4-4C06-8B2A-695C93840256}" presName="parentNode" presStyleLbl="revTx" presStyleIdx="0" presStyleCnt="3" custLinFactNeighborX="9023">
        <dgm:presLayoutVars>
          <dgm:chMax val="0"/>
          <dgm:bulletEnabled val="1"/>
        </dgm:presLayoutVars>
      </dgm:prSet>
      <dgm:spPr/>
      <dgm:t>
        <a:bodyPr/>
        <a:lstStyle/>
        <a:p>
          <a:endParaRPr lang="en-US"/>
        </a:p>
      </dgm:t>
    </dgm:pt>
    <dgm:pt modelId="{14ECEF3C-2BA1-4B81-A467-12F023612E59}" type="pres">
      <dgm:prSet presAssocID="{D8A363CA-838B-42C0-ADC8-056DEFE719CD}" presName="sibTrans"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a:p>
      </dgm:t>
    </dgm:pt>
    <dgm:pt modelId="{CD60C917-D9A4-45FC-B266-5A3729B10E70}" type="pres">
      <dgm:prSet presAssocID="{8DC6D575-8B1A-40CB-92A4-934F7DBA6202}" presName="compositeNode" presStyleCnt="0">
        <dgm:presLayoutVars>
          <dgm:bulletEnabled val="1"/>
        </dgm:presLayoutVars>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a:p>
      </dgm:t>
    </dgm:pt>
    <dgm:pt modelId="{68F5D8B8-3C93-4C75-9C98-F0128A1148C6}" type="pres">
      <dgm:prSet presAssocID="{8DC6D575-8B1A-40CB-92A4-934F7DBA6202}" presName="image" presStyleLbl="fgImgPlace1" presStyleIdx="1" presStyleCnt="3" custScaleX="170696" custScaleY="165715" custLinFactNeighborX="1231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a:p>
      </dgm:t>
    </dgm:pt>
    <dgm:pt modelId="{3E23D892-BAD5-4179-8E4F-B207C6C0A5BD}" type="pres">
      <dgm:prSet presAssocID="{8DC6D575-8B1A-40CB-92A4-934F7DBA6202}" presName="childNode" presStyleLbl="node1" presStyleIdx="1" presStyleCnt="3" custScaleX="121574" custLinFactNeighborX="4941">
        <dgm:presLayoutVars>
          <dgm:bulletEnabled val="1"/>
        </dgm:presLayoutVars>
      </dgm:prSet>
      <dgm:spPr/>
      <dgm:t>
        <a:bodyPr/>
        <a:lstStyle/>
        <a:p>
          <a:endParaRPr lang="en-US"/>
        </a:p>
      </dgm:t>
    </dgm:pt>
    <dgm:pt modelId="{1EAAACA9-8B93-42CB-B96A-13B4EE179F70}" type="pres">
      <dgm:prSet presAssocID="{8DC6D575-8B1A-40CB-92A4-934F7DBA6202}" presName="parentNode" presStyleLbl="revTx" presStyleIdx="1" presStyleCnt="3" custLinFactNeighborX="-53318">
        <dgm:presLayoutVars>
          <dgm:chMax val="0"/>
          <dgm:bulletEnabled val="1"/>
        </dgm:presLayoutVars>
      </dgm:prSet>
      <dgm:spPr/>
      <dgm:t>
        <a:bodyPr/>
        <a:lstStyle/>
        <a:p>
          <a:endParaRPr lang="en-US"/>
        </a:p>
      </dgm:t>
    </dgm:pt>
    <dgm:pt modelId="{D6DEEC68-B020-4713-A53C-820D27B4EE5E}" type="pres">
      <dgm:prSet presAssocID="{4DB3DCD2-E774-4212-9BE0-071FF42D5249}" presName="sibTrans"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a:p>
      </dgm:t>
    </dgm:pt>
    <dgm:pt modelId="{4E1A8B4B-CD4E-49A9-BF41-9712BE10421A}" type="pres">
      <dgm:prSet presAssocID="{645D3CC2-8886-4E43-A081-84CEA90F628E}" presName="compositeNode" presStyleCnt="0">
        <dgm:presLayoutVars>
          <dgm:bulletEnabled val="1"/>
        </dgm:presLayoutVars>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a:p>
      </dgm:t>
    </dgm:pt>
    <dgm:pt modelId="{530A9786-0334-4991-8D3F-BC412B6197B7}" type="pres">
      <dgm:prSet presAssocID="{645D3CC2-8886-4E43-A081-84CEA90F628E}" presName="image" presStyleLbl="fgImgPlace1" presStyleIdx="2" presStyleCnt="3" custScaleX="170696" custScaleY="165715" custLinFactNeighborX="-16416"/>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a:p>
      </dgm:t>
    </dgm:pt>
    <dgm:pt modelId="{E506C7D4-670F-4092-98B0-AE146BDC4707}" type="pres">
      <dgm:prSet presAssocID="{645D3CC2-8886-4E43-A081-84CEA90F628E}" presName="childNode" presStyleLbl="node1" presStyleIdx="2" presStyleCnt="3" custScaleX="121574" custLinFactNeighborX="-6588">
        <dgm:presLayoutVars>
          <dgm:bulletEnabled val="1"/>
        </dgm:presLayoutVars>
      </dgm:prSet>
      <dgm:spPr/>
      <dgm:t>
        <a:bodyPr/>
        <a:lstStyle/>
        <a:p>
          <a:endParaRPr lang="en-US"/>
        </a:p>
      </dgm:t>
    </dgm:pt>
    <dgm:pt modelId="{109F4120-7735-45C6-8160-18F1B83A056D}" type="pres">
      <dgm:prSet presAssocID="{645D3CC2-8886-4E43-A081-84CEA90F628E}" presName="parentNode" presStyleLbl="revTx" presStyleIdx="2" presStyleCnt="3" custLinFactX="-10774" custLinFactNeighborX="-100000">
        <dgm:presLayoutVars>
          <dgm:chMax val="0"/>
          <dgm:bulletEnabled val="1"/>
        </dgm:presLayoutVars>
      </dgm:prSet>
      <dgm:spPr/>
      <dgm:t>
        <a:bodyPr/>
        <a:lstStyle/>
        <a:p>
          <a:endParaRPr lang="en-US"/>
        </a:p>
      </dgm:t>
    </dgm:pt>
  </dgm:ptLst>
  <dgm:cxnLst>
    <dgm:cxn modelId="{033BEDFB-C1BF-4BAB-B523-1D4528F331DF}" type="presOf" srcId="{A7A23146-FA28-4687-9EDA-5BDE313510F2}" destId="{E506C7D4-670F-4092-98B0-AE146BDC4707}" srcOrd="0" destOrd="0" presId="urn:microsoft.com/office/officeart/2005/8/layout/hList2#2"/>
    <dgm:cxn modelId="{DBBBB458-82B5-4D58-8F92-01D8A5AC4741}" type="presOf" srcId="{9829F168-F3B4-4823-A4E8-7E597AEC829A}" destId="{3E23D892-BAD5-4179-8E4F-B207C6C0A5BD}" srcOrd="0" destOrd="2" presId="urn:microsoft.com/office/officeart/2005/8/layout/hList2#2"/>
    <dgm:cxn modelId="{91F2DBC5-36A9-4691-92D9-90CE3EBDEDC6}" type="presOf" srcId="{8DC6D575-8B1A-40CB-92A4-934F7DBA6202}" destId="{1EAAACA9-8B93-42CB-B96A-13B4EE179F70}" srcOrd="0" destOrd="0" presId="urn:microsoft.com/office/officeart/2005/8/layout/hList2#2"/>
    <dgm:cxn modelId="{ED313634-430A-4532-9C86-2B255DE48879}" type="presOf" srcId="{605C7B00-8931-48CE-A1B2-680605BF71D6}" destId="{9B439D84-50AB-4007-B266-D9E52C378506}" srcOrd="0" destOrd="0" presId="urn:microsoft.com/office/officeart/2005/8/layout/hList2#2"/>
    <dgm:cxn modelId="{6E1F55F6-E9BC-4820-9C71-EF91A83BD785}" srcId="{645D3CC2-8886-4E43-A081-84CEA90F628E}" destId="{B77435E1-39BD-43B8-8F6C-FF3D5AEE0EDA}" srcOrd="4" destOrd="0" parTransId="{B510AE69-D72A-4424-8A44-5A12F232970F}" sibTransId="{57845A64-1C10-4935-B479-AB1217792905}"/>
    <dgm:cxn modelId="{2D949968-4AEE-487E-AD63-DBFE7F277D67}" type="presOf" srcId="{0D363BA1-E34A-4727-AFDB-EE6C65E6DA5D}" destId="{E506C7D4-670F-4092-98B0-AE146BDC4707}" srcOrd="0" destOrd="3" presId="urn:microsoft.com/office/officeart/2005/8/layout/hList2#2"/>
    <dgm:cxn modelId="{4B74AB20-D8F5-4E52-B415-CFB022D5316D}" type="presOf" srcId="{F167032A-82D4-4C06-8B2A-695C93840256}" destId="{ACDA3982-D56B-444D-99A9-418FF14CE496}" srcOrd="0" destOrd="0" presId="urn:microsoft.com/office/officeart/2005/8/layout/hList2#2"/>
    <dgm:cxn modelId="{13B026E5-7C8A-4195-A120-DB4574377D58}" srcId="{F167032A-82D4-4C06-8B2A-695C93840256}" destId="{75C5A09B-6D62-4517-AA10-6E5603619CE7}" srcOrd="5" destOrd="0" parTransId="{B4891399-32C9-4816-B9C0-66E8B5464F30}" sibTransId="{D85510C1-4432-417D-8AF8-703E03E795A7}"/>
    <dgm:cxn modelId="{2065326D-2811-4371-8037-75CC91575475}" type="presOf" srcId="{84754CAA-3CC8-464C-98D6-3D20B4CBA22E}" destId="{3E23D892-BAD5-4179-8E4F-B207C6C0A5BD}" srcOrd="0" destOrd="1" presId="urn:microsoft.com/office/officeart/2005/8/layout/hList2#2"/>
    <dgm:cxn modelId="{6AEA1784-F48C-44D5-B922-783E66013909}" srcId="{8DC6D575-8B1A-40CB-92A4-934F7DBA6202}" destId="{B8898A62-ADD6-4514-8E8D-82A3BFC3F9DE}" srcOrd="3" destOrd="0" parTransId="{33D6C1D4-9571-417C-91B5-255248825C89}" sibTransId="{C08E98D8-B3A9-441D-8D7F-AF17BCC7B82E}"/>
    <dgm:cxn modelId="{ECA6E57F-5F53-4EB5-AEE9-3FCD046EFEE0}" srcId="{8DC6D575-8B1A-40CB-92A4-934F7DBA6202}" destId="{84754CAA-3CC8-464C-98D6-3D20B4CBA22E}" srcOrd="1" destOrd="0" parTransId="{E95B260C-318F-4A13-9B6A-97F3B047B526}" sibTransId="{B3882799-174A-4E59-A0B3-BA4F78AEB88F}"/>
    <dgm:cxn modelId="{439A7670-ED1D-44F4-90AD-FA67FC2ABFFC}" type="presOf" srcId="{43594087-C495-42EE-9B9A-06F4690A5775}" destId="{3E23D892-BAD5-4179-8E4F-B207C6C0A5BD}" srcOrd="0" destOrd="5" presId="urn:microsoft.com/office/officeart/2005/8/layout/hList2#2"/>
    <dgm:cxn modelId="{4464BB13-A476-4D77-948D-56E2493CBA30}" type="presOf" srcId="{A2B779B0-10DA-408A-93F6-1A158119EE2B}" destId="{3E23D892-BAD5-4179-8E4F-B207C6C0A5BD}" srcOrd="0" destOrd="6" presId="urn:microsoft.com/office/officeart/2005/8/layout/hList2#2"/>
    <dgm:cxn modelId="{D031992E-AFE8-4BF1-93FE-004EF76FB297}" srcId="{605C7B00-8931-48CE-A1B2-680605BF71D6}" destId="{645D3CC2-8886-4E43-A081-84CEA90F628E}" srcOrd="2" destOrd="0" parTransId="{FB9491EB-EADB-4F4F-B787-7B9B887FCEA6}" sibTransId="{37465CDB-270D-403B-B38B-7C9AACA247CF}"/>
    <dgm:cxn modelId="{9DC82DEE-8CEB-4968-A89A-02436394B05C}" srcId="{F167032A-82D4-4C06-8B2A-695C93840256}" destId="{0494BCE9-4596-41B5-9CA2-DF36D7A9CA16}" srcOrd="7" destOrd="0" parTransId="{506505DF-78FA-4D34-8924-FC1F2C942CFB}" sibTransId="{7BE83CCE-1B64-43A8-9930-7E60BA037DF9}"/>
    <dgm:cxn modelId="{B87A8707-39F2-45FB-84B0-8ED3085CDB6D}" type="presOf" srcId="{83A26D21-1221-4EEE-8334-96A3F8745B3D}" destId="{CC701181-D8D0-4988-B236-5BB9ADBF63EF}" srcOrd="0" destOrd="4" presId="urn:microsoft.com/office/officeart/2005/8/layout/hList2#2"/>
    <dgm:cxn modelId="{1A516A21-CF67-4CD9-909D-6D91FAFD2691}" type="presOf" srcId="{B77435E1-39BD-43B8-8F6C-FF3D5AEE0EDA}" destId="{E506C7D4-670F-4092-98B0-AE146BDC4707}" srcOrd="0" destOrd="4" presId="urn:microsoft.com/office/officeart/2005/8/layout/hList2#2"/>
    <dgm:cxn modelId="{BD038F9C-695F-48AC-8B46-BD149ED8AAFC}" type="presOf" srcId="{B8898A62-ADD6-4514-8E8D-82A3BFC3F9DE}" destId="{3E23D892-BAD5-4179-8E4F-B207C6C0A5BD}" srcOrd="0" destOrd="3" presId="urn:microsoft.com/office/officeart/2005/8/layout/hList2#2"/>
    <dgm:cxn modelId="{E72EFC06-073A-4913-BA17-3BEB5E9E0F85}" srcId="{F167032A-82D4-4C06-8B2A-695C93840256}" destId="{86E8FBC5-71E5-43CA-9EC1-22331CE2E9DC}" srcOrd="3" destOrd="0" parTransId="{C4960D36-4114-45BA-9D29-5BCD325C0B9A}" sibTransId="{1A58A4BF-BB7F-457F-8B35-9F2540A9B775}"/>
    <dgm:cxn modelId="{592587A6-EEB1-429E-AE61-678DDE215242}" type="presOf" srcId="{75C5A09B-6D62-4517-AA10-6E5603619CE7}" destId="{CC701181-D8D0-4988-B236-5BB9ADBF63EF}" srcOrd="0" destOrd="5" presId="urn:microsoft.com/office/officeart/2005/8/layout/hList2#2"/>
    <dgm:cxn modelId="{948BF484-E086-4D05-AE22-0DD68F218C28}" srcId="{F167032A-82D4-4C06-8B2A-695C93840256}" destId="{83A26D21-1221-4EEE-8334-96A3F8745B3D}" srcOrd="4" destOrd="0" parTransId="{A50350BD-103C-4D67-9407-52FDAB684B63}" sibTransId="{04C91D12-7680-46F0-9006-35A1600F8EF5}"/>
    <dgm:cxn modelId="{3C9F6524-22F5-4C8A-ACFF-3F482AAEB610}" srcId="{645D3CC2-8886-4E43-A081-84CEA90F628E}" destId="{0B174F99-6D43-436D-9842-0C9F8260BA34}" srcOrd="5" destOrd="0" parTransId="{E25A94F2-7D2D-4ECA-B5FD-0F108ED922EF}" sibTransId="{3652F5FC-D4ED-415D-AED7-62009A757574}"/>
    <dgm:cxn modelId="{00BE9437-B762-4ECE-9F97-B24CEFF601BF}" srcId="{645D3CC2-8886-4E43-A081-84CEA90F628E}" destId="{8A265D98-BF15-4B39-B960-0B9AB6287BFB}" srcOrd="6" destOrd="0" parTransId="{BF710EB3-A973-4693-A0BC-667EB102E85F}" sibTransId="{4159C6AA-40F7-4613-A426-84DA87ED3C7B}"/>
    <dgm:cxn modelId="{8E5E6AEA-AF75-4446-99A2-4197851CB874}" srcId="{F167032A-82D4-4C06-8B2A-695C93840256}" destId="{888EA450-DA86-498A-A0BA-0D4B7909B66F}" srcOrd="1" destOrd="0" parTransId="{F85092C5-97E9-40F4-9A6A-7EF46C130639}" sibTransId="{D08B70D3-109B-4B94-B306-A4E4B13AFFBA}"/>
    <dgm:cxn modelId="{E0A6A56E-3A25-4A09-BBF5-F51601FF31F3}" type="presOf" srcId="{86E8FBC5-71E5-43CA-9EC1-22331CE2E9DC}" destId="{CC701181-D8D0-4988-B236-5BB9ADBF63EF}" srcOrd="0" destOrd="3" presId="urn:microsoft.com/office/officeart/2005/8/layout/hList2#2"/>
    <dgm:cxn modelId="{51DCE8FB-5C37-4931-A33D-0015A4530C66}" type="presOf" srcId="{888EA450-DA86-498A-A0BA-0D4B7909B66F}" destId="{CC701181-D8D0-4988-B236-5BB9ADBF63EF}" srcOrd="0" destOrd="1" presId="urn:microsoft.com/office/officeart/2005/8/layout/hList2#2"/>
    <dgm:cxn modelId="{48A58E7B-9604-4EC0-9449-E49E30BED3E4}" type="presOf" srcId="{FCE02CAA-2D38-4A61-9F16-B4CF9BB94FF6}" destId="{3E23D892-BAD5-4179-8E4F-B207C6C0A5BD}" srcOrd="0" destOrd="4" presId="urn:microsoft.com/office/officeart/2005/8/layout/hList2#2"/>
    <dgm:cxn modelId="{445B0A95-8308-4207-BF86-6D888E43DEA9}" type="presOf" srcId="{0494BCE9-4596-41B5-9CA2-DF36D7A9CA16}" destId="{CC701181-D8D0-4988-B236-5BB9ADBF63EF}" srcOrd="0" destOrd="7" presId="urn:microsoft.com/office/officeart/2005/8/layout/hList2#2"/>
    <dgm:cxn modelId="{325E671A-B559-400D-80AD-A6C1AE4FF547}" srcId="{645D3CC2-8886-4E43-A081-84CEA90F628E}" destId="{0D363BA1-E34A-4727-AFDB-EE6C65E6DA5D}" srcOrd="3" destOrd="0" parTransId="{05DE7122-7A00-4AA9-A8B3-1F9FDBB3B124}" sibTransId="{9C2C3384-1DFB-4323-BC4A-68ABCF327E76}"/>
    <dgm:cxn modelId="{6F677E9F-5C4F-4F22-B40D-80C4AADEC437}" srcId="{8DC6D575-8B1A-40CB-92A4-934F7DBA6202}" destId="{9829F168-F3B4-4823-A4E8-7E597AEC829A}" srcOrd="2" destOrd="0" parTransId="{3CA3BC4B-0EE2-4BE1-AC3F-0E5362964323}" sibTransId="{A3FF32D7-C48D-47CE-8BFD-DF1CC81FDB42}"/>
    <dgm:cxn modelId="{C8B6DDBE-3EAF-49A5-8387-6173DCA87E95}" srcId="{F167032A-82D4-4C06-8B2A-695C93840256}" destId="{002EE129-ED9F-4AF0-BD5E-C59CB6020A39}" srcOrd="0" destOrd="0" parTransId="{A6902BE8-23F4-481A-A731-85404AE592DF}" sibTransId="{306C2FBB-A60F-49FB-9258-24FCB0B00BD7}"/>
    <dgm:cxn modelId="{5C9049E2-1C5E-48FE-B6F0-C0C8663E8445}" srcId="{8DC6D575-8B1A-40CB-92A4-934F7DBA6202}" destId="{A2B779B0-10DA-408A-93F6-1A158119EE2B}" srcOrd="6" destOrd="0" parTransId="{9E7DA883-5266-4689-8184-C419D282606D}" sibTransId="{5E9B0ED5-3961-46C8-8315-46A5D307F253}"/>
    <dgm:cxn modelId="{12D0C9AB-7653-43C4-B300-25C1E51C9B76}" srcId="{605C7B00-8931-48CE-A1B2-680605BF71D6}" destId="{F167032A-82D4-4C06-8B2A-695C93840256}" srcOrd="0" destOrd="0" parTransId="{FE91CCB1-7360-488D-B7A6-024F4040A5AF}" sibTransId="{D8A363CA-838B-42C0-ADC8-056DEFE719CD}"/>
    <dgm:cxn modelId="{F4F9B5E4-0F71-4029-8A6D-F5A132593DB9}" type="presOf" srcId="{1C7E2F86-BC40-4C1F-B259-15D7F1DFCB4C}" destId="{CC701181-D8D0-4988-B236-5BB9ADBF63EF}" srcOrd="0" destOrd="2" presId="urn:microsoft.com/office/officeart/2005/8/layout/hList2#2"/>
    <dgm:cxn modelId="{8A497549-641F-47D1-8FDA-458EC553B042}" type="presOf" srcId="{772B0E32-2578-43E5-826C-0F80113E5271}" destId="{3E23D892-BAD5-4179-8E4F-B207C6C0A5BD}" srcOrd="0" destOrd="0" presId="urn:microsoft.com/office/officeart/2005/8/layout/hList2#2"/>
    <dgm:cxn modelId="{B37DBF26-415D-4D88-A752-DB4366B0AB6A}" srcId="{F167032A-82D4-4C06-8B2A-695C93840256}" destId="{1C7E2F86-BC40-4C1F-B259-15D7F1DFCB4C}" srcOrd="2" destOrd="0" parTransId="{D0F3648C-0CE5-436B-952F-20758E1DFBA9}" sibTransId="{5F21095C-C3B7-403B-ADF4-5902B247E11D}"/>
    <dgm:cxn modelId="{FB237443-45E6-4618-883E-2CBBC8EBE495}" srcId="{F167032A-82D4-4C06-8B2A-695C93840256}" destId="{D93F7914-C338-4ECB-A195-6A4FF3C3B3A0}" srcOrd="6" destOrd="0" parTransId="{557ECFF6-F8FC-4916-9369-6E0A6333B20C}" sibTransId="{47160F19-51BB-4F64-A039-63C426B3489A}"/>
    <dgm:cxn modelId="{293C8F07-BC84-41E8-8447-0FA2C3354D39}" type="presOf" srcId="{0B174F99-6D43-436D-9842-0C9F8260BA34}" destId="{E506C7D4-670F-4092-98B0-AE146BDC4707}" srcOrd="0" destOrd="5" presId="urn:microsoft.com/office/officeart/2005/8/layout/hList2#2"/>
    <dgm:cxn modelId="{EB0963AE-ADDD-40E7-B7D3-A596166E3874}" type="presOf" srcId="{002EE129-ED9F-4AF0-BD5E-C59CB6020A39}" destId="{CC701181-D8D0-4988-B236-5BB9ADBF63EF}" srcOrd="0" destOrd="0" presId="urn:microsoft.com/office/officeart/2005/8/layout/hList2#2"/>
    <dgm:cxn modelId="{086A9FF7-E662-4FD2-9F6F-1E737DDC85B9}" srcId="{8DC6D575-8B1A-40CB-92A4-934F7DBA6202}" destId="{43594087-C495-42EE-9B9A-06F4690A5775}" srcOrd="5" destOrd="0" parTransId="{854FF714-4D3F-4AF8-9996-97A8E122C02D}" sibTransId="{81F5740A-3C60-4C99-A7C5-6A57DB2E324A}"/>
    <dgm:cxn modelId="{191D6BA6-676D-4D5A-836F-6290EDD8E3E8}" srcId="{8DC6D575-8B1A-40CB-92A4-934F7DBA6202}" destId="{FCE02CAA-2D38-4A61-9F16-B4CF9BB94FF6}" srcOrd="4" destOrd="0" parTransId="{481AF3E0-766E-47EE-8D61-4B45FF98BB78}" sibTransId="{227D6CD1-BA2B-4F24-A547-1BD9B06DDB91}"/>
    <dgm:cxn modelId="{31AFA710-91A7-44A3-BFE3-5369F23CA494}" type="presOf" srcId="{EF6414C9-AE50-4ABC-A6A4-629992BB6A4A}" destId="{E506C7D4-670F-4092-98B0-AE146BDC4707}" srcOrd="0" destOrd="2" presId="urn:microsoft.com/office/officeart/2005/8/layout/hList2#2"/>
    <dgm:cxn modelId="{49EE0C86-D658-44A1-80A4-396602663D78}" type="presOf" srcId="{D93F7914-C338-4ECB-A195-6A4FF3C3B3A0}" destId="{CC701181-D8D0-4988-B236-5BB9ADBF63EF}" srcOrd="0" destOrd="6" presId="urn:microsoft.com/office/officeart/2005/8/layout/hList2#2"/>
    <dgm:cxn modelId="{9ADCDEA3-7A9C-4C41-894B-A27445718130}" srcId="{645D3CC2-8886-4E43-A081-84CEA90F628E}" destId="{928D69CD-71AB-4324-91A1-6DC05ECCD0C1}" srcOrd="1" destOrd="0" parTransId="{F6136643-A007-41E8-BD87-74BEC1384CB3}" sibTransId="{20990406-8F37-411B-881F-11B34460F34C}"/>
    <dgm:cxn modelId="{21086FA6-4ECD-407E-976B-907F0165E492}" srcId="{8DC6D575-8B1A-40CB-92A4-934F7DBA6202}" destId="{772B0E32-2578-43E5-826C-0F80113E5271}" srcOrd="0" destOrd="0" parTransId="{DB675D1B-5342-4BA8-9035-475CE3686D81}" sibTransId="{F311D94A-6D0D-41BB-8C73-81B36288B13E}"/>
    <dgm:cxn modelId="{DD13D06E-A8E6-48D5-A5F3-3EE116206D5F}" srcId="{645D3CC2-8886-4E43-A081-84CEA90F628E}" destId="{A7A23146-FA28-4687-9EDA-5BDE313510F2}" srcOrd="0" destOrd="0" parTransId="{5392034E-C52F-432D-BDCA-67F073A03326}" sibTransId="{F697A232-DECD-46BB-A519-41068557A038}"/>
    <dgm:cxn modelId="{26E617E2-C7A0-4F74-8D4D-4D5E6E98AA21}" type="presOf" srcId="{928D69CD-71AB-4324-91A1-6DC05ECCD0C1}" destId="{E506C7D4-670F-4092-98B0-AE146BDC4707}" srcOrd="0" destOrd="1" presId="urn:microsoft.com/office/officeart/2005/8/layout/hList2#2"/>
    <dgm:cxn modelId="{BBD74630-6801-4E32-A974-080C9F229B1C}" type="presOf" srcId="{8A265D98-BF15-4B39-B960-0B9AB6287BFB}" destId="{E506C7D4-670F-4092-98B0-AE146BDC4707}" srcOrd="0" destOrd="6" presId="urn:microsoft.com/office/officeart/2005/8/layout/hList2#2"/>
    <dgm:cxn modelId="{6392DF3A-FC61-487F-957A-75C7712AADE8}" srcId="{605C7B00-8931-48CE-A1B2-680605BF71D6}" destId="{8DC6D575-8B1A-40CB-92A4-934F7DBA6202}" srcOrd="1" destOrd="0" parTransId="{E13A4D61-F94D-473E-9C61-021494D301DB}" sibTransId="{4DB3DCD2-E774-4212-9BE0-071FF42D5249}"/>
    <dgm:cxn modelId="{CF66018A-FB3C-4D29-8D7A-DDAAB3F50B87}" srcId="{645D3CC2-8886-4E43-A081-84CEA90F628E}" destId="{EF6414C9-AE50-4ABC-A6A4-629992BB6A4A}" srcOrd="2" destOrd="0" parTransId="{C10276EF-6172-4064-A241-9ADD2A122A04}" sibTransId="{ED331586-E207-4174-B99F-675F8C595640}"/>
    <dgm:cxn modelId="{1C7B4318-CEFA-400F-ACFA-D42EFB6AAB5A}" type="presOf" srcId="{645D3CC2-8886-4E43-A081-84CEA90F628E}" destId="{109F4120-7735-45C6-8160-18F1B83A056D}" srcOrd="0" destOrd="0" presId="urn:microsoft.com/office/officeart/2005/8/layout/hList2#2"/>
    <dgm:cxn modelId="{E60DE688-0D55-4008-9C89-01B94C105566}" type="presParOf" srcId="{9B439D84-50AB-4007-B266-D9E52C378506}" destId="{E7675296-21AC-4900-ABB7-710748DD2FAF}" srcOrd="0" destOrd="0" presId="urn:microsoft.com/office/officeart/2005/8/layout/hList2#2"/>
    <dgm:cxn modelId="{185BEF87-91FB-4DAF-B2BF-A49728C2AA41}" type="presParOf" srcId="{E7675296-21AC-4900-ABB7-710748DD2FAF}" destId="{2C7CE5FE-9E7E-459F-95C1-7B23B025CA37}" srcOrd="0" destOrd="0" presId="urn:microsoft.com/office/officeart/2005/8/layout/hList2#2"/>
    <dgm:cxn modelId="{80377895-E686-4362-9704-7B04C16A8DFE}" type="presParOf" srcId="{E7675296-21AC-4900-ABB7-710748DD2FAF}" destId="{CC701181-D8D0-4988-B236-5BB9ADBF63EF}" srcOrd="1" destOrd="0" presId="urn:microsoft.com/office/officeart/2005/8/layout/hList2#2"/>
    <dgm:cxn modelId="{77BE5443-A33F-479E-A62F-8BBD8775B453}" type="presParOf" srcId="{E7675296-21AC-4900-ABB7-710748DD2FAF}" destId="{ACDA3982-D56B-444D-99A9-418FF14CE496}" srcOrd="2" destOrd="0" presId="urn:microsoft.com/office/officeart/2005/8/layout/hList2#2"/>
    <dgm:cxn modelId="{9F5BD6D8-95C1-417E-B761-70F331A6116D}" type="presParOf" srcId="{9B439D84-50AB-4007-B266-D9E52C378506}" destId="{14ECEF3C-2BA1-4B81-A467-12F023612E59}" srcOrd="1" destOrd="0" presId="urn:microsoft.com/office/officeart/2005/8/layout/hList2#2"/>
    <dgm:cxn modelId="{BAF94307-F3F6-4F69-AC62-A9FAD38E8D92}" type="presParOf" srcId="{9B439D84-50AB-4007-B266-D9E52C378506}" destId="{CD60C917-D9A4-45FC-B266-5A3729B10E70}" srcOrd="2" destOrd="0" presId="urn:microsoft.com/office/officeart/2005/8/layout/hList2#2"/>
    <dgm:cxn modelId="{D90F9088-1563-466D-86D8-50F7A5023ACF}" type="presParOf" srcId="{CD60C917-D9A4-45FC-B266-5A3729B10E70}" destId="{68F5D8B8-3C93-4C75-9C98-F0128A1148C6}" srcOrd="0" destOrd="0" presId="urn:microsoft.com/office/officeart/2005/8/layout/hList2#2"/>
    <dgm:cxn modelId="{40AF652F-6483-457A-AA95-F860D93D8E74}" type="presParOf" srcId="{CD60C917-D9A4-45FC-B266-5A3729B10E70}" destId="{3E23D892-BAD5-4179-8E4F-B207C6C0A5BD}" srcOrd="1" destOrd="0" presId="urn:microsoft.com/office/officeart/2005/8/layout/hList2#2"/>
    <dgm:cxn modelId="{7287D987-A015-46A2-99B4-B903B255AB97}" type="presParOf" srcId="{CD60C917-D9A4-45FC-B266-5A3729B10E70}" destId="{1EAAACA9-8B93-42CB-B96A-13B4EE179F70}" srcOrd="2" destOrd="0" presId="urn:microsoft.com/office/officeart/2005/8/layout/hList2#2"/>
    <dgm:cxn modelId="{EA3C787A-9721-4117-9116-9E8F6BB1AF52}" type="presParOf" srcId="{9B439D84-50AB-4007-B266-D9E52C378506}" destId="{D6DEEC68-B020-4713-A53C-820D27B4EE5E}" srcOrd="3" destOrd="0" presId="urn:microsoft.com/office/officeart/2005/8/layout/hList2#2"/>
    <dgm:cxn modelId="{A3186227-1AF8-4544-AE07-BB5AF67D3683}" type="presParOf" srcId="{9B439D84-50AB-4007-B266-D9E52C378506}" destId="{4E1A8B4B-CD4E-49A9-BF41-9712BE10421A}" srcOrd="4" destOrd="0" presId="urn:microsoft.com/office/officeart/2005/8/layout/hList2#2"/>
    <dgm:cxn modelId="{9169372C-B834-46CC-8746-A8BD37B2B845}" type="presParOf" srcId="{4E1A8B4B-CD4E-49A9-BF41-9712BE10421A}" destId="{530A9786-0334-4991-8D3F-BC412B6197B7}" srcOrd="0" destOrd="0" presId="urn:microsoft.com/office/officeart/2005/8/layout/hList2#2"/>
    <dgm:cxn modelId="{01252737-553A-4A07-8C50-8EA20C87344B}" type="presParOf" srcId="{4E1A8B4B-CD4E-49A9-BF41-9712BE10421A}" destId="{E506C7D4-670F-4092-98B0-AE146BDC4707}" srcOrd="1" destOrd="0" presId="urn:microsoft.com/office/officeart/2005/8/layout/hList2#2"/>
    <dgm:cxn modelId="{1E930B0C-4B66-48B9-A0E0-C1A725FB1059}" type="presParOf" srcId="{4E1A8B4B-CD4E-49A9-BF41-9712BE10421A}" destId="{109F4120-7735-45C6-8160-18F1B83A056D}" srcOrd="2" destOrd="0" presId="urn:microsoft.com/office/officeart/2005/8/layout/h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F126C4-C12C-4354-AB1D-F01CB1D1AC70}" type="doc">
      <dgm:prSet loTypeId="urn:microsoft.com/office/officeart/2005/8/layout/hierarchy1" loCatId="hierarchy" qsTypeId="urn:microsoft.com/office/officeart/2005/8/quickstyle/simple1" qsCatId="simple" csTypeId="urn:microsoft.com/office/officeart/2005/8/colors/colorful2" csCatId="colorful" phldr="1"/>
      <dgm:spPr>
        <a:scene3d>
          <a:camera prst="orthographicFront">
            <a:rot lat="0" lon="0" rev="0"/>
          </a:camera>
          <a:lightRig rig="glow" dir="t">
            <a:rot lat="0" lon="0" rev="4800000"/>
          </a:lightRig>
        </a:scene3d>
      </dgm:spPr>
      <dgm:t>
        <a:bodyPr/>
        <a:lstStyle/>
        <a:p>
          <a:endParaRPr lang="en-US"/>
        </a:p>
      </dgm:t>
    </dgm:pt>
    <dgm:pt modelId="{E3459A43-789F-4064-B529-9DC7D8D4A479}">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3600" b="1" dirty="0" smtClean="0"/>
            <a:t>Personality Factors</a:t>
          </a:r>
          <a:endParaRPr lang="en-US" sz="3600" b="1" dirty="0"/>
        </a:p>
      </dgm:t>
    </dgm:pt>
    <dgm:pt modelId="{1A865477-C27F-4DE2-B482-F3A9D8B61807}" type="parTrans" cxnId="{EB8195BB-5075-4B68-B9AE-18599CA77627}">
      <dgm:prSet/>
      <dgm:spPr/>
      <dgm:t>
        <a:bodyPr/>
        <a:lstStyle/>
        <a:p>
          <a:endParaRPr lang="en-US"/>
        </a:p>
      </dgm:t>
    </dgm:pt>
    <dgm:pt modelId="{AC637838-C013-4624-BD93-7162721DE562}" type="sibTrans" cxnId="{EB8195BB-5075-4B68-B9AE-18599CA77627}">
      <dgm:prSet/>
      <dgm:spPr/>
      <dgm:t>
        <a:bodyPr/>
        <a:lstStyle/>
        <a:p>
          <a:endParaRPr lang="en-US"/>
        </a:p>
      </dgm:t>
    </dgm:pt>
    <dgm:pt modelId="{72E55CFF-FECF-4BAC-AAA7-93BDD473A365}">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dirty="0" smtClean="0"/>
            <a:t>Biological Factors</a:t>
          </a:r>
          <a:endParaRPr lang="en-US" sz="2400" dirty="0"/>
        </a:p>
      </dgm:t>
    </dgm:pt>
    <dgm:pt modelId="{0FC48B29-FDFD-42E1-BD1F-AB56A6452A4C}" type="parTrans" cxnId="{6759A62E-8AF2-45E6-B4C3-B1F39BBC4CA8}">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US"/>
        </a:p>
      </dgm:t>
    </dgm:pt>
    <dgm:pt modelId="{9B9BEC00-7A99-422A-B053-4C1039764AEA}" type="sibTrans" cxnId="{6759A62E-8AF2-45E6-B4C3-B1F39BBC4CA8}">
      <dgm:prSet/>
      <dgm:spPr/>
      <dgm:t>
        <a:bodyPr/>
        <a:lstStyle/>
        <a:p>
          <a:endParaRPr lang="en-US"/>
        </a:p>
      </dgm:t>
    </dgm:pt>
    <dgm:pt modelId="{590229BC-BAF0-4974-A5B5-B97C224191E5}">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dirty="0" smtClean="0"/>
            <a:t>Physique</a:t>
          </a:r>
        </a:p>
        <a:p>
          <a:r>
            <a:rPr lang="en-US" sz="2400" dirty="0" smtClean="0"/>
            <a:t>Nervous System</a:t>
          </a:r>
          <a:endParaRPr lang="en-US" sz="2400" dirty="0"/>
        </a:p>
      </dgm:t>
    </dgm:pt>
    <dgm:pt modelId="{C60F637D-6EAF-4AF6-BE48-4EF13EBF3704}" type="parTrans" cxnId="{258F5FB4-FE6F-4CA9-9B07-2964BE38D10D}">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US"/>
        </a:p>
      </dgm:t>
    </dgm:pt>
    <dgm:pt modelId="{FA179999-E946-48EF-ACBC-E0014DE40BFD}" type="sibTrans" cxnId="{258F5FB4-FE6F-4CA9-9B07-2964BE38D10D}">
      <dgm:prSet/>
      <dgm:spPr/>
      <dgm:t>
        <a:bodyPr/>
        <a:lstStyle/>
        <a:p>
          <a:endParaRPr lang="en-US"/>
        </a:p>
      </dgm:t>
    </dgm:pt>
    <dgm:pt modelId="{891D1635-09AB-4233-B107-77F7485FBFAC}">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dirty="0" smtClean="0"/>
            <a:t>Sociological Factors</a:t>
          </a:r>
          <a:endParaRPr lang="en-US" sz="2400" dirty="0"/>
        </a:p>
      </dgm:t>
    </dgm:pt>
    <dgm:pt modelId="{7BF32649-2C57-4958-A416-293F2816F04E}" type="parTrans" cxnId="{33A6022D-FEDD-40A0-A493-7D9FA71567C3}">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US"/>
        </a:p>
      </dgm:t>
    </dgm:pt>
    <dgm:pt modelId="{CC886230-BED2-4C02-8C36-BE8096CFD477}" type="sibTrans" cxnId="{33A6022D-FEDD-40A0-A493-7D9FA71567C3}">
      <dgm:prSet/>
      <dgm:spPr/>
      <dgm:t>
        <a:bodyPr/>
        <a:lstStyle/>
        <a:p>
          <a:endParaRPr lang="en-US"/>
        </a:p>
      </dgm:t>
    </dgm:pt>
    <dgm:pt modelId="{BD2AD57A-C025-4A41-99E3-66B0E5BD4CF7}">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dirty="0" smtClean="0"/>
            <a:t>Home</a:t>
          </a:r>
        </a:p>
        <a:p>
          <a:r>
            <a:rPr lang="en-US" sz="2400" dirty="0" smtClean="0"/>
            <a:t>School</a:t>
          </a:r>
        </a:p>
        <a:p>
          <a:r>
            <a:rPr lang="en-US" sz="2400" dirty="0" smtClean="0"/>
            <a:t>Language </a:t>
          </a:r>
        </a:p>
        <a:p>
          <a:r>
            <a:rPr lang="en-US" sz="2400" dirty="0" smtClean="0"/>
            <a:t>Culture</a:t>
          </a:r>
          <a:endParaRPr lang="en-US" sz="2400" dirty="0"/>
        </a:p>
      </dgm:t>
    </dgm:pt>
    <dgm:pt modelId="{5E004293-3C70-46B9-AAC2-064BE79E5498}" type="parTrans" cxnId="{084309AB-465F-4E08-ADE6-8E14698DC348}">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US"/>
        </a:p>
      </dgm:t>
    </dgm:pt>
    <dgm:pt modelId="{7FC76DE4-B562-4CBE-A912-D3E0CF30ACA3}" type="sibTrans" cxnId="{084309AB-465F-4E08-ADE6-8E14698DC348}">
      <dgm:prSet/>
      <dgm:spPr/>
      <dgm:t>
        <a:bodyPr/>
        <a:lstStyle/>
        <a:p>
          <a:endParaRPr lang="en-US"/>
        </a:p>
      </dgm:t>
    </dgm:pt>
    <dgm:pt modelId="{33A02086-2E78-4DE9-8DC9-D509B8D75486}">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dirty="0" smtClean="0"/>
            <a:t>Psychological Factors</a:t>
          </a:r>
          <a:endParaRPr lang="en-US" sz="2400" dirty="0"/>
        </a:p>
      </dgm:t>
    </dgm:pt>
    <dgm:pt modelId="{6326FA68-4EF8-4B9B-9110-B9B28F8A0871}" type="parTrans" cxnId="{B8BEECEF-9EDF-4DBB-9A02-7D898305CA8B}">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US"/>
        </a:p>
      </dgm:t>
    </dgm:pt>
    <dgm:pt modelId="{6388DEA5-70C3-44BB-BB5E-4461A026FDC2}" type="sibTrans" cxnId="{B8BEECEF-9EDF-4DBB-9A02-7D898305CA8B}">
      <dgm:prSet/>
      <dgm:spPr/>
      <dgm:t>
        <a:bodyPr/>
        <a:lstStyle/>
        <a:p>
          <a:endParaRPr lang="en-US"/>
        </a:p>
      </dgm:t>
    </dgm:pt>
    <dgm:pt modelId="{F22ADF9E-F614-4F32-8A9A-8073C648F20A}">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dirty="0" smtClean="0"/>
            <a:t>Intelligence</a:t>
          </a:r>
        </a:p>
        <a:p>
          <a:r>
            <a:rPr lang="en-US" sz="2400" dirty="0" smtClean="0"/>
            <a:t>Motivation</a:t>
          </a:r>
        </a:p>
        <a:p>
          <a:r>
            <a:rPr lang="en-US" sz="2400" dirty="0" smtClean="0"/>
            <a:t>Emotion</a:t>
          </a:r>
        </a:p>
        <a:p>
          <a:r>
            <a:rPr lang="en-US" sz="2400" dirty="0" smtClean="0"/>
            <a:t>Attitude</a:t>
          </a:r>
        </a:p>
        <a:p>
          <a:r>
            <a:rPr lang="en-US" sz="2400" dirty="0" smtClean="0"/>
            <a:t>Interest</a:t>
          </a:r>
        </a:p>
        <a:p>
          <a:r>
            <a:rPr lang="en-US" sz="2400" dirty="0" smtClean="0"/>
            <a:t>Sentiments</a:t>
          </a:r>
          <a:endParaRPr lang="en-US" sz="2400" dirty="0"/>
        </a:p>
      </dgm:t>
    </dgm:pt>
    <dgm:pt modelId="{AB24025E-2CB2-4BC9-968B-196D2715C337}" type="parTrans" cxnId="{E2063D81-F0EC-4EF0-920C-FE2A690D5220}">
      <dgm:prSe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US"/>
        </a:p>
      </dgm:t>
    </dgm:pt>
    <dgm:pt modelId="{5A3067B2-B0F9-4AA3-9E51-C1AD85256883}" type="sibTrans" cxnId="{E2063D81-F0EC-4EF0-920C-FE2A690D5220}">
      <dgm:prSet/>
      <dgm:spPr/>
      <dgm:t>
        <a:bodyPr/>
        <a:lstStyle/>
        <a:p>
          <a:endParaRPr lang="en-US"/>
        </a:p>
      </dgm:t>
    </dgm:pt>
    <dgm:pt modelId="{869F5CB8-F259-4713-BF95-1A5100C602FC}" type="pres">
      <dgm:prSet presAssocID="{9DF126C4-C12C-4354-AB1D-F01CB1D1AC70}" presName="hierChild1" presStyleCnt="0">
        <dgm:presLayoutVars>
          <dgm:chPref val="1"/>
          <dgm:dir/>
          <dgm:animOne val="branch"/>
          <dgm:animLvl val="lvl"/>
          <dgm:resizeHandles/>
        </dgm:presLayoutVars>
      </dgm:prSet>
      <dgm:spPr/>
      <dgm:t>
        <a:bodyPr/>
        <a:lstStyle/>
        <a:p>
          <a:endParaRPr lang="en-US"/>
        </a:p>
      </dgm:t>
    </dgm:pt>
    <dgm:pt modelId="{AA608B0E-FFF9-4CB8-93D7-4DA9991EF831}" type="pres">
      <dgm:prSet presAssocID="{E3459A43-789F-4064-B529-9DC7D8D4A479}" presName="hierRoot1"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A096A0DA-40F7-451A-B638-30CD64D23E71}" type="pres">
      <dgm:prSet presAssocID="{E3459A43-789F-4064-B529-9DC7D8D4A479}" presName="composite"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F0B466F1-FAEE-40B5-AA24-B4CB55E4D51F}" type="pres">
      <dgm:prSet presAssocID="{E3459A43-789F-4064-B529-9DC7D8D4A479}" presName="background" presStyleLbl="node0" presStyleIdx="0" presStyleCn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6678A119-921A-4D67-8E68-0F24C73B8BC6}" type="pres">
      <dgm:prSet presAssocID="{E3459A43-789F-4064-B529-9DC7D8D4A479}" presName="text" presStyleLbl="fgAcc0" presStyleIdx="0" presStyleCnt="1" custScaleX="271332">
        <dgm:presLayoutVars>
          <dgm:chPref val="3"/>
        </dgm:presLayoutVars>
      </dgm:prSet>
      <dgm:spPr/>
      <dgm:t>
        <a:bodyPr/>
        <a:lstStyle/>
        <a:p>
          <a:endParaRPr lang="en-US"/>
        </a:p>
      </dgm:t>
    </dgm:pt>
    <dgm:pt modelId="{4C0BDB06-14D9-4711-9C1C-86F16330DF43}" type="pres">
      <dgm:prSet presAssocID="{E3459A43-789F-4064-B529-9DC7D8D4A479}" presName="hierChild2"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C217336F-F7D4-4909-ADFF-BB8BB7E0FC96}" type="pres">
      <dgm:prSet presAssocID="{0FC48B29-FDFD-42E1-BD1F-AB56A6452A4C}" presName="Name10" presStyleLbl="parChTrans1D2" presStyleIdx="0" presStyleCnt="3"/>
      <dgm:spPr/>
      <dgm:t>
        <a:bodyPr/>
        <a:lstStyle/>
        <a:p>
          <a:endParaRPr lang="en-US"/>
        </a:p>
      </dgm:t>
    </dgm:pt>
    <dgm:pt modelId="{0C14DAA8-16D2-43F9-B0C3-0B220539FF13}" type="pres">
      <dgm:prSet presAssocID="{72E55CFF-FECF-4BAC-AAA7-93BDD473A365}" presName="hierRoot2"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8499CE88-AB6C-4BDB-B319-9E04E02DCCCC}" type="pres">
      <dgm:prSet presAssocID="{72E55CFF-FECF-4BAC-AAA7-93BDD473A365}" presName="composite2"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247FEC26-CC7E-4BA9-85E6-10FFD7F6A12E}" type="pres">
      <dgm:prSet presAssocID="{72E55CFF-FECF-4BAC-AAA7-93BDD473A365}" presName="background2" presStyleLbl="node2" presStyleIdx="0" presStyleCnt="3"/>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328741BE-B619-4033-9078-D7ECCA9977DD}" type="pres">
      <dgm:prSet presAssocID="{72E55CFF-FECF-4BAC-AAA7-93BDD473A365}" presName="text2" presStyleLbl="fgAcc2" presStyleIdx="0" presStyleCnt="3" custScaleX="184195">
        <dgm:presLayoutVars>
          <dgm:chPref val="3"/>
        </dgm:presLayoutVars>
      </dgm:prSet>
      <dgm:spPr/>
      <dgm:t>
        <a:bodyPr/>
        <a:lstStyle/>
        <a:p>
          <a:endParaRPr lang="en-US"/>
        </a:p>
      </dgm:t>
    </dgm:pt>
    <dgm:pt modelId="{F0067C0B-69AC-4224-BA81-CABABA4C4C9A}" type="pres">
      <dgm:prSet presAssocID="{72E55CFF-FECF-4BAC-AAA7-93BDD473A365}" presName="hierChild3"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172F5419-794B-4785-BC06-7757DE472A6F}" type="pres">
      <dgm:prSet presAssocID="{C60F637D-6EAF-4AF6-BE48-4EF13EBF3704}" presName="Name17" presStyleLbl="parChTrans1D3" presStyleIdx="0" presStyleCnt="3"/>
      <dgm:spPr/>
      <dgm:t>
        <a:bodyPr/>
        <a:lstStyle/>
        <a:p>
          <a:endParaRPr lang="en-US"/>
        </a:p>
      </dgm:t>
    </dgm:pt>
    <dgm:pt modelId="{BA39C7EF-4578-4FA3-B8B9-7248E9473E22}" type="pres">
      <dgm:prSet presAssocID="{590229BC-BAF0-4974-A5B5-B97C224191E5}" presName="hierRoot3"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A6C4EB1D-3269-441A-9EDD-F6C9FBD5825A}" type="pres">
      <dgm:prSet presAssocID="{590229BC-BAF0-4974-A5B5-B97C224191E5}" presName="composite3"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F064A2BC-B42C-4F91-B1B1-18DE97DED2E7}" type="pres">
      <dgm:prSet presAssocID="{590229BC-BAF0-4974-A5B5-B97C224191E5}" presName="background3" presStyleLbl="node3" presStyleIdx="0" presStyleCnt="3"/>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42582B99-748A-476B-9CE1-9EB61EE68A83}" type="pres">
      <dgm:prSet presAssocID="{590229BC-BAF0-4974-A5B5-B97C224191E5}" presName="text3" presStyleLbl="fgAcc3" presStyleIdx="0" presStyleCnt="3" custScaleX="175656" custScaleY="297605">
        <dgm:presLayoutVars>
          <dgm:chPref val="3"/>
        </dgm:presLayoutVars>
      </dgm:prSet>
      <dgm:spPr/>
      <dgm:t>
        <a:bodyPr/>
        <a:lstStyle/>
        <a:p>
          <a:endParaRPr lang="en-US"/>
        </a:p>
      </dgm:t>
    </dgm:pt>
    <dgm:pt modelId="{05C69398-D5CE-47FE-A691-8DDC6856DE47}" type="pres">
      <dgm:prSet presAssocID="{590229BC-BAF0-4974-A5B5-B97C224191E5}" presName="hierChild4"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A77A3675-5B00-4724-9A97-4F903E1E35BD}" type="pres">
      <dgm:prSet presAssocID="{7BF32649-2C57-4958-A416-293F2816F04E}" presName="Name10" presStyleLbl="parChTrans1D2" presStyleIdx="1" presStyleCnt="3"/>
      <dgm:spPr/>
      <dgm:t>
        <a:bodyPr/>
        <a:lstStyle/>
        <a:p>
          <a:endParaRPr lang="en-US"/>
        </a:p>
      </dgm:t>
    </dgm:pt>
    <dgm:pt modelId="{F3668E0F-9CD9-4DAB-A953-3D314B5AD36C}" type="pres">
      <dgm:prSet presAssocID="{891D1635-09AB-4233-B107-77F7485FBFAC}" presName="hierRoot2"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D9D84B9A-9FC2-4A2E-8141-9AEF65C0C90B}" type="pres">
      <dgm:prSet presAssocID="{891D1635-09AB-4233-B107-77F7485FBFAC}" presName="composite2"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9D0EF3D5-EF3C-4528-957A-37BD31D021CF}" type="pres">
      <dgm:prSet presAssocID="{891D1635-09AB-4233-B107-77F7485FBFAC}" presName="background2" presStyleLbl="node2" presStyleIdx="1" presStyleCnt="3"/>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05BFD2E4-FCB9-4B74-BAAE-FD65B2747EE1}" type="pres">
      <dgm:prSet presAssocID="{891D1635-09AB-4233-B107-77F7485FBFAC}" presName="text2" presStyleLbl="fgAcc2" presStyleIdx="1" presStyleCnt="3" custScaleX="184195">
        <dgm:presLayoutVars>
          <dgm:chPref val="3"/>
        </dgm:presLayoutVars>
      </dgm:prSet>
      <dgm:spPr/>
      <dgm:t>
        <a:bodyPr/>
        <a:lstStyle/>
        <a:p>
          <a:endParaRPr lang="en-US"/>
        </a:p>
      </dgm:t>
    </dgm:pt>
    <dgm:pt modelId="{8AB550A6-4054-42B7-B03E-4E4004D7BCC2}" type="pres">
      <dgm:prSet presAssocID="{891D1635-09AB-4233-B107-77F7485FBFAC}" presName="hierChild3"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B6E081D9-A8CB-4316-89F7-114BB1A89017}" type="pres">
      <dgm:prSet presAssocID="{5E004293-3C70-46B9-AAC2-064BE79E5498}" presName="Name17" presStyleLbl="parChTrans1D3" presStyleIdx="1" presStyleCnt="3"/>
      <dgm:spPr/>
      <dgm:t>
        <a:bodyPr/>
        <a:lstStyle/>
        <a:p>
          <a:endParaRPr lang="en-US"/>
        </a:p>
      </dgm:t>
    </dgm:pt>
    <dgm:pt modelId="{023611F8-5814-463D-9C06-CC1A60E32C0D}" type="pres">
      <dgm:prSet presAssocID="{BD2AD57A-C025-4A41-99E3-66B0E5BD4CF7}" presName="hierRoot3"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CB35CF29-CCE6-4332-BA91-1D8E987C323F}" type="pres">
      <dgm:prSet presAssocID="{BD2AD57A-C025-4A41-99E3-66B0E5BD4CF7}" presName="composite3"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26A588BE-27B8-416B-BBA2-9FDBF3EE5163}" type="pres">
      <dgm:prSet presAssocID="{BD2AD57A-C025-4A41-99E3-66B0E5BD4CF7}" presName="background3" presStyleLbl="node3" presStyleIdx="1" presStyleCnt="3"/>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C5657D5F-34B6-4584-BB08-B22EC9EE0419}" type="pres">
      <dgm:prSet presAssocID="{BD2AD57A-C025-4A41-99E3-66B0E5BD4CF7}" presName="text3" presStyleLbl="fgAcc3" presStyleIdx="1" presStyleCnt="3" custScaleX="175656" custScaleY="297605">
        <dgm:presLayoutVars>
          <dgm:chPref val="3"/>
        </dgm:presLayoutVars>
      </dgm:prSet>
      <dgm:spPr/>
      <dgm:t>
        <a:bodyPr/>
        <a:lstStyle/>
        <a:p>
          <a:endParaRPr lang="en-US"/>
        </a:p>
      </dgm:t>
    </dgm:pt>
    <dgm:pt modelId="{B613EC57-3CE4-4292-AB2F-3F047DCB19DE}" type="pres">
      <dgm:prSet presAssocID="{BD2AD57A-C025-4A41-99E3-66B0E5BD4CF7}" presName="hierChild4"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057A3EF2-79FD-4E29-BB8B-8EE3BE192272}" type="pres">
      <dgm:prSet presAssocID="{6326FA68-4EF8-4B9B-9110-B9B28F8A0871}" presName="Name10" presStyleLbl="parChTrans1D2" presStyleIdx="2" presStyleCnt="3"/>
      <dgm:spPr/>
      <dgm:t>
        <a:bodyPr/>
        <a:lstStyle/>
        <a:p>
          <a:endParaRPr lang="en-US"/>
        </a:p>
      </dgm:t>
    </dgm:pt>
    <dgm:pt modelId="{7BB8E8E1-53EF-4234-BFF8-17A0970515F9}" type="pres">
      <dgm:prSet presAssocID="{33A02086-2E78-4DE9-8DC9-D509B8D75486}" presName="hierRoot2"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0C4AFE06-5EBA-4E84-9A48-46FA13381FD1}" type="pres">
      <dgm:prSet presAssocID="{33A02086-2E78-4DE9-8DC9-D509B8D75486}" presName="composite2"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975E2360-54E4-4D39-ADA2-8E9DA1ED2606}" type="pres">
      <dgm:prSet presAssocID="{33A02086-2E78-4DE9-8DC9-D509B8D75486}" presName="background2" presStyleLbl="node2" presStyleIdx="2" presStyleCnt="3"/>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0020A4BF-8E3D-423D-928E-97BE54D106DD}" type="pres">
      <dgm:prSet presAssocID="{33A02086-2E78-4DE9-8DC9-D509B8D75486}" presName="text2" presStyleLbl="fgAcc2" presStyleIdx="2" presStyleCnt="3" custScaleX="184195">
        <dgm:presLayoutVars>
          <dgm:chPref val="3"/>
        </dgm:presLayoutVars>
      </dgm:prSet>
      <dgm:spPr/>
      <dgm:t>
        <a:bodyPr/>
        <a:lstStyle/>
        <a:p>
          <a:endParaRPr lang="en-US"/>
        </a:p>
      </dgm:t>
    </dgm:pt>
    <dgm:pt modelId="{AC8C90E3-3A58-47A7-A331-0C722B625FD7}" type="pres">
      <dgm:prSet presAssocID="{33A02086-2E78-4DE9-8DC9-D509B8D75486}" presName="hierChild3"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20667680-C635-47A7-9EF1-D892791F4947}" type="pres">
      <dgm:prSet presAssocID="{AB24025E-2CB2-4BC9-968B-196D2715C337}" presName="Name17" presStyleLbl="parChTrans1D3" presStyleIdx="2" presStyleCnt="3"/>
      <dgm:spPr/>
      <dgm:t>
        <a:bodyPr/>
        <a:lstStyle/>
        <a:p>
          <a:endParaRPr lang="en-US"/>
        </a:p>
      </dgm:t>
    </dgm:pt>
    <dgm:pt modelId="{D4D6288A-BF86-47CA-8E23-6EB042A27A79}" type="pres">
      <dgm:prSet presAssocID="{F22ADF9E-F614-4F32-8A9A-8073C648F20A}" presName="hierRoot3"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F07AF071-7697-48B2-B9D6-86FF1BEC17CF}" type="pres">
      <dgm:prSet presAssocID="{F22ADF9E-F614-4F32-8A9A-8073C648F20A}" presName="composite3"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DADBA578-DDED-4D10-9995-38C9A397FFC7}" type="pres">
      <dgm:prSet presAssocID="{F22ADF9E-F614-4F32-8A9A-8073C648F20A}" presName="background3" presStyleLbl="node3" presStyleIdx="2" presStyleCnt="3"/>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B69CF3BC-733E-4BAC-8EC8-9C19A26752E7}" type="pres">
      <dgm:prSet presAssocID="{F22ADF9E-F614-4F32-8A9A-8073C648F20A}" presName="text3" presStyleLbl="fgAcc3" presStyleIdx="2" presStyleCnt="3" custScaleX="175656" custScaleY="297605">
        <dgm:presLayoutVars>
          <dgm:chPref val="3"/>
        </dgm:presLayoutVars>
      </dgm:prSet>
      <dgm:spPr/>
      <dgm:t>
        <a:bodyPr/>
        <a:lstStyle/>
        <a:p>
          <a:endParaRPr lang="en-US"/>
        </a:p>
      </dgm:t>
    </dgm:pt>
    <dgm:pt modelId="{2232BC13-CF23-42B7-B957-8DB8D5FCAC32}" type="pres">
      <dgm:prSet presAssocID="{F22ADF9E-F614-4F32-8A9A-8073C648F20A}" presName="hierChild4" presStyleCnt="0"/>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Lst>
  <dgm:cxnLst>
    <dgm:cxn modelId="{A73B4CDA-69C1-453F-BDFC-F7DCE6698467}" type="presOf" srcId="{891D1635-09AB-4233-B107-77F7485FBFAC}" destId="{05BFD2E4-FCB9-4B74-BAAE-FD65B2747EE1}" srcOrd="0" destOrd="0" presId="urn:microsoft.com/office/officeart/2005/8/layout/hierarchy1"/>
    <dgm:cxn modelId="{0D56B31D-7730-4005-9836-88E71A666946}" type="presOf" srcId="{590229BC-BAF0-4974-A5B5-B97C224191E5}" destId="{42582B99-748A-476B-9CE1-9EB61EE68A83}" srcOrd="0" destOrd="0" presId="urn:microsoft.com/office/officeart/2005/8/layout/hierarchy1"/>
    <dgm:cxn modelId="{6759A62E-8AF2-45E6-B4C3-B1F39BBC4CA8}" srcId="{E3459A43-789F-4064-B529-9DC7D8D4A479}" destId="{72E55CFF-FECF-4BAC-AAA7-93BDD473A365}" srcOrd="0" destOrd="0" parTransId="{0FC48B29-FDFD-42E1-BD1F-AB56A6452A4C}" sibTransId="{9B9BEC00-7A99-422A-B053-4C1039764AEA}"/>
    <dgm:cxn modelId="{85B57357-C06B-4C85-A05F-2918E74FB29C}" type="presOf" srcId="{BD2AD57A-C025-4A41-99E3-66B0E5BD4CF7}" destId="{C5657D5F-34B6-4584-BB08-B22EC9EE0419}" srcOrd="0" destOrd="0" presId="urn:microsoft.com/office/officeart/2005/8/layout/hierarchy1"/>
    <dgm:cxn modelId="{084309AB-465F-4E08-ADE6-8E14698DC348}" srcId="{891D1635-09AB-4233-B107-77F7485FBFAC}" destId="{BD2AD57A-C025-4A41-99E3-66B0E5BD4CF7}" srcOrd="0" destOrd="0" parTransId="{5E004293-3C70-46B9-AAC2-064BE79E5498}" sibTransId="{7FC76DE4-B562-4CBE-A912-D3E0CF30ACA3}"/>
    <dgm:cxn modelId="{8290F190-65F9-4975-BB0D-7D9EF2364616}" type="presOf" srcId="{7BF32649-2C57-4958-A416-293F2816F04E}" destId="{A77A3675-5B00-4724-9A97-4F903E1E35BD}" srcOrd="0" destOrd="0" presId="urn:microsoft.com/office/officeart/2005/8/layout/hierarchy1"/>
    <dgm:cxn modelId="{999D7A36-0DEF-46B3-8E30-6168F551873A}" type="presOf" srcId="{C60F637D-6EAF-4AF6-BE48-4EF13EBF3704}" destId="{172F5419-794B-4785-BC06-7757DE472A6F}" srcOrd="0" destOrd="0" presId="urn:microsoft.com/office/officeart/2005/8/layout/hierarchy1"/>
    <dgm:cxn modelId="{EB8195BB-5075-4B68-B9AE-18599CA77627}" srcId="{9DF126C4-C12C-4354-AB1D-F01CB1D1AC70}" destId="{E3459A43-789F-4064-B529-9DC7D8D4A479}" srcOrd="0" destOrd="0" parTransId="{1A865477-C27F-4DE2-B482-F3A9D8B61807}" sibTransId="{AC637838-C013-4624-BD93-7162721DE562}"/>
    <dgm:cxn modelId="{C9D4C8D7-A84C-4340-B6C7-A6106C2484F4}" type="presOf" srcId="{33A02086-2E78-4DE9-8DC9-D509B8D75486}" destId="{0020A4BF-8E3D-423D-928E-97BE54D106DD}" srcOrd="0" destOrd="0" presId="urn:microsoft.com/office/officeart/2005/8/layout/hierarchy1"/>
    <dgm:cxn modelId="{258F5FB4-FE6F-4CA9-9B07-2964BE38D10D}" srcId="{72E55CFF-FECF-4BAC-AAA7-93BDD473A365}" destId="{590229BC-BAF0-4974-A5B5-B97C224191E5}" srcOrd="0" destOrd="0" parTransId="{C60F637D-6EAF-4AF6-BE48-4EF13EBF3704}" sibTransId="{FA179999-E946-48EF-ACBC-E0014DE40BFD}"/>
    <dgm:cxn modelId="{2ECCC774-6674-4695-890C-46F85D9EE869}" type="presOf" srcId="{F22ADF9E-F614-4F32-8A9A-8073C648F20A}" destId="{B69CF3BC-733E-4BAC-8EC8-9C19A26752E7}" srcOrd="0" destOrd="0" presId="urn:microsoft.com/office/officeart/2005/8/layout/hierarchy1"/>
    <dgm:cxn modelId="{57AB630A-0F0E-40D6-BFB9-AF34662C2C6B}" type="presOf" srcId="{5E004293-3C70-46B9-AAC2-064BE79E5498}" destId="{B6E081D9-A8CB-4316-89F7-114BB1A89017}" srcOrd="0" destOrd="0" presId="urn:microsoft.com/office/officeart/2005/8/layout/hierarchy1"/>
    <dgm:cxn modelId="{33A6022D-FEDD-40A0-A493-7D9FA71567C3}" srcId="{E3459A43-789F-4064-B529-9DC7D8D4A479}" destId="{891D1635-09AB-4233-B107-77F7485FBFAC}" srcOrd="1" destOrd="0" parTransId="{7BF32649-2C57-4958-A416-293F2816F04E}" sibTransId="{CC886230-BED2-4C02-8C36-BE8096CFD477}"/>
    <dgm:cxn modelId="{B8BEECEF-9EDF-4DBB-9A02-7D898305CA8B}" srcId="{E3459A43-789F-4064-B529-9DC7D8D4A479}" destId="{33A02086-2E78-4DE9-8DC9-D509B8D75486}" srcOrd="2" destOrd="0" parTransId="{6326FA68-4EF8-4B9B-9110-B9B28F8A0871}" sibTransId="{6388DEA5-70C3-44BB-BB5E-4461A026FDC2}"/>
    <dgm:cxn modelId="{E2063D81-F0EC-4EF0-920C-FE2A690D5220}" srcId="{33A02086-2E78-4DE9-8DC9-D509B8D75486}" destId="{F22ADF9E-F614-4F32-8A9A-8073C648F20A}" srcOrd="0" destOrd="0" parTransId="{AB24025E-2CB2-4BC9-968B-196D2715C337}" sibTransId="{5A3067B2-B0F9-4AA3-9E51-C1AD85256883}"/>
    <dgm:cxn modelId="{0EC08F23-DFB0-4C1B-AF6A-308C5593A939}" type="presOf" srcId="{0FC48B29-FDFD-42E1-BD1F-AB56A6452A4C}" destId="{C217336F-F7D4-4909-ADFF-BB8BB7E0FC96}" srcOrd="0" destOrd="0" presId="urn:microsoft.com/office/officeart/2005/8/layout/hierarchy1"/>
    <dgm:cxn modelId="{30BCD5B5-069F-49F1-96A6-FC2690DD949C}" type="presOf" srcId="{E3459A43-789F-4064-B529-9DC7D8D4A479}" destId="{6678A119-921A-4D67-8E68-0F24C73B8BC6}" srcOrd="0" destOrd="0" presId="urn:microsoft.com/office/officeart/2005/8/layout/hierarchy1"/>
    <dgm:cxn modelId="{78541B39-D789-463D-B429-4D986D487150}" type="presOf" srcId="{9DF126C4-C12C-4354-AB1D-F01CB1D1AC70}" destId="{869F5CB8-F259-4713-BF95-1A5100C602FC}" srcOrd="0" destOrd="0" presId="urn:microsoft.com/office/officeart/2005/8/layout/hierarchy1"/>
    <dgm:cxn modelId="{3CD9D646-4F8D-4463-84FC-AE620676370E}" type="presOf" srcId="{72E55CFF-FECF-4BAC-AAA7-93BDD473A365}" destId="{328741BE-B619-4033-9078-D7ECCA9977DD}" srcOrd="0" destOrd="0" presId="urn:microsoft.com/office/officeart/2005/8/layout/hierarchy1"/>
    <dgm:cxn modelId="{A4F139DF-B6FF-41B4-A8CC-F56DABE05540}" type="presOf" srcId="{6326FA68-4EF8-4B9B-9110-B9B28F8A0871}" destId="{057A3EF2-79FD-4E29-BB8B-8EE3BE192272}" srcOrd="0" destOrd="0" presId="urn:microsoft.com/office/officeart/2005/8/layout/hierarchy1"/>
    <dgm:cxn modelId="{D3AC27B7-8A5F-46D0-8508-981CC19CCE25}" type="presOf" srcId="{AB24025E-2CB2-4BC9-968B-196D2715C337}" destId="{20667680-C635-47A7-9EF1-D892791F4947}" srcOrd="0" destOrd="0" presId="urn:microsoft.com/office/officeart/2005/8/layout/hierarchy1"/>
    <dgm:cxn modelId="{72A03D81-8C2C-4909-99A5-14E107770BE7}" type="presParOf" srcId="{869F5CB8-F259-4713-BF95-1A5100C602FC}" destId="{AA608B0E-FFF9-4CB8-93D7-4DA9991EF831}" srcOrd="0" destOrd="0" presId="urn:microsoft.com/office/officeart/2005/8/layout/hierarchy1"/>
    <dgm:cxn modelId="{FC985C95-C3E3-4B15-88D2-F31B36EDFF72}" type="presParOf" srcId="{AA608B0E-FFF9-4CB8-93D7-4DA9991EF831}" destId="{A096A0DA-40F7-451A-B638-30CD64D23E71}" srcOrd="0" destOrd="0" presId="urn:microsoft.com/office/officeart/2005/8/layout/hierarchy1"/>
    <dgm:cxn modelId="{19CF29F2-48B1-46A0-9F34-1DC2101BE998}" type="presParOf" srcId="{A096A0DA-40F7-451A-B638-30CD64D23E71}" destId="{F0B466F1-FAEE-40B5-AA24-B4CB55E4D51F}" srcOrd="0" destOrd="0" presId="urn:microsoft.com/office/officeart/2005/8/layout/hierarchy1"/>
    <dgm:cxn modelId="{7AE7FF42-204A-45D5-AC16-366C536AB0BA}" type="presParOf" srcId="{A096A0DA-40F7-451A-B638-30CD64D23E71}" destId="{6678A119-921A-4D67-8E68-0F24C73B8BC6}" srcOrd="1" destOrd="0" presId="urn:microsoft.com/office/officeart/2005/8/layout/hierarchy1"/>
    <dgm:cxn modelId="{9BBE09C1-6A3D-481F-9571-6211E86AFA85}" type="presParOf" srcId="{AA608B0E-FFF9-4CB8-93D7-4DA9991EF831}" destId="{4C0BDB06-14D9-4711-9C1C-86F16330DF43}" srcOrd="1" destOrd="0" presId="urn:microsoft.com/office/officeart/2005/8/layout/hierarchy1"/>
    <dgm:cxn modelId="{405E26ED-13D7-4A7F-9385-CC13D5798EDD}" type="presParOf" srcId="{4C0BDB06-14D9-4711-9C1C-86F16330DF43}" destId="{C217336F-F7D4-4909-ADFF-BB8BB7E0FC96}" srcOrd="0" destOrd="0" presId="urn:microsoft.com/office/officeart/2005/8/layout/hierarchy1"/>
    <dgm:cxn modelId="{8BB304F0-2E63-4E76-A641-F4BD0F633526}" type="presParOf" srcId="{4C0BDB06-14D9-4711-9C1C-86F16330DF43}" destId="{0C14DAA8-16D2-43F9-B0C3-0B220539FF13}" srcOrd="1" destOrd="0" presId="urn:microsoft.com/office/officeart/2005/8/layout/hierarchy1"/>
    <dgm:cxn modelId="{FE3342D7-07E9-4AB0-AAC1-9F659D608219}" type="presParOf" srcId="{0C14DAA8-16D2-43F9-B0C3-0B220539FF13}" destId="{8499CE88-AB6C-4BDB-B319-9E04E02DCCCC}" srcOrd="0" destOrd="0" presId="urn:microsoft.com/office/officeart/2005/8/layout/hierarchy1"/>
    <dgm:cxn modelId="{DF12BDBD-E640-4E8B-B043-BFF5A0556A93}" type="presParOf" srcId="{8499CE88-AB6C-4BDB-B319-9E04E02DCCCC}" destId="{247FEC26-CC7E-4BA9-85E6-10FFD7F6A12E}" srcOrd="0" destOrd="0" presId="urn:microsoft.com/office/officeart/2005/8/layout/hierarchy1"/>
    <dgm:cxn modelId="{631109D9-EF29-4064-9D3A-8A3677117848}" type="presParOf" srcId="{8499CE88-AB6C-4BDB-B319-9E04E02DCCCC}" destId="{328741BE-B619-4033-9078-D7ECCA9977DD}" srcOrd="1" destOrd="0" presId="urn:microsoft.com/office/officeart/2005/8/layout/hierarchy1"/>
    <dgm:cxn modelId="{77C49EF7-7CCB-404E-98F8-9BC23F729F08}" type="presParOf" srcId="{0C14DAA8-16D2-43F9-B0C3-0B220539FF13}" destId="{F0067C0B-69AC-4224-BA81-CABABA4C4C9A}" srcOrd="1" destOrd="0" presId="urn:microsoft.com/office/officeart/2005/8/layout/hierarchy1"/>
    <dgm:cxn modelId="{D3E2EA35-DD5A-438E-A1EB-EAF22A1B68B4}" type="presParOf" srcId="{F0067C0B-69AC-4224-BA81-CABABA4C4C9A}" destId="{172F5419-794B-4785-BC06-7757DE472A6F}" srcOrd="0" destOrd="0" presId="urn:microsoft.com/office/officeart/2005/8/layout/hierarchy1"/>
    <dgm:cxn modelId="{9FA168CE-79F8-4843-8E9C-BAB18C4A8431}" type="presParOf" srcId="{F0067C0B-69AC-4224-BA81-CABABA4C4C9A}" destId="{BA39C7EF-4578-4FA3-B8B9-7248E9473E22}" srcOrd="1" destOrd="0" presId="urn:microsoft.com/office/officeart/2005/8/layout/hierarchy1"/>
    <dgm:cxn modelId="{F1DCA0A3-4281-4BD3-92EF-705441673FF2}" type="presParOf" srcId="{BA39C7EF-4578-4FA3-B8B9-7248E9473E22}" destId="{A6C4EB1D-3269-441A-9EDD-F6C9FBD5825A}" srcOrd="0" destOrd="0" presId="urn:microsoft.com/office/officeart/2005/8/layout/hierarchy1"/>
    <dgm:cxn modelId="{1F9DAC9A-BBB7-45F5-9C32-9B98200D82F6}" type="presParOf" srcId="{A6C4EB1D-3269-441A-9EDD-F6C9FBD5825A}" destId="{F064A2BC-B42C-4F91-B1B1-18DE97DED2E7}" srcOrd="0" destOrd="0" presId="urn:microsoft.com/office/officeart/2005/8/layout/hierarchy1"/>
    <dgm:cxn modelId="{B5ADE660-DA75-4D93-9995-94CF1D2BA318}" type="presParOf" srcId="{A6C4EB1D-3269-441A-9EDD-F6C9FBD5825A}" destId="{42582B99-748A-476B-9CE1-9EB61EE68A83}" srcOrd="1" destOrd="0" presId="urn:microsoft.com/office/officeart/2005/8/layout/hierarchy1"/>
    <dgm:cxn modelId="{A6E4CFF5-3E37-4DD2-A1C4-CE1FB587C7DC}" type="presParOf" srcId="{BA39C7EF-4578-4FA3-B8B9-7248E9473E22}" destId="{05C69398-D5CE-47FE-A691-8DDC6856DE47}" srcOrd="1" destOrd="0" presId="urn:microsoft.com/office/officeart/2005/8/layout/hierarchy1"/>
    <dgm:cxn modelId="{10204DDA-72C4-42CF-9350-3F62ABAC450A}" type="presParOf" srcId="{4C0BDB06-14D9-4711-9C1C-86F16330DF43}" destId="{A77A3675-5B00-4724-9A97-4F903E1E35BD}" srcOrd="2" destOrd="0" presId="urn:microsoft.com/office/officeart/2005/8/layout/hierarchy1"/>
    <dgm:cxn modelId="{91F1D471-B6E7-436E-A94E-C6B7902A48C2}" type="presParOf" srcId="{4C0BDB06-14D9-4711-9C1C-86F16330DF43}" destId="{F3668E0F-9CD9-4DAB-A953-3D314B5AD36C}" srcOrd="3" destOrd="0" presId="urn:microsoft.com/office/officeart/2005/8/layout/hierarchy1"/>
    <dgm:cxn modelId="{ED655682-C172-4FF5-8C6E-0C00BEE11421}" type="presParOf" srcId="{F3668E0F-9CD9-4DAB-A953-3D314B5AD36C}" destId="{D9D84B9A-9FC2-4A2E-8141-9AEF65C0C90B}" srcOrd="0" destOrd="0" presId="urn:microsoft.com/office/officeart/2005/8/layout/hierarchy1"/>
    <dgm:cxn modelId="{D08F2261-1F27-40FC-9780-1C30FB62F97F}" type="presParOf" srcId="{D9D84B9A-9FC2-4A2E-8141-9AEF65C0C90B}" destId="{9D0EF3D5-EF3C-4528-957A-37BD31D021CF}" srcOrd="0" destOrd="0" presId="urn:microsoft.com/office/officeart/2005/8/layout/hierarchy1"/>
    <dgm:cxn modelId="{040E61D6-5909-43FD-B453-099B5409DC47}" type="presParOf" srcId="{D9D84B9A-9FC2-4A2E-8141-9AEF65C0C90B}" destId="{05BFD2E4-FCB9-4B74-BAAE-FD65B2747EE1}" srcOrd="1" destOrd="0" presId="urn:microsoft.com/office/officeart/2005/8/layout/hierarchy1"/>
    <dgm:cxn modelId="{99656813-FA54-4190-B0D6-F89B2FF14DE5}" type="presParOf" srcId="{F3668E0F-9CD9-4DAB-A953-3D314B5AD36C}" destId="{8AB550A6-4054-42B7-B03E-4E4004D7BCC2}" srcOrd="1" destOrd="0" presId="urn:microsoft.com/office/officeart/2005/8/layout/hierarchy1"/>
    <dgm:cxn modelId="{3B97A2C3-FECA-49DE-BA84-3869CE8A0F4C}" type="presParOf" srcId="{8AB550A6-4054-42B7-B03E-4E4004D7BCC2}" destId="{B6E081D9-A8CB-4316-89F7-114BB1A89017}" srcOrd="0" destOrd="0" presId="urn:microsoft.com/office/officeart/2005/8/layout/hierarchy1"/>
    <dgm:cxn modelId="{D6DAB7A5-EE79-4FDB-B143-7070381BFB77}" type="presParOf" srcId="{8AB550A6-4054-42B7-B03E-4E4004D7BCC2}" destId="{023611F8-5814-463D-9C06-CC1A60E32C0D}" srcOrd="1" destOrd="0" presId="urn:microsoft.com/office/officeart/2005/8/layout/hierarchy1"/>
    <dgm:cxn modelId="{523D5BCD-3508-443A-97AB-02B3A74C6F13}" type="presParOf" srcId="{023611F8-5814-463D-9C06-CC1A60E32C0D}" destId="{CB35CF29-CCE6-4332-BA91-1D8E987C323F}" srcOrd="0" destOrd="0" presId="urn:microsoft.com/office/officeart/2005/8/layout/hierarchy1"/>
    <dgm:cxn modelId="{38BEBF27-59F1-4F44-B0FE-4DA5D74D88EC}" type="presParOf" srcId="{CB35CF29-CCE6-4332-BA91-1D8E987C323F}" destId="{26A588BE-27B8-416B-BBA2-9FDBF3EE5163}" srcOrd="0" destOrd="0" presId="urn:microsoft.com/office/officeart/2005/8/layout/hierarchy1"/>
    <dgm:cxn modelId="{484B2381-5041-46AD-8801-7B3B43A4D8B5}" type="presParOf" srcId="{CB35CF29-CCE6-4332-BA91-1D8E987C323F}" destId="{C5657D5F-34B6-4584-BB08-B22EC9EE0419}" srcOrd="1" destOrd="0" presId="urn:microsoft.com/office/officeart/2005/8/layout/hierarchy1"/>
    <dgm:cxn modelId="{3CF65023-0D2B-415A-AC4B-48011598BEB6}" type="presParOf" srcId="{023611F8-5814-463D-9C06-CC1A60E32C0D}" destId="{B613EC57-3CE4-4292-AB2F-3F047DCB19DE}" srcOrd="1" destOrd="0" presId="urn:microsoft.com/office/officeart/2005/8/layout/hierarchy1"/>
    <dgm:cxn modelId="{EC3956F1-C316-4E1A-A826-EA3A7BA92672}" type="presParOf" srcId="{4C0BDB06-14D9-4711-9C1C-86F16330DF43}" destId="{057A3EF2-79FD-4E29-BB8B-8EE3BE192272}" srcOrd="4" destOrd="0" presId="urn:microsoft.com/office/officeart/2005/8/layout/hierarchy1"/>
    <dgm:cxn modelId="{15AFEB0F-8E77-43F5-91AC-9BC0C2E0D5DC}" type="presParOf" srcId="{4C0BDB06-14D9-4711-9C1C-86F16330DF43}" destId="{7BB8E8E1-53EF-4234-BFF8-17A0970515F9}" srcOrd="5" destOrd="0" presId="urn:microsoft.com/office/officeart/2005/8/layout/hierarchy1"/>
    <dgm:cxn modelId="{F1FCC86F-F5AA-4587-BE18-C63F275D470D}" type="presParOf" srcId="{7BB8E8E1-53EF-4234-BFF8-17A0970515F9}" destId="{0C4AFE06-5EBA-4E84-9A48-46FA13381FD1}" srcOrd="0" destOrd="0" presId="urn:microsoft.com/office/officeart/2005/8/layout/hierarchy1"/>
    <dgm:cxn modelId="{DE417D5F-C848-4E58-96DC-835A390BE994}" type="presParOf" srcId="{0C4AFE06-5EBA-4E84-9A48-46FA13381FD1}" destId="{975E2360-54E4-4D39-ADA2-8E9DA1ED2606}" srcOrd="0" destOrd="0" presId="urn:microsoft.com/office/officeart/2005/8/layout/hierarchy1"/>
    <dgm:cxn modelId="{8A64291C-6E6B-406A-B743-9E3BD4B1F781}" type="presParOf" srcId="{0C4AFE06-5EBA-4E84-9A48-46FA13381FD1}" destId="{0020A4BF-8E3D-423D-928E-97BE54D106DD}" srcOrd="1" destOrd="0" presId="urn:microsoft.com/office/officeart/2005/8/layout/hierarchy1"/>
    <dgm:cxn modelId="{61920F56-909F-4F7E-9A72-06E41C8A7E87}" type="presParOf" srcId="{7BB8E8E1-53EF-4234-BFF8-17A0970515F9}" destId="{AC8C90E3-3A58-47A7-A331-0C722B625FD7}" srcOrd="1" destOrd="0" presId="urn:microsoft.com/office/officeart/2005/8/layout/hierarchy1"/>
    <dgm:cxn modelId="{892C2F86-211C-4F99-AEF2-519B97434299}" type="presParOf" srcId="{AC8C90E3-3A58-47A7-A331-0C722B625FD7}" destId="{20667680-C635-47A7-9EF1-D892791F4947}" srcOrd="0" destOrd="0" presId="urn:microsoft.com/office/officeart/2005/8/layout/hierarchy1"/>
    <dgm:cxn modelId="{F051DAD3-64CE-4D5F-A9BE-AB4063354D1A}" type="presParOf" srcId="{AC8C90E3-3A58-47A7-A331-0C722B625FD7}" destId="{D4D6288A-BF86-47CA-8E23-6EB042A27A79}" srcOrd="1" destOrd="0" presId="urn:microsoft.com/office/officeart/2005/8/layout/hierarchy1"/>
    <dgm:cxn modelId="{25F592A8-B13A-4013-ABC8-F9956384C85E}" type="presParOf" srcId="{D4D6288A-BF86-47CA-8E23-6EB042A27A79}" destId="{F07AF071-7697-48B2-B9D6-86FF1BEC17CF}" srcOrd="0" destOrd="0" presId="urn:microsoft.com/office/officeart/2005/8/layout/hierarchy1"/>
    <dgm:cxn modelId="{352B9CA0-3AAA-4087-9144-784315B1FE80}" type="presParOf" srcId="{F07AF071-7697-48B2-B9D6-86FF1BEC17CF}" destId="{DADBA578-DDED-4D10-9995-38C9A397FFC7}" srcOrd="0" destOrd="0" presId="urn:microsoft.com/office/officeart/2005/8/layout/hierarchy1"/>
    <dgm:cxn modelId="{E0071D85-FF47-4C36-9C7A-161015D5F43D}" type="presParOf" srcId="{F07AF071-7697-48B2-B9D6-86FF1BEC17CF}" destId="{B69CF3BC-733E-4BAC-8EC8-9C19A26752E7}" srcOrd="1" destOrd="0" presId="urn:microsoft.com/office/officeart/2005/8/layout/hierarchy1"/>
    <dgm:cxn modelId="{62B27BB0-AE40-425D-921E-F8B7EDC199BC}" type="presParOf" srcId="{D4D6288A-BF86-47CA-8E23-6EB042A27A79}" destId="{2232BC13-CF23-42B7-B957-8DB8D5FCAC3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F7D2571-4CD2-43FD-A57A-5FAB1B096613}" type="doc">
      <dgm:prSet loTypeId="urn:microsoft.com/office/officeart/2005/8/layout/hierarchy3" loCatId="list" qsTypeId="urn:microsoft.com/office/officeart/2005/8/quickstyle/simple5" qsCatId="simple" csTypeId="urn:microsoft.com/office/officeart/2005/8/colors/accent0_3" csCatId="mainScheme" phldr="1"/>
      <dgm:spPr>
        <a:scene3d>
          <a:camera prst="orthographicFront">
            <a:rot lat="0" lon="0" rev="0"/>
          </a:camera>
          <a:lightRig rig="contrasting" dir="t">
            <a:rot lat="0" lon="0" rev="1500000"/>
          </a:lightRig>
        </a:scene3d>
      </dgm:spPr>
      <dgm:t>
        <a:bodyPr/>
        <a:lstStyle/>
        <a:p>
          <a:endParaRPr lang="en-IN"/>
        </a:p>
      </dgm:t>
    </dgm:pt>
    <dgm:pt modelId="{C7BF0E66-B305-4E8B-8D33-0224F1C7FFAA}">
      <dgm:prSet phldrT="[Text]"/>
      <dgm:spPr>
        <a:ln w="381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b="1" dirty="0" smtClean="0"/>
            <a:t>Psychological Factors</a:t>
          </a:r>
          <a:endParaRPr lang="en-IN" b="1" dirty="0"/>
        </a:p>
      </dgm:t>
    </dgm:pt>
    <dgm:pt modelId="{9AF03AD8-ADE6-4401-8642-B4E5AD38F723}" type="parTrans" cxnId="{E9515065-A193-400F-B8D4-375E95EC5B60}">
      <dgm:prSet/>
      <dgm:spPr/>
      <dgm:t>
        <a:bodyPr/>
        <a:lstStyle/>
        <a:p>
          <a:endParaRPr lang="en-IN"/>
        </a:p>
      </dgm:t>
    </dgm:pt>
    <dgm:pt modelId="{C953284B-4BE4-4940-AD21-56871161EB1F}" type="sibTrans" cxnId="{E9515065-A193-400F-B8D4-375E95EC5B60}">
      <dgm:prSet/>
      <dgm:spPr/>
      <dgm:t>
        <a:bodyPr/>
        <a:lstStyle/>
        <a:p>
          <a:endParaRPr lang="en-IN"/>
        </a:p>
      </dgm:t>
    </dgm:pt>
    <dgm:pt modelId="{53B6776D-DE68-4880-9A08-8D21D09E531A}">
      <dgm:prSet phldrT="[Text]" custT="1"/>
      <dgm:spPr>
        <a:ln w="381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000" dirty="0" smtClean="0"/>
            <a:t>Motives</a:t>
          </a:r>
          <a:endParaRPr lang="en-IN" sz="2000" dirty="0"/>
        </a:p>
      </dgm:t>
    </dgm:pt>
    <dgm:pt modelId="{70F4D18A-7719-4FE2-AA22-D1060592D3CF}" type="parTrans" cxnId="{DDCBC0D4-04E9-46E9-A461-1D8ACA4AE80D}">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IN"/>
        </a:p>
      </dgm:t>
    </dgm:pt>
    <dgm:pt modelId="{08D2D552-89DA-488A-AEA9-3FF32EA515F1}" type="sibTrans" cxnId="{DDCBC0D4-04E9-46E9-A461-1D8ACA4AE80D}">
      <dgm:prSet/>
      <dgm:spPr/>
      <dgm:t>
        <a:bodyPr/>
        <a:lstStyle/>
        <a:p>
          <a:endParaRPr lang="en-IN"/>
        </a:p>
      </dgm:t>
    </dgm:pt>
    <dgm:pt modelId="{13CA857D-AED5-473E-B9A2-C295FBE250B6}">
      <dgm:prSet phldrT="[Text]" custT="1"/>
      <dgm:spPr>
        <a:ln w="381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000" dirty="0" smtClean="0"/>
            <a:t>Interests</a:t>
          </a:r>
          <a:endParaRPr lang="en-IN" sz="2000" dirty="0"/>
        </a:p>
      </dgm:t>
    </dgm:pt>
    <dgm:pt modelId="{17E424CE-7C90-4850-ABD5-073F61E31A5F}" type="parTrans" cxnId="{7644A3E7-45A2-4CEB-B106-97973D1A70C1}">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IN"/>
        </a:p>
      </dgm:t>
    </dgm:pt>
    <dgm:pt modelId="{C6EE73AC-8B7B-46FB-9525-A13BFF80AABF}" type="sibTrans" cxnId="{7644A3E7-45A2-4CEB-B106-97973D1A70C1}">
      <dgm:prSet/>
      <dgm:spPr/>
      <dgm:t>
        <a:bodyPr/>
        <a:lstStyle/>
        <a:p>
          <a:endParaRPr lang="en-IN"/>
        </a:p>
      </dgm:t>
    </dgm:pt>
    <dgm:pt modelId="{AB80E34E-8730-45F2-A285-9F3541EDC9FB}">
      <dgm:prSet phldrT="[Text]"/>
      <dgm:spPr>
        <a:ln w="381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b="1" dirty="0" smtClean="0"/>
            <a:t>Sociological Factors</a:t>
          </a:r>
          <a:endParaRPr lang="en-IN" b="1" dirty="0"/>
        </a:p>
      </dgm:t>
    </dgm:pt>
    <dgm:pt modelId="{7D4DC748-6A12-4BD8-B771-90820B068DEB}" type="parTrans" cxnId="{17B81BF9-C7BB-419B-8CF4-BD95F52D44BF}">
      <dgm:prSet/>
      <dgm:spPr/>
      <dgm:t>
        <a:bodyPr/>
        <a:lstStyle/>
        <a:p>
          <a:endParaRPr lang="en-IN"/>
        </a:p>
      </dgm:t>
    </dgm:pt>
    <dgm:pt modelId="{38333819-1B09-48AE-9278-DEC473E920FB}" type="sibTrans" cxnId="{17B81BF9-C7BB-419B-8CF4-BD95F52D44BF}">
      <dgm:prSet/>
      <dgm:spPr/>
      <dgm:t>
        <a:bodyPr/>
        <a:lstStyle/>
        <a:p>
          <a:endParaRPr lang="en-IN"/>
        </a:p>
      </dgm:t>
    </dgm:pt>
    <dgm:pt modelId="{BEAAF504-BD2D-4A40-9ACA-AEBF1DD88622}">
      <dgm:prSet phldrT="[Text]" custT="1"/>
      <dgm:spPr>
        <a:ln w="381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000" dirty="0" smtClean="0"/>
            <a:t>Physical Environment</a:t>
          </a:r>
          <a:endParaRPr lang="en-IN" sz="2000" dirty="0"/>
        </a:p>
      </dgm:t>
    </dgm:pt>
    <dgm:pt modelId="{39808690-B441-4A7E-A695-070C34D0A75A}" type="parTrans" cxnId="{4066C1C3-5B50-434E-BF77-62D4429E5D86}">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IN"/>
        </a:p>
      </dgm:t>
    </dgm:pt>
    <dgm:pt modelId="{BEA82960-685A-4C02-AE1F-49AF630D70B6}" type="sibTrans" cxnId="{4066C1C3-5B50-434E-BF77-62D4429E5D86}">
      <dgm:prSet/>
      <dgm:spPr/>
      <dgm:t>
        <a:bodyPr/>
        <a:lstStyle/>
        <a:p>
          <a:endParaRPr lang="en-IN"/>
        </a:p>
      </dgm:t>
    </dgm:pt>
    <dgm:pt modelId="{5B54FB3E-FF9C-4C66-BA3D-6B3EEF54F427}">
      <dgm:prSet phldrT="[Text]" custT="1"/>
      <dgm:spPr>
        <a:ln w="381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000" dirty="0" smtClean="0"/>
            <a:t>Social Environment</a:t>
          </a:r>
          <a:endParaRPr lang="en-IN" sz="2000" dirty="0"/>
        </a:p>
      </dgm:t>
    </dgm:pt>
    <dgm:pt modelId="{D6636E47-C87A-423D-9F8F-493D0849DD25}" type="parTrans" cxnId="{E32FF3AF-071F-4B8B-B36E-C5071DF27FBA}">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IN"/>
        </a:p>
      </dgm:t>
    </dgm:pt>
    <dgm:pt modelId="{C79F95B9-DEED-40A5-94AC-54B8F361FA41}" type="sibTrans" cxnId="{E32FF3AF-071F-4B8B-B36E-C5071DF27FBA}">
      <dgm:prSet/>
      <dgm:spPr/>
      <dgm:t>
        <a:bodyPr/>
        <a:lstStyle/>
        <a:p>
          <a:endParaRPr lang="en-IN"/>
        </a:p>
      </dgm:t>
    </dgm:pt>
    <dgm:pt modelId="{D2833CAA-AF46-448F-BE70-794CDD3A0B67}">
      <dgm:prSet phldrT="[Text]"/>
      <dgm:spPr>
        <a:ln w="381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b="1" dirty="0" smtClean="0"/>
            <a:t>Biological Factors</a:t>
          </a:r>
          <a:endParaRPr lang="en-IN" b="1" dirty="0"/>
        </a:p>
      </dgm:t>
    </dgm:pt>
    <dgm:pt modelId="{A00D8756-0EE6-4BC0-A493-5603A427EF62}" type="parTrans" cxnId="{0A428BAC-9329-4CCA-AB10-6E83F85683C8}">
      <dgm:prSet/>
      <dgm:spPr/>
      <dgm:t>
        <a:bodyPr/>
        <a:lstStyle/>
        <a:p>
          <a:endParaRPr lang="en-IN"/>
        </a:p>
      </dgm:t>
    </dgm:pt>
    <dgm:pt modelId="{40649EBC-30C8-450E-AC41-7393907CDA12}" type="sibTrans" cxnId="{0A428BAC-9329-4CCA-AB10-6E83F85683C8}">
      <dgm:prSet/>
      <dgm:spPr/>
      <dgm:t>
        <a:bodyPr/>
        <a:lstStyle/>
        <a:p>
          <a:endParaRPr lang="en-IN"/>
        </a:p>
      </dgm:t>
    </dgm:pt>
    <dgm:pt modelId="{B3459EAA-80D2-4193-B89A-EAC846EB2F98}">
      <dgm:prSet phldrT="[Text]" custT="1"/>
      <dgm:spPr>
        <a:ln w="381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000" dirty="0" smtClean="0"/>
            <a:t>Attitudes</a:t>
          </a:r>
          <a:endParaRPr lang="en-IN" sz="2000" dirty="0"/>
        </a:p>
      </dgm:t>
    </dgm:pt>
    <dgm:pt modelId="{B17140C6-F048-4AD7-96D1-5B5EBA13DA48}" type="parTrans" cxnId="{21511098-89D4-488B-B94B-A3E5DBF2BF62}">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IN"/>
        </a:p>
      </dgm:t>
    </dgm:pt>
    <dgm:pt modelId="{21BB00CB-6307-4773-A08A-4F9AEC9FCA65}" type="sibTrans" cxnId="{21511098-89D4-488B-B94B-A3E5DBF2BF62}">
      <dgm:prSet/>
      <dgm:spPr/>
      <dgm:t>
        <a:bodyPr/>
        <a:lstStyle/>
        <a:p>
          <a:endParaRPr lang="en-IN"/>
        </a:p>
      </dgm:t>
    </dgm:pt>
    <dgm:pt modelId="{C0FC48B4-1F8F-4A39-B5FA-F97EDC9D43E8}">
      <dgm:prSet phldrT="[Text]" custT="1"/>
      <dgm:spPr>
        <a:ln w="381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000" dirty="0" smtClean="0"/>
            <a:t>Will &amp; Character</a:t>
          </a:r>
          <a:endParaRPr lang="en-IN" sz="2000" dirty="0"/>
        </a:p>
      </dgm:t>
    </dgm:pt>
    <dgm:pt modelId="{8F80E759-37BE-4AA4-825A-B0178AE2FEA5}" type="parTrans" cxnId="{E022D2FE-DA13-4BCB-9078-D3D019AD682D}">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IN"/>
        </a:p>
      </dgm:t>
    </dgm:pt>
    <dgm:pt modelId="{7BE7183A-8D37-49DF-9DE0-45704A5007BB}" type="sibTrans" cxnId="{E022D2FE-DA13-4BCB-9078-D3D019AD682D}">
      <dgm:prSet/>
      <dgm:spPr/>
      <dgm:t>
        <a:bodyPr/>
        <a:lstStyle/>
        <a:p>
          <a:endParaRPr lang="en-IN"/>
        </a:p>
      </dgm:t>
    </dgm:pt>
    <dgm:pt modelId="{87D42DF4-F43C-4C77-9CD3-A3B37615F0DA}">
      <dgm:prSet phldrT="[Text]" custT="1"/>
      <dgm:spPr>
        <a:ln w="381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000" dirty="0" smtClean="0"/>
            <a:t>Intellectual Capacity</a:t>
          </a:r>
          <a:endParaRPr lang="en-IN" sz="2000" dirty="0"/>
        </a:p>
      </dgm:t>
    </dgm:pt>
    <dgm:pt modelId="{7B42AC02-B13F-4BE2-B82F-840E80AD4A71}" type="parTrans" cxnId="{0AA6FB0C-09FA-4FB2-B453-9CE82FAE6A9B}">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IN"/>
        </a:p>
      </dgm:t>
    </dgm:pt>
    <dgm:pt modelId="{38D84DCA-8DD1-4C6C-B487-B83E70C6C876}" type="sibTrans" cxnId="{0AA6FB0C-09FA-4FB2-B453-9CE82FAE6A9B}">
      <dgm:prSet/>
      <dgm:spPr/>
      <dgm:t>
        <a:bodyPr/>
        <a:lstStyle/>
        <a:p>
          <a:endParaRPr lang="en-IN"/>
        </a:p>
      </dgm:t>
    </dgm:pt>
    <dgm:pt modelId="{8434A7A0-8988-4E47-B251-B6A38F034167}">
      <dgm:prSet phldrT="[Text]" custT="1"/>
      <dgm:spPr>
        <a:ln w="381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000" dirty="0" smtClean="0"/>
            <a:t>Perception &amp; Reasoning</a:t>
          </a:r>
          <a:endParaRPr lang="en-IN" sz="2000" dirty="0"/>
        </a:p>
      </dgm:t>
    </dgm:pt>
    <dgm:pt modelId="{C8DB04B4-83C2-4A99-A3F2-18E35EB8CA35}" type="parTrans" cxnId="{6C4AAA19-8CA9-44B9-987F-B0858FEB7759}">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IN"/>
        </a:p>
      </dgm:t>
    </dgm:pt>
    <dgm:pt modelId="{B62172D1-6AE3-4FE7-8B76-41AE1F628D61}" type="sibTrans" cxnId="{6C4AAA19-8CA9-44B9-987F-B0858FEB7759}">
      <dgm:prSet/>
      <dgm:spPr/>
      <dgm:t>
        <a:bodyPr/>
        <a:lstStyle/>
        <a:p>
          <a:endParaRPr lang="en-IN"/>
        </a:p>
      </dgm:t>
    </dgm:pt>
    <dgm:pt modelId="{83D9C0FC-66B2-468C-A224-C52E0644C201}">
      <dgm:prSet phldrT="[Text]" custT="1"/>
      <dgm:spPr>
        <a:ln w="381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000" dirty="0" smtClean="0"/>
            <a:t>Educational Environment</a:t>
          </a:r>
          <a:endParaRPr lang="en-IN" sz="2000" dirty="0"/>
        </a:p>
      </dgm:t>
    </dgm:pt>
    <dgm:pt modelId="{6351EAC0-ED3D-4819-9057-1DF299D7D16B}" type="parTrans" cxnId="{E3938EC9-9CE1-451E-96B5-DFBEE183C0F4}">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IN"/>
        </a:p>
      </dgm:t>
    </dgm:pt>
    <dgm:pt modelId="{2CAD2048-F231-4585-95DE-9F5EB477C753}" type="sibTrans" cxnId="{E3938EC9-9CE1-451E-96B5-DFBEE183C0F4}">
      <dgm:prSet/>
      <dgm:spPr/>
      <dgm:t>
        <a:bodyPr/>
        <a:lstStyle/>
        <a:p>
          <a:endParaRPr lang="en-IN"/>
        </a:p>
      </dgm:t>
    </dgm:pt>
    <dgm:pt modelId="{81F0DFC6-A5E6-46A7-AFD4-DDB486BE818F}">
      <dgm:prSet phldrT="[Text]" custT="1"/>
      <dgm:spPr>
        <a:ln w="381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000" dirty="0" smtClean="0"/>
            <a:t>Language</a:t>
          </a:r>
          <a:endParaRPr lang="en-IN" sz="2000" dirty="0"/>
        </a:p>
      </dgm:t>
    </dgm:pt>
    <dgm:pt modelId="{9BC22004-3279-4C34-9F24-B6B122F9803C}" type="parTrans" cxnId="{DC29537E-5AA0-44E5-AD2B-AA6C3B69B639}">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IN"/>
        </a:p>
      </dgm:t>
    </dgm:pt>
    <dgm:pt modelId="{2769F429-8F6A-4C09-A192-E80BD8993B86}" type="sibTrans" cxnId="{DC29537E-5AA0-44E5-AD2B-AA6C3B69B639}">
      <dgm:prSet/>
      <dgm:spPr/>
      <dgm:t>
        <a:bodyPr/>
        <a:lstStyle/>
        <a:p>
          <a:endParaRPr lang="en-IN"/>
        </a:p>
      </dgm:t>
    </dgm:pt>
    <dgm:pt modelId="{097B3636-C3E2-4F18-8C36-F06A16F46BE3}">
      <dgm:prSet phldrT="[Text]" custT="1"/>
      <dgm:spPr>
        <a:ln w="381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000" dirty="0" smtClean="0"/>
            <a:t>Self Concept</a:t>
          </a:r>
          <a:endParaRPr lang="en-IN" sz="2000" dirty="0"/>
        </a:p>
      </dgm:t>
    </dgm:pt>
    <dgm:pt modelId="{062D5D66-954F-40CD-A039-6B7C3D65F8DF}" type="parTrans" cxnId="{7E56F58C-1583-4FDA-89CA-DBACB2F6006E}">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IN"/>
        </a:p>
      </dgm:t>
    </dgm:pt>
    <dgm:pt modelId="{8E78864F-D2C9-4993-BFCF-77BAD88E8F1D}" type="sibTrans" cxnId="{7E56F58C-1583-4FDA-89CA-DBACB2F6006E}">
      <dgm:prSet/>
      <dgm:spPr/>
      <dgm:t>
        <a:bodyPr/>
        <a:lstStyle/>
        <a:p>
          <a:endParaRPr lang="en-IN"/>
        </a:p>
      </dgm:t>
    </dgm:pt>
    <dgm:pt modelId="{B3760EB9-8076-4808-84C7-81357D2210FB}">
      <dgm:prSet phldrT="[Text]" custT="1"/>
      <dgm:spPr>
        <a:ln w="381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000" dirty="0" smtClean="0"/>
            <a:t>Identification</a:t>
          </a:r>
          <a:endParaRPr lang="en-IN" sz="2000" dirty="0"/>
        </a:p>
      </dgm:t>
    </dgm:pt>
    <dgm:pt modelId="{7CB9F43A-8DAA-4941-82AD-CC0B682D2011}" type="parTrans" cxnId="{5AB57B83-37DD-4E9C-A1E7-ABA34667F837}">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IN"/>
        </a:p>
      </dgm:t>
    </dgm:pt>
    <dgm:pt modelId="{49633F74-1287-4CD8-9339-D6DA18E25306}" type="sibTrans" cxnId="{5AB57B83-37DD-4E9C-A1E7-ABA34667F837}">
      <dgm:prSet/>
      <dgm:spPr/>
      <dgm:t>
        <a:bodyPr/>
        <a:lstStyle/>
        <a:p>
          <a:endParaRPr lang="en-IN"/>
        </a:p>
      </dgm:t>
    </dgm:pt>
    <dgm:pt modelId="{83E4AA43-E188-497D-B4FB-B7DA1EC02D59}">
      <dgm:prSet phldrT="[Text]" custT="1"/>
      <dgm:spPr>
        <a:ln w="381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000" dirty="0" smtClean="0"/>
            <a:t>Heredity</a:t>
          </a:r>
          <a:endParaRPr lang="en-IN" sz="2000" dirty="0"/>
        </a:p>
      </dgm:t>
    </dgm:pt>
    <dgm:pt modelId="{7DE014FC-D190-4B0D-A8BC-A40A7DD859F7}" type="parTrans" cxnId="{15A212A2-B353-4772-B813-3261BAEEE06F}">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IN"/>
        </a:p>
      </dgm:t>
    </dgm:pt>
    <dgm:pt modelId="{65E6E47A-947A-41E8-A802-263D9F3AAA09}" type="sibTrans" cxnId="{15A212A2-B353-4772-B813-3261BAEEE06F}">
      <dgm:prSet/>
      <dgm:spPr/>
      <dgm:t>
        <a:bodyPr/>
        <a:lstStyle/>
        <a:p>
          <a:endParaRPr lang="en-IN"/>
        </a:p>
      </dgm:t>
    </dgm:pt>
    <dgm:pt modelId="{DC00A119-4D35-4E52-BFB4-9803A35A542D}">
      <dgm:prSet phldrT="[Text]" custT="1"/>
      <dgm:spPr>
        <a:ln w="381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000" dirty="0" smtClean="0"/>
            <a:t>Intelligence</a:t>
          </a:r>
          <a:endParaRPr lang="en-IN" sz="2000" dirty="0"/>
        </a:p>
      </dgm:t>
    </dgm:pt>
    <dgm:pt modelId="{916E4038-A1B1-413E-9C4A-E53E1753262E}" type="parTrans" cxnId="{C29E751C-6415-44BC-A21E-408160305E31}">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IN"/>
        </a:p>
      </dgm:t>
    </dgm:pt>
    <dgm:pt modelId="{728EF54B-F0B9-4943-825D-D2341D2FAC42}" type="sibTrans" cxnId="{C29E751C-6415-44BC-A21E-408160305E31}">
      <dgm:prSet/>
      <dgm:spPr/>
      <dgm:t>
        <a:bodyPr/>
        <a:lstStyle/>
        <a:p>
          <a:endParaRPr lang="en-IN"/>
        </a:p>
      </dgm:t>
    </dgm:pt>
    <dgm:pt modelId="{3455282F-7707-491D-9D61-6C5507D75B5C}">
      <dgm:prSet phldrT="[Text]" custT="1"/>
      <dgm:spPr>
        <a:ln w="381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000" dirty="0" smtClean="0"/>
            <a:t>Gender Differences</a:t>
          </a:r>
          <a:endParaRPr lang="en-IN" sz="2000" dirty="0"/>
        </a:p>
      </dgm:t>
    </dgm:pt>
    <dgm:pt modelId="{B6EEAA5D-7A18-4011-8173-E378E799E31C}" type="parTrans" cxnId="{B11AE3C3-7832-4F55-9FF8-3B670CE98140}">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IN"/>
        </a:p>
      </dgm:t>
    </dgm:pt>
    <dgm:pt modelId="{DCBDA1CA-D783-4816-9E24-F6B413D279B6}" type="sibTrans" cxnId="{B11AE3C3-7832-4F55-9FF8-3B670CE98140}">
      <dgm:prSet/>
      <dgm:spPr/>
      <dgm:t>
        <a:bodyPr/>
        <a:lstStyle/>
        <a:p>
          <a:endParaRPr lang="en-IN"/>
        </a:p>
      </dgm:t>
    </dgm:pt>
    <dgm:pt modelId="{C2EC07DE-B22D-4F02-B400-53B0DF7724FB}">
      <dgm:prSet phldrT="[Text]" custT="1"/>
      <dgm:spPr>
        <a:ln w="3810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sz="2000" dirty="0" smtClean="0"/>
            <a:t>Nervous System</a:t>
          </a:r>
          <a:endParaRPr lang="en-IN" sz="2000" dirty="0"/>
        </a:p>
      </dgm:t>
    </dgm:pt>
    <dgm:pt modelId="{8470E5E6-44DA-4E60-AB12-23578A1DB89D}" type="parTrans" cxnId="{B5C4084F-666F-4D93-BB61-C5C9B9C5B278}">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IN"/>
        </a:p>
      </dgm:t>
    </dgm:pt>
    <dgm:pt modelId="{DEC4D9E0-1B8F-42F6-B388-2DF444E11F67}" type="sibTrans" cxnId="{B5C4084F-666F-4D93-BB61-C5C9B9C5B278}">
      <dgm:prSet/>
      <dgm:spPr/>
      <dgm:t>
        <a:bodyPr/>
        <a:lstStyle/>
        <a:p>
          <a:endParaRPr lang="en-IN"/>
        </a:p>
      </dgm:t>
    </dgm:pt>
    <dgm:pt modelId="{912BF1FB-515B-4366-9211-0D187EF45FDA}" type="pres">
      <dgm:prSet presAssocID="{6F7D2571-4CD2-43FD-A57A-5FAB1B096613}" presName="diagram" presStyleCnt="0">
        <dgm:presLayoutVars>
          <dgm:chPref val="1"/>
          <dgm:dir/>
          <dgm:animOne val="branch"/>
          <dgm:animLvl val="lvl"/>
          <dgm:resizeHandles/>
        </dgm:presLayoutVars>
      </dgm:prSet>
      <dgm:spPr/>
      <dgm:t>
        <a:bodyPr/>
        <a:lstStyle/>
        <a:p>
          <a:endParaRPr lang="en-IN"/>
        </a:p>
      </dgm:t>
    </dgm:pt>
    <dgm:pt modelId="{3A7C76CF-D784-4662-B4E9-0A290A7C0C94}" type="pres">
      <dgm:prSet presAssocID="{C7BF0E66-B305-4E8B-8D33-0224F1C7FFAA}" presName="root"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IN"/>
        </a:p>
      </dgm:t>
    </dgm:pt>
    <dgm:pt modelId="{1790838B-731F-4E82-8E48-F0AD5CCA4C90}" type="pres">
      <dgm:prSet presAssocID="{C7BF0E66-B305-4E8B-8D33-0224F1C7FFAA}" presName="rootComposit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IN"/>
        </a:p>
      </dgm:t>
    </dgm:pt>
    <dgm:pt modelId="{BB32991D-FACE-449D-A996-815C76F18CFB}" type="pres">
      <dgm:prSet presAssocID="{C7BF0E66-B305-4E8B-8D33-0224F1C7FFAA}" presName="rootText" presStyleLbl="node1" presStyleIdx="0" presStyleCnt="3" custScaleX="323480" custScaleY="195812"/>
      <dgm:spPr/>
      <dgm:t>
        <a:bodyPr/>
        <a:lstStyle/>
        <a:p>
          <a:endParaRPr lang="en-IN"/>
        </a:p>
      </dgm:t>
    </dgm:pt>
    <dgm:pt modelId="{242F31B8-2BDF-4B36-8473-D0B71DB2A284}" type="pres">
      <dgm:prSet presAssocID="{C7BF0E66-B305-4E8B-8D33-0224F1C7FFAA}" presName="rootConnector" presStyleLbl="node1" presStyleIdx="0" presStyleCnt="3"/>
      <dgm:spPr/>
      <dgm:t>
        <a:bodyPr/>
        <a:lstStyle/>
        <a:p>
          <a:endParaRPr lang="en-IN"/>
        </a:p>
      </dgm:t>
    </dgm:pt>
    <dgm:pt modelId="{CB5B3B61-6DDA-4F2A-A2B6-0FA39EF94B6B}" type="pres">
      <dgm:prSet presAssocID="{C7BF0E66-B305-4E8B-8D33-0224F1C7FFAA}" presName="childShap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IN"/>
        </a:p>
      </dgm:t>
    </dgm:pt>
    <dgm:pt modelId="{DD688A91-F423-46A3-979F-ACCF1129C8F9}" type="pres">
      <dgm:prSet presAssocID="{70F4D18A-7719-4FE2-AA22-D1060592D3CF}" presName="Name13" presStyleLbl="parChTrans1D2" presStyleIdx="0" presStyleCnt="16"/>
      <dgm:spPr/>
      <dgm:t>
        <a:bodyPr/>
        <a:lstStyle/>
        <a:p>
          <a:endParaRPr lang="en-IN"/>
        </a:p>
      </dgm:t>
    </dgm:pt>
    <dgm:pt modelId="{8EA6EFC1-19F5-4AC9-910F-DD5AD8E213C6}" type="pres">
      <dgm:prSet presAssocID="{53B6776D-DE68-4880-9A08-8D21D09E531A}" presName="childText" presStyleLbl="bgAcc1" presStyleIdx="0" presStyleCnt="16" custScaleX="348869">
        <dgm:presLayoutVars>
          <dgm:bulletEnabled val="1"/>
        </dgm:presLayoutVars>
      </dgm:prSet>
      <dgm:spPr/>
      <dgm:t>
        <a:bodyPr/>
        <a:lstStyle/>
        <a:p>
          <a:endParaRPr lang="en-IN"/>
        </a:p>
      </dgm:t>
    </dgm:pt>
    <dgm:pt modelId="{71D817BD-9530-405D-A699-C458A94E33DC}" type="pres">
      <dgm:prSet presAssocID="{17E424CE-7C90-4850-ABD5-073F61E31A5F}" presName="Name13" presStyleLbl="parChTrans1D2" presStyleIdx="1" presStyleCnt="16"/>
      <dgm:spPr/>
      <dgm:t>
        <a:bodyPr/>
        <a:lstStyle/>
        <a:p>
          <a:endParaRPr lang="en-IN"/>
        </a:p>
      </dgm:t>
    </dgm:pt>
    <dgm:pt modelId="{0ADF6A9D-3DC3-4B13-BC1F-327A20956F48}" type="pres">
      <dgm:prSet presAssocID="{13CA857D-AED5-473E-B9A2-C295FBE250B6}" presName="childText" presStyleLbl="bgAcc1" presStyleIdx="1" presStyleCnt="16" custScaleX="348869">
        <dgm:presLayoutVars>
          <dgm:bulletEnabled val="1"/>
        </dgm:presLayoutVars>
      </dgm:prSet>
      <dgm:spPr/>
      <dgm:t>
        <a:bodyPr/>
        <a:lstStyle/>
        <a:p>
          <a:endParaRPr lang="en-IN"/>
        </a:p>
      </dgm:t>
    </dgm:pt>
    <dgm:pt modelId="{52610E40-C204-408D-88C6-C30DED894DB2}" type="pres">
      <dgm:prSet presAssocID="{B17140C6-F048-4AD7-96D1-5B5EBA13DA48}" presName="Name13" presStyleLbl="parChTrans1D2" presStyleIdx="2" presStyleCnt="16"/>
      <dgm:spPr/>
      <dgm:t>
        <a:bodyPr/>
        <a:lstStyle/>
        <a:p>
          <a:endParaRPr lang="en-IN"/>
        </a:p>
      </dgm:t>
    </dgm:pt>
    <dgm:pt modelId="{EDE29967-725F-4B8A-89E3-D1ECF22BF73E}" type="pres">
      <dgm:prSet presAssocID="{B3459EAA-80D2-4193-B89A-EAC846EB2F98}" presName="childText" presStyleLbl="bgAcc1" presStyleIdx="2" presStyleCnt="16" custScaleX="348869">
        <dgm:presLayoutVars>
          <dgm:bulletEnabled val="1"/>
        </dgm:presLayoutVars>
      </dgm:prSet>
      <dgm:spPr/>
      <dgm:t>
        <a:bodyPr/>
        <a:lstStyle/>
        <a:p>
          <a:endParaRPr lang="en-IN"/>
        </a:p>
      </dgm:t>
    </dgm:pt>
    <dgm:pt modelId="{847E8E12-7E03-446C-874C-CA0CBE7F6C91}" type="pres">
      <dgm:prSet presAssocID="{8F80E759-37BE-4AA4-825A-B0178AE2FEA5}" presName="Name13" presStyleLbl="parChTrans1D2" presStyleIdx="3" presStyleCnt="16"/>
      <dgm:spPr/>
      <dgm:t>
        <a:bodyPr/>
        <a:lstStyle/>
        <a:p>
          <a:endParaRPr lang="en-IN"/>
        </a:p>
      </dgm:t>
    </dgm:pt>
    <dgm:pt modelId="{741BDB0E-4C55-4FAE-A343-AAB611449081}" type="pres">
      <dgm:prSet presAssocID="{C0FC48B4-1F8F-4A39-B5FA-F97EDC9D43E8}" presName="childText" presStyleLbl="bgAcc1" presStyleIdx="3" presStyleCnt="16" custScaleX="348869">
        <dgm:presLayoutVars>
          <dgm:bulletEnabled val="1"/>
        </dgm:presLayoutVars>
      </dgm:prSet>
      <dgm:spPr/>
      <dgm:t>
        <a:bodyPr/>
        <a:lstStyle/>
        <a:p>
          <a:endParaRPr lang="en-IN"/>
        </a:p>
      </dgm:t>
    </dgm:pt>
    <dgm:pt modelId="{5DD47C48-2CFC-42E2-AD28-5C70D4985442}" type="pres">
      <dgm:prSet presAssocID="{7B42AC02-B13F-4BE2-B82F-840E80AD4A71}" presName="Name13" presStyleLbl="parChTrans1D2" presStyleIdx="4" presStyleCnt="16"/>
      <dgm:spPr/>
      <dgm:t>
        <a:bodyPr/>
        <a:lstStyle/>
        <a:p>
          <a:endParaRPr lang="en-IN"/>
        </a:p>
      </dgm:t>
    </dgm:pt>
    <dgm:pt modelId="{679F5837-EAAB-467E-B33F-398E89393990}" type="pres">
      <dgm:prSet presAssocID="{87D42DF4-F43C-4C77-9CD3-A3B37615F0DA}" presName="childText" presStyleLbl="bgAcc1" presStyleIdx="4" presStyleCnt="16" custScaleX="348869">
        <dgm:presLayoutVars>
          <dgm:bulletEnabled val="1"/>
        </dgm:presLayoutVars>
      </dgm:prSet>
      <dgm:spPr/>
      <dgm:t>
        <a:bodyPr/>
        <a:lstStyle/>
        <a:p>
          <a:endParaRPr lang="en-IN"/>
        </a:p>
      </dgm:t>
    </dgm:pt>
    <dgm:pt modelId="{F2F68F8B-6696-4E86-890D-C1652A9681F3}" type="pres">
      <dgm:prSet presAssocID="{C8DB04B4-83C2-4A99-A3F2-18E35EB8CA35}" presName="Name13" presStyleLbl="parChTrans1D2" presStyleIdx="5" presStyleCnt="16"/>
      <dgm:spPr/>
      <dgm:t>
        <a:bodyPr/>
        <a:lstStyle/>
        <a:p>
          <a:endParaRPr lang="en-IN"/>
        </a:p>
      </dgm:t>
    </dgm:pt>
    <dgm:pt modelId="{AEF2B217-7061-4CB4-9BD8-AC6FB29965A7}" type="pres">
      <dgm:prSet presAssocID="{8434A7A0-8988-4E47-B251-B6A38F034167}" presName="childText" presStyleLbl="bgAcc1" presStyleIdx="5" presStyleCnt="16" custScaleX="348869">
        <dgm:presLayoutVars>
          <dgm:bulletEnabled val="1"/>
        </dgm:presLayoutVars>
      </dgm:prSet>
      <dgm:spPr/>
      <dgm:t>
        <a:bodyPr/>
        <a:lstStyle/>
        <a:p>
          <a:endParaRPr lang="en-IN"/>
        </a:p>
      </dgm:t>
    </dgm:pt>
    <dgm:pt modelId="{E71603D4-5E13-4E54-B92A-B5F2FA6827D3}" type="pres">
      <dgm:prSet presAssocID="{AB80E34E-8730-45F2-A285-9F3541EDC9FB}" presName="root"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IN"/>
        </a:p>
      </dgm:t>
    </dgm:pt>
    <dgm:pt modelId="{48B7FCA6-FD67-4928-B1DD-AEEB1DB63FDB}" type="pres">
      <dgm:prSet presAssocID="{AB80E34E-8730-45F2-A285-9F3541EDC9FB}" presName="rootComposit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IN"/>
        </a:p>
      </dgm:t>
    </dgm:pt>
    <dgm:pt modelId="{11A47B04-1D0B-4633-AD8B-C426C8B17482}" type="pres">
      <dgm:prSet presAssocID="{AB80E34E-8730-45F2-A285-9F3541EDC9FB}" presName="rootText" presStyleLbl="node1" presStyleIdx="1" presStyleCnt="3" custScaleX="323480" custScaleY="195812"/>
      <dgm:spPr/>
      <dgm:t>
        <a:bodyPr/>
        <a:lstStyle/>
        <a:p>
          <a:endParaRPr lang="en-IN"/>
        </a:p>
      </dgm:t>
    </dgm:pt>
    <dgm:pt modelId="{9D27F44C-A6A8-424D-8F8B-D30EF6745045}" type="pres">
      <dgm:prSet presAssocID="{AB80E34E-8730-45F2-A285-9F3541EDC9FB}" presName="rootConnector" presStyleLbl="node1" presStyleIdx="1" presStyleCnt="3"/>
      <dgm:spPr/>
      <dgm:t>
        <a:bodyPr/>
        <a:lstStyle/>
        <a:p>
          <a:endParaRPr lang="en-IN"/>
        </a:p>
      </dgm:t>
    </dgm:pt>
    <dgm:pt modelId="{78B6F4B9-CA96-4199-8507-97C41469BB8A}" type="pres">
      <dgm:prSet presAssocID="{AB80E34E-8730-45F2-A285-9F3541EDC9FB}" presName="childShap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IN"/>
        </a:p>
      </dgm:t>
    </dgm:pt>
    <dgm:pt modelId="{2A79AAB9-4DF0-4695-A5D9-A574C3AA55C0}" type="pres">
      <dgm:prSet presAssocID="{39808690-B441-4A7E-A695-070C34D0A75A}" presName="Name13" presStyleLbl="parChTrans1D2" presStyleIdx="6" presStyleCnt="16"/>
      <dgm:spPr/>
      <dgm:t>
        <a:bodyPr/>
        <a:lstStyle/>
        <a:p>
          <a:endParaRPr lang="en-IN"/>
        </a:p>
      </dgm:t>
    </dgm:pt>
    <dgm:pt modelId="{0B34AD30-8B5D-4418-B632-676844C0900F}" type="pres">
      <dgm:prSet presAssocID="{BEAAF504-BD2D-4A40-9ACA-AEBF1DD88622}" presName="childText" presStyleLbl="bgAcc1" presStyleIdx="6" presStyleCnt="16" custScaleX="348869">
        <dgm:presLayoutVars>
          <dgm:bulletEnabled val="1"/>
        </dgm:presLayoutVars>
      </dgm:prSet>
      <dgm:spPr/>
      <dgm:t>
        <a:bodyPr/>
        <a:lstStyle/>
        <a:p>
          <a:endParaRPr lang="en-IN"/>
        </a:p>
      </dgm:t>
    </dgm:pt>
    <dgm:pt modelId="{74B9501B-E463-4364-ACA2-365136563C9F}" type="pres">
      <dgm:prSet presAssocID="{D6636E47-C87A-423D-9F8F-493D0849DD25}" presName="Name13" presStyleLbl="parChTrans1D2" presStyleIdx="7" presStyleCnt="16"/>
      <dgm:spPr/>
      <dgm:t>
        <a:bodyPr/>
        <a:lstStyle/>
        <a:p>
          <a:endParaRPr lang="en-IN"/>
        </a:p>
      </dgm:t>
    </dgm:pt>
    <dgm:pt modelId="{7C27C7DE-338B-46C7-BAAE-D4923FC8D433}" type="pres">
      <dgm:prSet presAssocID="{5B54FB3E-FF9C-4C66-BA3D-6B3EEF54F427}" presName="childText" presStyleLbl="bgAcc1" presStyleIdx="7" presStyleCnt="16" custScaleX="348869">
        <dgm:presLayoutVars>
          <dgm:bulletEnabled val="1"/>
        </dgm:presLayoutVars>
      </dgm:prSet>
      <dgm:spPr/>
      <dgm:t>
        <a:bodyPr/>
        <a:lstStyle/>
        <a:p>
          <a:endParaRPr lang="en-IN"/>
        </a:p>
      </dgm:t>
    </dgm:pt>
    <dgm:pt modelId="{C78ED3D0-9C82-4F33-87C8-D253656C82E2}" type="pres">
      <dgm:prSet presAssocID="{6351EAC0-ED3D-4819-9057-1DF299D7D16B}" presName="Name13" presStyleLbl="parChTrans1D2" presStyleIdx="8" presStyleCnt="16"/>
      <dgm:spPr/>
      <dgm:t>
        <a:bodyPr/>
        <a:lstStyle/>
        <a:p>
          <a:endParaRPr lang="en-IN"/>
        </a:p>
      </dgm:t>
    </dgm:pt>
    <dgm:pt modelId="{D745A74C-2148-4E9A-BE28-CB3CAE9836D0}" type="pres">
      <dgm:prSet presAssocID="{83D9C0FC-66B2-468C-A224-C52E0644C201}" presName="childText" presStyleLbl="bgAcc1" presStyleIdx="8" presStyleCnt="16" custScaleX="348869">
        <dgm:presLayoutVars>
          <dgm:bulletEnabled val="1"/>
        </dgm:presLayoutVars>
      </dgm:prSet>
      <dgm:spPr/>
      <dgm:t>
        <a:bodyPr/>
        <a:lstStyle/>
        <a:p>
          <a:endParaRPr lang="en-IN"/>
        </a:p>
      </dgm:t>
    </dgm:pt>
    <dgm:pt modelId="{64FF6F66-A5BA-4F9B-A8AB-D20A2E49FD75}" type="pres">
      <dgm:prSet presAssocID="{9BC22004-3279-4C34-9F24-B6B122F9803C}" presName="Name13" presStyleLbl="parChTrans1D2" presStyleIdx="9" presStyleCnt="16"/>
      <dgm:spPr/>
      <dgm:t>
        <a:bodyPr/>
        <a:lstStyle/>
        <a:p>
          <a:endParaRPr lang="en-IN"/>
        </a:p>
      </dgm:t>
    </dgm:pt>
    <dgm:pt modelId="{C57D5909-B9E6-46B6-B785-3E5DDB77C041}" type="pres">
      <dgm:prSet presAssocID="{81F0DFC6-A5E6-46A7-AFD4-DDB486BE818F}" presName="childText" presStyleLbl="bgAcc1" presStyleIdx="9" presStyleCnt="16" custScaleX="348869">
        <dgm:presLayoutVars>
          <dgm:bulletEnabled val="1"/>
        </dgm:presLayoutVars>
      </dgm:prSet>
      <dgm:spPr/>
      <dgm:t>
        <a:bodyPr/>
        <a:lstStyle/>
        <a:p>
          <a:endParaRPr lang="en-IN"/>
        </a:p>
      </dgm:t>
    </dgm:pt>
    <dgm:pt modelId="{CB77C996-514C-4E8E-9C36-57E217AB4A1F}" type="pres">
      <dgm:prSet presAssocID="{062D5D66-954F-40CD-A039-6B7C3D65F8DF}" presName="Name13" presStyleLbl="parChTrans1D2" presStyleIdx="10" presStyleCnt="16"/>
      <dgm:spPr/>
      <dgm:t>
        <a:bodyPr/>
        <a:lstStyle/>
        <a:p>
          <a:endParaRPr lang="en-IN"/>
        </a:p>
      </dgm:t>
    </dgm:pt>
    <dgm:pt modelId="{5A83EBF7-7B61-4731-8890-E930088C56C6}" type="pres">
      <dgm:prSet presAssocID="{097B3636-C3E2-4F18-8C36-F06A16F46BE3}" presName="childText" presStyleLbl="bgAcc1" presStyleIdx="10" presStyleCnt="16" custScaleX="348869">
        <dgm:presLayoutVars>
          <dgm:bulletEnabled val="1"/>
        </dgm:presLayoutVars>
      </dgm:prSet>
      <dgm:spPr/>
      <dgm:t>
        <a:bodyPr/>
        <a:lstStyle/>
        <a:p>
          <a:endParaRPr lang="en-IN"/>
        </a:p>
      </dgm:t>
    </dgm:pt>
    <dgm:pt modelId="{71443439-141E-4D20-B812-4D3EA4EF2CBA}" type="pres">
      <dgm:prSet presAssocID="{7CB9F43A-8DAA-4941-82AD-CC0B682D2011}" presName="Name13" presStyleLbl="parChTrans1D2" presStyleIdx="11" presStyleCnt="16"/>
      <dgm:spPr/>
      <dgm:t>
        <a:bodyPr/>
        <a:lstStyle/>
        <a:p>
          <a:endParaRPr lang="en-IN"/>
        </a:p>
      </dgm:t>
    </dgm:pt>
    <dgm:pt modelId="{421F41F0-AAAC-4915-8D0C-E1984D3F6267}" type="pres">
      <dgm:prSet presAssocID="{B3760EB9-8076-4808-84C7-81357D2210FB}" presName="childText" presStyleLbl="bgAcc1" presStyleIdx="11" presStyleCnt="16" custScaleX="348869">
        <dgm:presLayoutVars>
          <dgm:bulletEnabled val="1"/>
        </dgm:presLayoutVars>
      </dgm:prSet>
      <dgm:spPr/>
      <dgm:t>
        <a:bodyPr/>
        <a:lstStyle/>
        <a:p>
          <a:endParaRPr lang="en-IN"/>
        </a:p>
      </dgm:t>
    </dgm:pt>
    <dgm:pt modelId="{C71CBF56-07D2-42C8-8874-0E87921EA4C1}" type="pres">
      <dgm:prSet presAssocID="{D2833CAA-AF46-448F-BE70-794CDD3A0B67}" presName="root"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IN"/>
        </a:p>
      </dgm:t>
    </dgm:pt>
    <dgm:pt modelId="{69DA4760-A313-4CF2-847F-2F4F5AF3324F}" type="pres">
      <dgm:prSet presAssocID="{D2833CAA-AF46-448F-BE70-794CDD3A0B67}" presName="rootComposit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IN"/>
        </a:p>
      </dgm:t>
    </dgm:pt>
    <dgm:pt modelId="{62205A7D-D8D6-4EF9-A152-8DDBAA74BEDE}" type="pres">
      <dgm:prSet presAssocID="{D2833CAA-AF46-448F-BE70-794CDD3A0B67}" presName="rootText" presStyleLbl="node1" presStyleIdx="2" presStyleCnt="3" custScaleX="323480" custScaleY="195812"/>
      <dgm:spPr/>
      <dgm:t>
        <a:bodyPr/>
        <a:lstStyle/>
        <a:p>
          <a:endParaRPr lang="en-IN"/>
        </a:p>
      </dgm:t>
    </dgm:pt>
    <dgm:pt modelId="{080971A0-AD92-4625-AC6A-E02DCD0829C1}" type="pres">
      <dgm:prSet presAssocID="{D2833CAA-AF46-448F-BE70-794CDD3A0B67}" presName="rootConnector" presStyleLbl="node1" presStyleIdx="2" presStyleCnt="3"/>
      <dgm:spPr/>
      <dgm:t>
        <a:bodyPr/>
        <a:lstStyle/>
        <a:p>
          <a:endParaRPr lang="en-IN"/>
        </a:p>
      </dgm:t>
    </dgm:pt>
    <dgm:pt modelId="{B4E37602-25CE-4556-B3B2-4A97DBFCF909}" type="pres">
      <dgm:prSet presAssocID="{D2833CAA-AF46-448F-BE70-794CDD3A0B67}" presName="childShap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IN"/>
        </a:p>
      </dgm:t>
    </dgm:pt>
    <dgm:pt modelId="{987FEDDD-3271-4133-8C49-FABDB89D06EB}" type="pres">
      <dgm:prSet presAssocID="{7DE014FC-D190-4B0D-A8BC-A40A7DD859F7}" presName="Name13" presStyleLbl="parChTrans1D2" presStyleIdx="12" presStyleCnt="16"/>
      <dgm:spPr/>
      <dgm:t>
        <a:bodyPr/>
        <a:lstStyle/>
        <a:p>
          <a:endParaRPr lang="en-IN"/>
        </a:p>
      </dgm:t>
    </dgm:pt>
    <dgm:pt modelId="{CD4D5C8E-4846-4692-9AA4-04AB8419F9E5}" type="pres">
      <dgm:prSet presAssocID="{83E4AA43-E188-497D-B4FB-B7DA1EC02D59}" presName="childText" presStyleLbl="bgAcc1" presStyleIdx="12" presStyleCnt="16" custScaleX="348869">
        <dgm:presLayoutVars>
          <dgm:bulletEnabled val="1"/>
        </dgm:presLayoutVars>
      </dgm:prSet>
      <dgm:spPr/>
      <dgm:t>
        <a:bodyPr/>
        <a:lstStyle/>
        <a:p>
          <a:endParaRPr lang="en-IN"/>
        </a:p>
      </dgm:t>
    </dgm:pt>
    <dgm:pt modelId="{45984D11-C330-431A-A277-3284B30F27A5}" type="pres">
      <dgm:prSet presAssocID="{916E4038-A1B1-413E-9C4A-E53E1753262E}" presName="Name13" presStyleLbl="parChTrans1D2" presStyleIdx="13" presStyleCnt="16"/>
      <dgm:spPr/>
      <dgm:t>
        <a:bodyPr/>
        <a:lstStyle/>
        <a:p>
          <a:endParaRPr lang="en-IN"/>
        </a:p>
      </dgm:t>
    </dgm:pt>
    <dgm:pt modelId="{7D250D1F-4440-4598-B979-22667779702F}" type="pres">
      <dgm:prSet presAssocID="{DC00A119-4D35-4E52-BFB4-9803A35A542D}" presName="childText" presStyleLbl="bgAcc1" presStyleIdx="13" presStyleCnt="16" custScaleX="348869">
        <dgm:presLayoutVars>
          <dgm:bulletEnabled val="1"/>
        </dgm:presLayoutVars>
      </dgm:prSet>
      <dgm:spPr/>
      <dgm:t>
        <a:bodyPr/>
        <a:lstStyle/>
        <a:p>
          <a:endParaRPr lang="en-IN"/>
        </a:p>
      </dgm:t>
    </dgm:pt>
    <dgm:pt modelId="{26896E18-5052-43F1-B068-84E6EA2E08BE}" type="pres">
      <dgm:prSet presAssocID="{B6EEAA5D-7A18-4011-8173-E378E799E31C}" presName="Name13" presStyleLbl="parChTrans1D2" presStyleIdx="14" presStyleCnt="16"/>
      <dgm:spPr/>
      <dgm:t>
        <a:bodyPr/>
        <a:lstStyle/>
        <a:p>
          <a:endParaRPr lang="en-IN"/>
        </a:p>
      </dgm:t>
    </dgm:pt>
    <dgm:pt modelId="{752C8F25-D677-4AA6-B5F5-4ABD3BD074DB}" type="pres">
      <dgm:prSet presAssocID="{3455282F-7707-491D-9D61-6C5507D75B5C}" presName="childText" presStyleLbl="bgAcc1" presStyleIdx="14" presStyleCnt="16" custScaleX="348869">
        <dgm:presLayoutVars>
          <dgm:bulletEnabled val="1"/>
        </dgm:presLayoutVars>
      </dgm:prSet>
      <dgm:spPr/>
      <dgm:t>
        <a:bodyPr/>
        <a:lstStyle/>
        <a:p>
          <a:endParaRPr lang="en-IN"/>
        </a:p>
      </dgm:t>
    </dgm:pt>
    <dgm:pt modelId="{9D7F1376-D21C-42FE-9AD8-585263D4270D}" type="pres">
      <dgm:prSet presAssocID="{8470E5E6-44DA-4E60-AB12-23578A1DB89D}" presName="Name13" presStyleLbl="parChTrans1D2" presStyleIdx="15" presStyleCnt="16"/>
      <dgm:spPr/>
      <dgm:t>
        <a:bodyPr/>
        <a:lstStyle/>
        <a:p>
          <a:endParaRPr lang="en-IN"/>
        </a:p>
      </dgm:t>
    </dgm:pt>
    <dgm:pt modelId="{9EFAB289-2806-4530-91C0-B4CB6FF6B3BE}" type="pres">
      <dgm:prSet presAssocID="{C2EC07DE-B22D-4F02-B400-53B0DF7724FB}" presName="childText" presStyleLbl="bgAcc1" presStyleIdx="15" presStyleCnt="16" custScaleX="348869">
        <dgm:presLayoutVars>
          <dgm:bulletEnabled val="1"/>
        </dgm:presLayoutVars>
      </dgm:prSet>
      <dgm:spPr/>
      <dgm:t>
        <a:bodyPr/>
        <a:lstStyle/>
        <a:p>
          <a:endParaRPr lang="en-IN"/>
        </a:p>
      </dgm:t>
    </dgm:pt>
  </dgm:ptLst>
  <dgm:cxnLst>
    <dgm:cxn modelId="{1F16534B-A448-4A76-8B14-80C5FE70B1C2}" type="presOf" srcId="{13CA857D-AED5-473E-B9A2-C295FBE250B6}" destId="{0ADF6A9D-3DC3-4B13-BC1F-327A20956F48}" srcOrd="0" destOrd="0" presId="urn:microsoft.com/office/officeart/2005/8/layout/hierarchy3"/>
    <dgm:cxn modelId="{6AD935F9-F31D-49DB-8E68-B512A371759A}" type="presOf" srcId="{6351EAC0-ED3D-4819-9057-1DF299D7D16B}" destId="{C78ED3D0-9C82-4F33-87C8-D253656C82E2}" srcOrd="0" destOrd="0" presId="urn:microsoft.com/office/officeart/2005/8/layout/hierarchy3"/>
    <dgm:cxn modelId="{6C4AAA19-8CA9-44B9-987F-B0858FEB7759}" srcId="{C7BF0E66-B305-4E8B-8D33-0224F1C7FFAA}" destId="{8434A7A0-8988-4E47-B251-B6A38F034167}" srcOrd="5" destOrd="0" parTransId="{C8DB04B4-83C2-4A99-A3F2-18E35EB8CA35}" sibTransId="{B62172D1-6AE3-4FE7-8B76-41AE1F628D61}"/>
    <dgm:cxn modelId="{C61475DE-CDF7-425E-A899-48818CB17691}" type="presOf" srcId="{8F80E759-37BE-4AA4-825A-B0178AE2FEA5}" destId="{847E8E12-7E03-446C-874C-CA0CBE7F6C91}" srcOrd="0" destOrd="0" presId="urn:microsoft.com/office/officeart/2005/8/layout/hierarchy3"/>
    <dgm:cxn modelId="{DC29537E-5AA0-44E5-AD2B-AA6C3B69B639}" srcId="{AB80E34E-8730-45F2-A285-9F3541EDC9FB}" destId="{81F0DFC6-A5E6-46A7-AFD4-DDB486BE818F}" srcOrd="3" destOrd="0" parTransId="{9BC22004-3279-4C34-9F24-B6B122F9803C}" sibTransId="{2769F429-8F6A-4C09-A192-E80BD8993B86}"/>
    <dgm:cxn modelId="{83473E1D-3B66-4F95-AEE6-329F4C992403}" type="presOf" srcId="{C7BF0E66-B305-4E8B-8D33-0224F1C7FFAA}" destId="{242F31B8-2BDF-4B36-8473-D0B71DB2A284}" srcOrd="1" destOrd="0" presId="urn:microsoft.com/office/officeart/2005/8/layout/hierarchy3"/>
    <dgm:cxn modelId="{B11AE3C3-7832-4F55-9FF8-3B670CE98140}" srcId="{D2833CAA-AF46-448F-BE70-794CDD3A0B67}" destId="{3455282F-7707-491D-9D61-6C5507D75B5C}" srcOrd="2" destOrd="0" parTransId="{B6EEAA5D-7A18-4011-8173-E378E799E31C}" sibTransId="{DCBDA1CA-D783-4816-9E24-F6B413D279B6}"/>
    <dgm:cxn modelId="{15A212A2-B353-4772-B813-3261BAEEE06F}" srcId="{D2833CAA-AF46-448F-BE70-794CDD3A0B67}" destId="{83E4AA43-E188-497D-B4FB-B7DA1EC02D59}" srcOrd="0" destOrd="0" parTransId="{7DE014FC-D190-4B0D-A8BC-A40A7DD859F7}" sibTransId="{65E6E47A-947A-41E8-A802-263D9F3AAA09}"/>
    <dgm:cxn modelId="{84FA970E-5A3E-4D0A-8AF1-5DD48DAC8FDC}" type="presOf" srcId="{6F7D2571-4CD2-43FD-A57A-5FAB1B096613}" destId="{912BF1FB-515B-4366-9211-0D187EF45FDA}" srcOrd="0" destOrd="0" presId="urn:microsoft.com/office/officeart/2005/8/layout/hierarchy3"/>
    <dgm:cxn modelId="{20E56E79-55EC-42E3-99E6-087609477619}" type="presOf" srcId="{81F0DFC6-A5E6-46A7-AFD4-DDB486BE818F}" destId="{C57D5909-B9E6-46B6-B785-3E5DDB77C041}" srcOrd="0" destOrd="0" presId="urn:microsoft.com/office/officeart/2005/8/layout/hierarchy3"/>
    <dgm:cxn modelId="{9D3288B2-D129-46DE-BD60-B5BCED0BCBCB}" type="presOf" srcId="{B3459EAA-80D2-4193-B89A-EAC846EB2F98}" destId="{EDE29967-725F-4B8A-89E3-D1ECF22BF73E}" srcOrd="0" destOrd="0" presId="urn:microsoft.com/office/officeart/2005/8/layout/hierarchy3"/>
    <dgm:cxn modelId="{E3938EC9-9CE1-451E-96B5-DFBEE183C0F4}" srcId="{AB80E34E-8730-45F2-A285-9F3541EDC9FB}" destId="{83D9C0FC-66B2-468C-A224-C52E0644C201}" srcOrd="2" destOrd="0" parTransId="{6351EAC0-ED3D-4819-9057-1DF299D7D16B}" sibTransId="{2CAD2048-F231-4585-95DE-9F5EB477C753}"/>
    <dgm:cxn modelId="{5C8F09B3-5812-4BF0-B998-EC116DCD1AA5}" type="presOf" srcId="{BEAAF504-BD2D-4A40-9ACA-AEBF1DD88622}" destId="{0B34AD30-8B5D-4418-B632-676844C0900F}" srcOrd="0" destOrd="0" presId="urn:microsoft.com/office/officeart/2005/8/layout/hierarchy3"/>
    <dgm:cxn modelId="{0AA6FB0C-09FA-4FB2-B453-9CE82FAE6A9B}" srcId="{C7BF0E66-B305-4E8B-8D33-0224F1C7FFAA}" destId="{87D42DF4-F43C-4C77-9CD3-A3B37615F0DA}" srcOrd="4" destOrd="0" parTransId="{7B42AC02-B13F-4BE2-B82F-840E80AD4A71}" sibTransId="{38D84DCA-8DD1-4C6C-B487-B83E70C6C876}"/>
    <dgm:cxn modelId="{B90E6287-1B02-4C28-ACAE-EFCC2A1D3145}" type="presOf" srcId="{C7BF0E66-B305-4E8B-8D33-0224F1C7FFAA}" destId="{BB32991D-FACE-449D-A996-815C76F18CFB}" srcOrd="0" destOrd="0" presId="urn:microsoft.com/office/officeart/2005/8/layout/hierarchy3"/>
    <dgm:cxn modelId="{271A20EE-1CED-4A01-A7FA-32729E28A210}" type="presOf" srcId="{5B54FB3E-FF9C-4C66-BA3D-6B3EEF54F427}" destId="{7C27C7DE-338B-46C7-BAAE-D4923FC8D433}" srcOrd="0" destOrd="0" presId="urn:microsoft.com/office/officeart/2005/8/layout/hierarchy3"/>
    <dgm:cxn modelId="{6B998178-C9B8-4D64-A244-E24BE42BF6A1}" type="presOf" srcId="{097B3636-C3E2-4F18-8C36-F06A16F46BE3}" destId="{5A83EBF7-7B61-4731-8890-E930088C56C6}" srcOrd="0" destOrd="0" presId="urn:microsoft.com/office/officeart/2005/8/layout/hierarchy3"/>
    <dgm:cxn modelId="{DFC0429A-1292-4796-9DD5-436E56C2DE0F}" type="presOf" srcId="{83E4AA43-E188-497D-B4FB-B7DA1EC02D59}" destId="{CD4D5C8E-4846-4692-9AA4-04AB8419F9E5}" srcOrd="0" destOrd="0" presId="urn:microsoft.com/office/officeart/2005/8/layout/hierarchy3"/>
    <dgm:cxn modelId="{49F8FF65-A657-49DF-8917-53A54FBF9584}" type="presOf" srcId="{916E4038-A1B1-413E-9C4A-E53E1753262E}" destId="{45984D11-C330-431A-A277-3284B30F27A5}" srcOrd="0" destOrd="0" presId="urn:microsoft.com/office/officeart/2005/8/layout/hierarchy3"/>
    <dgm:cxn modelId="{E32FF3AF-071F-4B8B-B36E-C5071DF27FBA}" srcId="{AB80E34E-8730-45F2-A285-9F3541EDC9FB}" destId="{5B54FB3E-FF9C-4C66-BA3D-6B3EEF54F427}" srcOrd="1" destOrd="0" parTransId="{D6636E47-C87A-423D-9F8F-493D0849DD25}" sibTransId="{C79F95B9-DEED-40A5-94AC-54B8F361FA41}"/>
    <dgm:cxn modelId="{4066C1C3-5B50-434E-BF77-62D4429E5D86}" srcId="{AB80E34E-8730-45F2-A285-9F3541EDC9FB}" destId="{BEAAF504-BD2D-4A40-9ACA-AEBF1DD88622}" srcOrd="0" destOrd="0" parTransId="{39808690-B441-4A7E-A695-070C34D0A75A}" sibTransId="{BEA82960-685A-4C02-AE1F-49AF630D70B6}"/>
    <dgm:cxn modelId="{7E56F58C-1583-4FDA-89CA-DBACB2F6006E}" srcId="{AB80E34E-8730-45F2-A285-9F3541EDC9FB}" destId="{097B3636-C3E2-4F18-8C36-F06A16F46BE3}" srcOrd="4" destOrd="0" parTransId="{062D5D66-954F-40CD-A039-6B7C3D65F8DF}" sibTransId="{8E78864F-D2C9-4993-BFCF-77BAD88E8F1D}"/>
    <dgm:cxn modelId="{17B81BF9-C7BB-419B-8CF4-BD95F52D44BF}" srcId="{6F7D2571-4CD2-43FD-A57A-5FAB1B096613}" destId="{AB80E34E-8730-45F2-A285-9F3541EDC9FB}" srcOrd="1" destOrd="0" parTransId="{7D4DC748-6A12-4BD8-B771-90820B068DEB}" sibTransId="{38333819-1B09-48AE-9278-DEC473E920FB}"/>
    <dgm:cxn modelId="{0A428BAC-9329-4CCA-AB10-6E83F85683C8}" srcId="{6F7D2571-4CD2-43FD-A57A-5FAB1B096613}" destId="{D2833CAA-AF46-448F-BE70-794CDD3A0B67}" srcOrd="2" destOrd="0" parTransId="{A00D8756-0EE6-4BC0-A493-5603A427EF62}" sibTransId="{40649EBC-30C8-450E-AC41-7393907CDA12}"/>
    <dgm:cxn modelId="{07DF8BD6-EF6E-46FC-B9CB-9B75CB9B04CC}" type="presOf" srcId="{87D42DF4-F43C-4C77-9CD3-A3B37615F0DA}" destId="{679F5837-EAAB-467E-B33F-398E89393990}" srcOrd="0" destOrd="0" presId="urn:microsoft.com/office/officeart/2005/8/layout/hierarchy3"/>
    <dgm:cxn modelId="{7AF9CA19-B023-4CD8-866F-431F417215A0}" type="presOf" srcId="{C0FC48B4-1F8F-4A39-B5FA-F97EDC9D43E8}" destId="{741BDB0E-4C55-4FAE-A343-AAB611449081}" srcOrd="0" destOrd="0" presId="urn:microsoft.com/office/officeart/2005/8/layout/hierarchy3"/>
    <dgm:cxn modelId="{FD198D47-E717-4D2E-B601-90B11E53AA10}" type="presOf" srcId="{53B6776D-DE68-4880-9A08-8D21D09E531A}" destId="{8EA6EFC1-19F5-4AC9-910F-DD5AD8E213C6}" srcOrd="0" destOrd="0" presId="urn:microsoft.com/office/officeart/2005/8/layout/hierarchy3"/>
    <dgm:cxn modelId="{07D80674-557E-43B0-8AA4-099FECEB521B}" type="presOf" srcId="{B3760EB9-8076-4808-84C7-81357D2210FB}" destId="{421F41F0-AAAC-4915-8D0C-E1984D3F6267}" srcOrd="0" destOrd="0" presId="urn:microsoft.com/office/officeart/2005/8/layout/hierarchy3"/>
    <dgm:cxn modelId="{7C56C652-A547-46AC-8262-DE6C57F3F84B}" type="presOf" srcId="{8434A7A0-8988-4E47-B251-B6A38F034167}" destId="{AEF2B217-7061-4CB4-9BD8-AC6FB29965A7}" srcOrd="0" destOrd="0" presId="urn:microsoft.com/office/officeart/2005/8/layout/hierarchy3"/>
    <dgm:cxn modelId="{7644A3E7-45A2-4CEB-B106-97973D1A70C1}" srcId="{C7BF0E66-B305-4E8B-8D33-0224F1C7FFAA}" destId="{13CA857D-AED5-473E-B9A2-C295FBE250B6}" srcOrd="1" destOrd="0" parTransId="{17E424CE-7C90-4850-ABD5-073F61E31A5F}" sibTransId="{C6EE73AC-8B7B-46FB-9525-A13BFF80AABF}"/>
    <dgm:cxn modelId="{47D1FA77-87C8-40C2-974D-F340625909A9}" type="presOf" srcId="{B17140C6-F048-4AD7-96D1-5B5EBA13DA48}" destId="{52610E40-C204-408D-88C6-C30DED894DB2}" srcOrd="0" destOrd="0" presId="urn:microsoft.com/office/officeart/2005/8/layout/hierarchy3"/>
    <dgm:cxn modelId="{0FA44F2D-1C15-4554-9DA2-F6777B95B7D4}" type="presOf" srcId="{83D9C0FC-66B2-468C-A224-C52E0644C201}" destId="{D745A74C-2148-4E9A-BE28-CB3CAE9836D0}" srcOrd="0" destOrd="0" presId="urn:microsoft.com/office/officeart/2005/8/layout/hierarchy3"/>
    <dgm:cxn modelId="{12EF4E3A-E014-44BB-8262-1AA5DA026C2F}" type="presOf" srcId="{39808690-B441-4A7E-A695-070C34D0A75A}" destId="{2A79AAB9-4DF0-4695-A5D9-A574C3AA55C0}" srcOrd="0" destOrd="0" presId="urn:microsoft.com/office/officeart/2005/8/layout/hierarchy3"/>
    <dgm:cxn modelId="{B5C4084F-666F-4D93-BB61-C5C9B9C5B278}" srcId="{D2833CAA-AF46-448F-BE70-794CDD3A0B67}" destId="{C2EC07DE-B22D-4F02-B400-53B0DF7724FB}" srcOrd="3" destOrd="0" parTransId="{8470E5E6-44DA-4E60-AB12-23578A1DB89D}" sibTransId="{DEC4D9E0-1B8F-42F6-B388-2DF444E11F67}"/>
    <dgm:cxn modelId="{21511098-89D4-488B-B94B-A3E5DBF2BF62}" srcId="{C7BF0E66-B305-4E8B-8D33-0224F1C7FFAA}" destId="{B3459EAA-80D2-4193-B89A-EAC846EB2F98}" srcOrd="2" destOrd="0" parTransId="{B17140C6-F048-4AD7-96D1-5B5EBA13DA48}" sibTransId="{21BB00CB-6307-4773-A08A-4F9AEC9FCA65}"/>
    <dgm:cxn modelId="{C29E751C-6415-44BC-A21E-408160305E31}" srcId="{D2833CAA-AF46-448F-BE70-794CDD3A0B67}" destId="{DC00A119-4D35-4E52-BFB4-9803A35A542D}" srcOrd="1" destOrd="0" parTransId="{916E4038-A1B1-413E-9C4A-E53E1753262E}" sibTransId="{728EF54B-F0B9-4943-825D-D2341D2FAC42}"/>
    <dgm:cxn modelId="{D6DA9FA7-AB4C-4376-98D9-CEF436D6BEAF}" type="presOf" srcId="{70F4D18A-7719-4FE2-AA22-D1060592D3CF}" destId="{DD688A91-F423-46A3-979F-ACCF1129C8F9}" srcOrd="0" destOrd="0" presId="urn:microsoft.com/office/officeart/2005/8/layout/hierarchy3"/>
    <dgm:cxn modelId="{0F2764A8-7C5D-4300-BE8B-52E118E8F49A}" type="presOf" srcId="{C8DB04B4-83C2-4A99-A3F2-18E35EB8CA35}" destId="{F2F68F8B-6696-4E86-890D-C1652A9681F3}" srcOrd="0" destOrd="0" presId="urn:microsoft.com/office/officeart/2005/8/layout/hierarchy3"/>
    <dgm:cxn modelId="{A5C5BDC8-E6DB-482E-9BAF-95371D6B7C40}" type="presOf" srcId="{AB80E34E-8730-45F2-A285-9F3541EDC9FB}" destId="{9D27F44C-A6A8-424D-8F8B-D30EF6745045}" srcOrd="1" destOrd="0" presId="urn:microsoft.com/office/officeart/2005/8/layout/hierarchy3"/>
    <dgm:cxn modelId="{FE2EB09F-2E2A-4551-A4D1-E67BFC45460E}" type="presOf" srcId="{9BC22004-3279-4C34-9F24-B6B122F9803C}" destId="{64FF6F66-A5BA-4F9B-A8AB-D20A2E49FD75}" srcOrd="0" destOrd="0" presId="urn:microsoft.com/office/officeart/2005/8/layout/hierarchy3"/>
    <dgm:cxn modelId="{37838144-9F53-4CED-B62B-4FAA48A97251}" type="presOf" srcId="{7CB9F43A-8DAA-4941-82AD-CC0B682D2011}" destId="{71443439-141E-4D20-B812-4D3EA4EF2CBA}" srcOrd="0" destOrd="0" presId="urn:microsoft.com/office/officeart/2005/8/layout/hierarchy3"/>
    <dgm:cxn modelId="{E9515065-A193-400F-B8D4-375E95EC5B60}" srcId="{6F7D2571-4CD2-43FD-A57A-5FAB1B096613}" destId="{C7BF0E66-B305-4E8B-8D33-0224F1C7FFAA}" srcOrd="0" destOrd="0" parTransId="{9AF03AD8-ADE6-4401-8642-B4E5AD38F723}" sibTransId="{C953284B-4BE4-4940-AD21-56871161EB1F}"/>
    <dgm:cxn modelId="{5AB57B83-37DD-4E9C-A1E7-ABA34667F837}" srcId="{AB80E34E-8730-45F2-A285-9F3541EDC9FB}" destId="{B3760EB9-8076-4808-84C7-81357D2210FB}" srcOrd="5" destOrd="0" parTransId="{7CB9F43A-8DAA-4941-82AD-CC0B682D2011}" sibTransId="{49633F74-1287-4CD8-9339-D6DA18E25306}"/>
    <dgm:cxn modelId="{CF18254F-1ED8-4BC6-8418-F6D0B5A601AF}" type="presOf" srcId="{3455282F-7707-491D-9D61-6C5507D75B5C}" destId="{752C8F25-D677-4AA6-B5F5-4ABD3BD074DB}" srcOrd="0" destOrd="0" presId="urn:microsoft.com/office/officeart/2005/8/layout/hierarchy3"/>
    <dgm:cxn modelId="{2C8EDCF9-CC4D-4E3C-8729-A7351552009E}" type="presOf" srcId="{7B42AC02-B13F-4BE2-B82F-840E80AD4A71}" destId="{5DD47C48-2CFC-42E2-AD28-5C70D4985442}" srcOrd="0" destOrd="0" presId="urn:microsoft.com/office/officeart/2005/8/layout/hierarchy3"/>
    <dgm:cxn modelId="{D00E0568-B66B-43F8-9BC2-0D3142F914A5}" type="presOf" srcId="{062D5D66-954F-40CD-A039-6B7C3D65F8DF}" destId="{CB77C996-514C-4E8E-9C36-57E217AB4A1F}" srcOrd="0" destOrd="0" presId="urn:microsoft.com/office/officeart/2005/8/layout/hierarchy3"/>
    <dgm:cxn modelId="{619CEB03-E7C7-4F31-85E4-D3868FF631FA}" type="presOf" srcId="{C2EC07DE-B22D-4F02-B400-53B0DF7724FB}" destId="{9EFAB289-2806-4530-91C0-B4CB6FF6B3BE}" srcOrd="0" destOrd="0" presId="urn:microsoft.com/office/officeart/2005/8/layout/hierarchy3"/>
    <dgm:cxn modelId="{399FD8C0-988A-4A93-B3E8-344D0A91DD28}" type="presOf" srcId="{17E424CE-7C90-4850-ABD5-073F61E31A5F}" destId="{71D817BD-9530-405D-A699-C458A94E33DC}" srcOrd="0" destOrd="0" presId="urn:microsoft.com/office/officeart/2005/8/layout/hierarchy3"/>
    <dgm:cxn modelId="{D6DAB5CC-F245-4E31-9F8C-24AFFDF0127D}" type="presOf" srcId="{AB80E34E-8730-45F2-A285-9F3541EDC9FB}" destId="{11A47B04-1D0B-4633-AD8B-C426C8B17482}" srcOrd="0" destOrd="0" presId="urn:microsoft.com/office/officeart/2005/8/layout/hierarchy3"/>
    <dgm:cxn modelId="{C14D5656-08F6-4BA5-B0B0-982217177DA9}" type="presOf" srcId="{D6636E47-C87A-423D-9F8F-493D0849DD25}" destId="{74B9501B-E463-4364-ACA2-365136563C9F}" srcOrd="0" destOrd="0" presId="urn:microsoft.com/office/officeart/2005/8/layout/hierarchy3"/>
    <dgm:cxn modelId="{E022D2FE-DA13-4BCB-9078-D3D019AD682D}" srcId="{C7BF0E66-B305-4E8B-8D33-0224F1C7FFAA}" destId="{C0FC48B4-1F8F-4A39-B5FA-F97EDC9D43E8}" srcOrd="3" destOrd="0" parTransId="{8F80E759-37BE-4AA4-825A-B0178AE2FEA5}" sibTransId="{7BE7183A-8D37-49DF-9DE0-45704A5007BB}"/>
    <dgm:cxn modelId="{03DC45B3-E69D-431A-8BD8-A2C0D62DA61C}" type="presOf" srcId="{D2833CAA-AF46-448F-BE70-794CDD3A0B67}" destId="{62205A7D-D8D6-4EF9-A152-8DDBAA74BEDE}" srcOrd="0" destOrd="0" presId="urn:microsoft.com/office/officeart/2005/8/layout/hierarchy3"/>
    <dgm:cxn modelId="{2DC3745E-6704-4EEB-974E-BB73DD8068A0}" type="presOf" srcId="{8470E5E6-44DA-4E60-AB12-23578A1DB89D}" destId="{9D7F1376-D21C-42FE-9AD8-585263D4270D}" srcOrd="0" destOrd="0" presId="urn:microsoft.com/office/officeart/2005/8/layout/hierarchy3"/>
    <dgm:cxn modelId="{2883CE29-DBA1-4B11-96C4-4C6514F7441D}" type="presOf" srcId="{B6EEAA5D-7A18-4011-8173-E378E799E31C}" destId="{26896E18-5052-43F1-B068-84E6EA2E08BE}" srcOrd="0" destOrd="0" presId="urn:microsoft.com/office/officeart/2005/8/layout/hierarchy3"/>
    <dgm:cxn modelId="{AE711EC8-E974-4B06-88C9-2DB194E87D19}" type="presOf" srcId="{7DE014FC-D190-4B0D-A8BC-A40A7DD859F7}" destId="{987FEDDD-3271-4133-8C49-FABDB89D06EB}" srcOrd="0" destOrd="0" presId="urn:microsoft.com/office/officeart/2005/8/layout/hierarchy3"/>
    <dgm:cxn modelId="{DDCBC0D4-04E9-46E9-A461-1D8ACA4AE80D}" srcId="{C7BF0E66-B305-4E8B-8D33-0224F1C7FFAA}" destId="{53B6776D-DE68-4880-9A08-8D21D09E531A}" srcOrd="0" destOrd="0" parTransId="{70F4D18A-7719-4FE2-AA22-D1060592D3CF}" sibTransId="{08D2D552-89DA-488A-AEA9-3FF32EA515F1}"/>
    <dgm:cxn modelId="{C39AAD41-3D65-440B-AC4E-102BCF3C64E0}" type="presOf" srcId="{D2833CAA-AF46-448F-BE70-794CDD3A0B67}" destId="{080971A0-AD92-4625-AC6A-E02DCD0829C1}" srcOrd="1" destOrd="0" presId="urn:microsoft.com/office/officeart/2005/8/layout/hierarchy3"/>
    <dgm:cxn modelId="{8E679F8A-0450-46B7-A8C8-69713EB45D3B}" type="presOf" srcId="{DC00A119-4D35-4E52-BFB4-9803A35A542D}" destId="{7D250D1F-4440-4598-B979-22667779702F}" srcOrd="0" destOrd="0" presId="urn:microsoft.com/office/officeart/2005/8/layout/hierarchy3"/>
    <dgm:cxn modelId="{84931908-FFB9-46D7-A82E-3644787CEDF1}" type="presParOf" srcId="{912BF1FB-515B-4366-9211-0D187EF45FDA}" destId="{3A7C76CF-D784-4662-B4E9-0A290A7C0C94}" srcOrd="0" destOrd="0" presId="urn:microsoft.com/office/officeart/2005/8/layout/hierarchy3"/>
    <dgm:cxn modelId="{72B05E32-0D1E-4A5B-9895-1935A27B4F16}" type="presParOf" srcId="{3A7C76CF-D784-4662-B4E9-0A290A7C0C94}" destId="{1790838B-731F-4E82-8E48-F0AD5CCA4C90}" srcOrd="0" destOrd="0" presId="urn:microsoft.com/office/officeart/2005/8/layout/hierarchy3"/>
    <dgm:cxn modelId="{6A486902-CC58-40CB-BF68-EB72061F5ABF}" type="presParOf" srcId="{1790838B-731F-4E82-8E48-F0AD5CCA4C90}" destId="{BB32991D-FACE-449D-A996-815C76F18CFB}" srcOrd="0" destOrd="0" presId="urn:microsoft.com/office/officeart/2005/8/layout/hierarchy3"/>
    <dgm:cxn modelId="{F9C4076A-DE89-4AC5-A664-3A5F4DD70CE5}" type="presParOf" srcId="{1790838B-731F-4E82-8E48-F0AD5CCA4C90}" destId="{242F31B8-2BDF-4B36-8473-D0B71DB2A284}" srcOrd="1" destOrd="0" presId="urn:microsoft.com/office/officeart/2005/8/layout/hierarchy3"/>
    <dgm:cxn modelId="{66CD0A1E-F598-44A7-ABAF-6E55C12E7930}" type="presParOf" srcId="{3A7C76CF-D784-4662-B4E9-0A290A7C0C94}" destId="{CB5B3B61-6DDA-4F2A-A2B6-0FA39EF94B6B}" srcOrd="1" destOrd="0" presId="urn:microsoft.com/office/officeart/2005/8/layout/hierarchy3"/>
    <dgm:cxn modelId="{90E2BC49-F46E-4A25-9EA1-DA37F17861E4}" type="presParOf" srcId="{CB5B3B61-6DDA-4F2A-A2B6-0FA39EF94B6B}" destId="{DD688A91-F423-46A3-979F-ACCF1129C8F9}" srcOrd="0" destOrd="0" presId="urn:microsoft.com/office/officeart/2005/8/layout/hierarchy3"/>
    <dgm:cxn modelId="{3DE62DC0-FF8D-4378-8A5A-73799EFDFE0C}" type="presParOf" srcId="{CB5B3B61-6DDA-4F2A-A2B6-0FA39EF94B6B}" destId="{8EA6EFC1-19F5-4AC9-910F-DD5AD8E213C6}" srcOrd="1" destOrd="0" presId="urn:microsoft.com/office/officeart/2005/8/layout/hierarchy3"/>
    <dgm:cxn modelId="{F26863A3-86B7-4652-A8ED-0B804DED46E3}" type="presParOf" srcId="{CB5B3B61-6DDA-4F2A-A2B6-0FA39EF94B6B}" destId="{71D817BD-9530-405D-A699-C458A94E33DC}" srcOrd="2" destOrd="0" presId="urn:microsoft.com/office/officeart/2005/8/layout/hierarchy3"/>
    <dgm:cxn modelId="{116B64BA-EFAB-4D1B-8309-506CC6A6146A}" type="presParOf" srcId="{CB5B3B61-6DDA-4F2A-A2B6-0FA39EF94B6B}" destId="{0ADF6A9D-3DC3-4B13-BC1F-327A20956F48}" srcOrd="3" destOrd="0" presId="urn:microsoft.com/office/officeart/2005/8/layout/hierarchy3"/>
    <dgm:cxn modelId="{8DDAC83F-9B59-436A-ADFE-6EADD53CE9CE}" type="presParOf" srcId="{CB5B3B61-6DDA-4F2A-A2B6-0FA39EF94B6B}" destId="{52610E40-C204-408D-88C6-C30DED894DB2}" srcOrd="4" destOrd="0" presId="urn:microsoft.com/office/officeart/2005/8/layout/hierarchy3"/>
    <dgm:cxn modelId="{CB5224AA-6202-40D7-BAC3-EA6424E54688}" type="presParOf" srcId="{CB5B3B61-6DDA-4F2A-A2B6-0FA39EF94B6B}" destId="{EDE29967-725F-4B8A-89E3-D1ECF22BF73E}" srcOrd="5" destOrd="0" presId="urn:microsoft.com/office/officeart/2005/8/layout/hierarchy3"/>
    <dgm:cxn modelId="{AC992EF8-D388-48CD-8A41-891816577C89}" type="presParOf" srcId="{CB5B3B61-6DDA-4F2A-A2B6-0FA39EF94B6B}" destId="{847E8E12-7E03-446C-874C-CA0CBE7F6C91}" srcOrd="6" destOrd="0" presId="urn:microsoft.com/office/officeart/2005/8/layout/hierarchy3"/>
    <dgm:cxn modelId="{A791FED9-52F1-4F6B-BC23-DF189926A8F1}" type="presParOf" srcId="{CB5B3B61-6DDA-4F2A-A2B6-0FA39EF94B6B}" destId="{741BDB0E-4C55-4FAE-A343-AAB611449081}" srcOrd="7" destOrd="0" presId="urn:microsoft.com/office/officeart/2005/8/layout/hierarchy3"/>
    <dgm:cxn modelId="{EC0B5B92-2EA8-4B3F-BED7-8A1814624735}" type="presParOf" srcId="{CB5B3B61-6DDA-4F2A-A2B6-0FA39EF94B6B}" destId="{5DD47C48-2CFC-42E2-AD28-5C70D4985442}" srcOrd="8" destOrd="0" presId="urn:microsoft.com/office/officeart/2005/8/layout/hierarchy3"/>
    <dgm:cxn modelId="{3ECEED56-5DB0-4B2E-A3FF-14688F2B49BE}" type="presParOf" srcId="{CB5B3B61-6DDA-4F2A-A2B6-0FA39EF94B6B}" destId="{679F5837-EAAB-467E-B33F-398E89393990}" srcOrd="9" destOrd="0" presId="urn:microsoft.com/office/officeart/2005/8/layout/hierarchy3"/>
    <dgm:cxn modelId="{4FB7CDB1-C3D1-4545-84B2-9FB80F30CCD2}" type="presParOf" srcId="{CB5B3B61-6DDA-4F2A-A2B6-0FA39EF94B6B}" destId="{F2F68F8B-6696-4E86-890D-C1652A9681F3}" srcOrd="10" destOrd="0" presId="urn:microsoft.com/office/officeart/2005/8/layout/hierarchy3"/>
    <dgm:cxn modelId="{E62456F6-71DC-4B87-8C09-885D7E3759D3}" type="presParOf" srcId="{CB5B3B61-6DDA-4F2A-A2B6-0FA39EF94B6B}" destId="{AEF2B217-7061-4CB4-9BD8-AC6FB29965A7}" srcOrd="11" destOrd="0" presId="urn:microsoft.com/office/officeart/2005/8/layout/hierarchy3"/>
    <dgm:cxn modelId="{C6537BB3-986E-48EF-A6D4-872707AC5F50}" type="presParOf" srcId="{912BF1FB-515B-4366-9211-0D187EF45FDA}" destId="{E71603D4-5E13-4E54-B92A-B5F2FA6827D3}" srcOrd="1" destOrd="0" presId="urn:microsoft.com/office/officeart/2005/8/layout/hierarchy3"/>
    <dgm:cxn modelId="{190D8342-4172-4EAD-8D15-AE9E19D9E2C6}" type="presParOf" srcId="{E71603D4-5E13-4E54-B92A-B5F2FA6827D3}" destId="{48B7FCA6-FD67-4928-B1DD-AEEB1DB63FDB}" srcOrd="0" destOrd="0" presId="urn:microsoft.com/office/officeart/2005/8/layout/hierarchy3"/>
    <dgm:cxn modelId="{0E20F757-2548-4218-914D-3F9D55162B31}" type="presParOf" srcId="{48B7FCA6-FD67-4928-B1DD-AEEB1DB63FDB}" destId="{11A47B04-1D0B-4633-AD8B-C426C8B17482}" srcOrd="0" destOrd="0" presId="urn:microsoft.com/office/officeart/2005/8/layout/hierarchy3"/>
    <dgm:cxn modelId="{24348B8D-7396-44F5-A30B-E66E0078EFBD}" type="presParOf" srcId="{48B7FCA6-FD67-4928-B1DD-AEEB1DB63FDB}" destId="{9D27F44C-A6A8-424D-8F8B-D30EF6745045}" srcOrd="1" destOrd="0" presId="urn:microsoft.com/office/officeart/2005/8/layout/hierarchy3"/>
    <dgm:cxn modelId="{80D25E46-9758-4FB0-B736-06AE8ED71D62}" type="presParOf" srcId="{E71603D4-5E13-4E54-B92A-B5F2FA6827D3}" destId="{78B6F4B9-CA96-4199-8507-97C41469BB8A}" srcOrd="1" destOrd="0" presId="urn:microsoft.com/office/officeart/2005/8/layout/hierarchy3"/>
    <dgm:cxn modelId="{260D7713-55BF-47CB-A6F9-5FCAE9C3B9B9}" type="presParOf" srcId="{78B6F4B9-CA96-4199-8507-97C41469BB8A}" destId="{2A79AAB9-4DF0-4695-A5D9-A574C3AA55C0}" srcOrd="0" destOrd="0" presId="urn:microsoft.com/office/officeart/2005/8/layout/hierarchy3"/>
    <dgm:cxn modelId="{DBD55497-778E-4B1E-965B-F25992DEB7DC}" type="presParOf" srcId="{78B6F4B9-CA96-4199-8507-97C41469BB8A}" destId="{0B34AD30-8B5D-4418-B632-676844C0900F}" srcOrd="1" destOrd="0" presId="urn:microsoft.com/office/officeart/2005/8/layout/hierarchy3"/>
    <dgm:cxn modelId="{B30B8490-BBDC-4C71-966C-F0EF831BBAA8}" type="presParOf" srcId="{78B6F4B9-CA96-4199-8507-97C41469BB8A}" destId="{74B9501B-E463-4364-ACA2-365136563C9F}" srcOrd="2" destOrd="0" presId="urn:microsoft.com/office/officeart/2005/8/layout/hierarchy3"/>
    <dgm:cxn modelId="{B9A992C1-024F-411F-A8FB-DE8082BB8F3E}" type="presParOf" srcId="{78B6F4B9-CA96-4199-8507-97C41469BB8A}" destId="{7C27C7DE-338B-46C7-BAAE-D4923FC8D433}" srcOrd="3" destOrd="0" presId="urn:microsoft.com/office/officeart/2005/8/layout/hierarchy3"/>
    <dgm:cxn modelId="{B8147581-57BC-4868-BFA8-2DE27F7DD367}" type="presParOf" srcId="{78B6F4B9-CA96-4199-8507-97C41469BB8A}" destId="{C78ED3D0-9C82-4F33-87C8-D253656C82E2}" srcOrd="4" destOrd="0" presId="urn:microsoft.com/office/officeart/2005/8/layout/hierarchy3"/>
    <dgm:cxn modelId="{58108287-64BD-4C27-B53D-AAF31506C795}" type="presParOf" srcId="{78B6F4B9-CA96-4199-8507-97C41469BB8A}" destId="{D745A74C-2148-4E9A-BE28-CB3CAE9836D0}" srcOrd="5" destOrd="0" presId="urn:microsoft.com/office/officeart/2005/8/layout/hierarchy3"/>
    <dgm:cxn modelId="{92F973F5-64BB-4911-80AC-FC6A08736B10}" type="presParOf" srcId="{78B6F4B9-CA96-4199-8507-97C41469BB8A}" destId="{64FF6F66-A5BA-4F9B-A8AB-D20A2E49FD75}" srcOrd="6" destOrd="0" presId="urn:microsoft.com/office/officeart/2005/8/layout/hierarchy3"/>
    <dgm:cxn modelId="{D1723838-F234-47E4-B88A-C932D14A5B80}" type="presParOf" srcId="{78B6F4B9-CA96-4199-8507-97C41469BB8A}" destId="{C57D5909-B9E6-46B6-B785-3E5DDB77C041}" srcOrd="7" destOrd="0" presId="urn:microsoft.com/office/officeart/2005/8/layout/hierarchy3"/>
    <dgm:cxn modelId="{8CF05349-6BA3-427D-A142-B330872A67C1}" type="presParOf" srcId="{78B6F4B9-CA96-4199-8507-97C41469BB8A}" destId="{CB77C996-514C-4E8E-9C36-57E217AB4A1F}" srcOrd="8" destOrd="0" presId="urn:microsoft.com/office/officeart/2005/8/layout/hierarchy3"/>
    <dgm:cxn modelId="{ED3FB116-7BCB-463C-9BE5-5995B3D091AB}" type="presParOf" srcId="{78B6F4B9-CA96-4199-8507-97C41469BB8A}" destId="{5A83EBF7-7B61-4731-8890-E930088C56C6}" srcOrd="9" destOrd="0" presId="urn:microsoft.com/office/officeart/2005/8/layout/hierarchy3"/>
    <dgm:cxn modelId="{42692EB9-FF0E-496F-80FE-A4799C82AEFB}" type="presParOf" srcId="{78B6F4B9-CA96-4199-8507-97C41469BB8A}" destId="{71443439-141E-4D20-B812-4D3EA4EF2CBA}" srcOrd="10" destOrd="0" presId="urn:microsoft.com/office/officeart/2005/8/layout/hierarchy3"/>
    <dgm:cxn modelId="{757FD705-F952-4F2F-88E4-0C64ADC4A745}" type="presParOf" srcId="{78B6F4B9-CA96-4199-8507-97C41469BB8A}" destId="{421F41F0-AAAC-4915-8D0C-E1984D3F6267}" srcOrd="11" destOrd="0" presId="urn:microsoft.com/office/officeart/2005/8/layout/hierarchy3"/>
    <dgm:cxn modelId="{B76BAC48-C95E-4C10-BAD7-798D79D61A78}" type="presParOf" srcId="{912BF1FB-515B-4366-9211-0D187EF45FDA}" destId="{C71CBF56-07D2-42C8-8874-0E87921EA4C1}" srcOrd="2" destOrd="0" presId="urn:microsoft.com/office/officeart/2005/8/layout/hierarchy3"/>
    <dgm:cxn modelId="{CD083298-7D6A-43F6-BF06-D22D5D4BDD02}" type="presParOf" srcId="{C71CBF56-07D2-42C8-8874-0E87921EA4C1}" destId="{69DA4760-A313-4CF2-847F-2F4F5AF3324F}" srcOrd="0" destOrd="0" presId="urn:microsoft.com/office/officeart/2005/8/layout/hierarchy3"/>
    <dgm:cxn modelId="{DB149C73-C3DE-4BD9-9DBC-44C9C55E82A1}" type="presParOf" srcId="{69DA4760-A313-4CF2-847F-2F4F5AF3324F}" destId="{62205A7D-D8D6-4EF9-A152-8DDBAA74BEDE}" srcOrd="0" destOrd="0" presId="urn:microsoft.com/office/officeart/2005/8/layout/hierarchy3"/>
    <dgm:cxn modelId="{A9DA6BE3-2A55-4000-A727-2D94652D2B0F}" type="presParOf" srcId="{69DA4760-A313-4CF2-847F-2F4F5AF3324F}" destId="{080971A0-AD92-4625-AC6A-E02DCD0829C1}" srcOrd="1" destOrd="0" presId="urn:microsoft.com/office/officeart/2005/8/layout/hierarchy3"/>
    <dgm:cxn modelId="{B853F5F0-A268-4B92-B33B-0D42C0B455EF}" type="presParOf" srcId="{C71CBF56-07D2-42C8-8874-0E87921EA4C1}" destId="{B4E37602-25CE-4556-B3B2-4A97DBFCF909}" srcOrd="1" destOrd="0" presId="urn:microsoft.com/office/officeart/2005/8/layout/hierarchy3"/>
    <dgm:cxn modelId="{0016C5F6-E675-436F-8F44-BCEBE98B92EE}" type="presParOf" srcId="{B4E37602-25CE-4556-B3B2-4A97DBFCF909}" destId="{987FEDDD-3271-4133-8C49-FABDB89D06EB}" srcOrd="0" destOrd="0" presId="urn:microsoft.com/office/officeart/2005/8/layout/hierarchy3"/>
    <dgm:cxn modelId="{14EC1F45-074A-4AB5-A2CC-76264DF69872}" type="presParOf" srcId="{B4E37602-25CE-4556-B3B2-4A97DBFCF909}" destId="{CD4D5C8E-4846-4692-9AA4-04AB8419F9E5}" srcOrd="1" destOrd="0" presId="urn:microsoft.com/office/officeart/2005/8/layout/hierarchy3"/>
    <dgm:cxn modelId="{9AF31C95-F689-4B0F-8147-C238A3FE8F64}" type="presParOf" srcId="{B4E37602-25CE-4556-B3B2-4A97DBFCF909}" destId="{45984D11-C330-431A-A277-3284B30F27A5}" srcOrd="2" destOrd="0" presId="urn:microsoft.com/office/officeart/2005/8/layout/hierarchy3"/>
    <dgm:cxn modelId="{B9967663-173C-4019-BE54-3AD657F698B1}" type="presParOf" srcId="{B4E37602-25CE-4556-B3B2-4A97DBFCF909}" destId="{7D250D1F-4440-4598-B979-22667779702F}" srcOrd="3" destOrd="0" presId="urn:microsoft.com/office/officeart/2005/8/layout/hierarchy3"/>
    <dgm:cxn modelId="{049C8F96-EB2B-411B-8C75-0D7665C97027}" type="presParOf" srcId="{B4E37602-25CE-4556-B3B2-4A97DBFCF909}" destId="{26896E18-5052-43F1-B068-84E6EA2E08BE}" srcOrd="4" destOrd="0" presId="urn:microsoft.com/office/officeart/2005/8/layout/hierarchy3"/>
    <dgm:cxn modelId="{AB4EC65F-E395-421B-9F58-532203A88F65}" type="presParOf" srcId="{B4E37602-25CE-4556-B3B2-4A97DBFCF909}" destId="{752C8F25-D677-4AA6-B5F5-4ABD3BD074DB}" srcOrd="5" destOrd="0" presId="urn:microsoft.com/office/officeart/2005/8/layout/hierarchy3"/>
    <dgm:cxn modelId="{F3346079-CFE9-436A-BF50-87AA3B0AD323}" type="presParOf" srcId="{B4E37602-25CE-4556-B3B2-4A97DBFCF909}" destId="{9D7F1376-D21C-42FE-9AD8-585263D4270D}" srcOrd="6" destOrd="0" presId="urn:microsoft.com/office/officeart/2005/8/layout/hierarchy3"/>
    <dgm:cxn modelId="{844DA584-1C8C-4DFA-80C4-C93A91D9DBB9}" type="presParOf" srcId="{B4E37602-25CE-4556-B3B2-4A97DBFCF909}" destId="{9EFAB289-2806-4530-91C0-B4CB6FF6B3BE}"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E6412E7-D20C-47CB-A038-F1E1C9B47F84}" type="doc">
      <dgm:prSet loTypeId="urn:microsoft.com/office/officeart/2005/8/layout/hList2" loCatId="list" qsTypeId="urn:microsoft.com/office/officeart/2005/8/quickstyle/simple1" qsCatId="simple" csTypeId="urn:microsoft.com/office/officeart/2005/8/colors/colorful4" csCatId="colorful" phldr="1"/>
      <dgm:spPr>
        <a:scene3d>
          <a:camera prst="orthographicFront">
            <a:rot lat="0" lon="0" rev="0"/>
          </a:camera>
          <a:lightRig rig="glow" dir="t">
            <a:rot lat="0" lon="0" rev="4800000"/>
          </a:lightRig>
        </a:scene3d>
      </dgm:spPr>
      <dgm:t>
        <a:bodyPr/>
        <a:lstStyle/>
        <a:p>
          <a:endParaRPr lang="en-IN"/>
        </a:p>
      </dgm:t>
    </dgm:pt>
    <dgm:pt modelId="{3ABE3D33-24F1-4BC4-A127-4DC713318389}">
      <dgm:prSet phldrT="[Text]"/>
      <dgm:spPr>
        <a:scene3d>
          <a:camera prst="orthographicFront">
            <a:rot lat="0" lon="0" rev="0"/>
          </a:camera>
          <a:lightRig rig="glow" dir="t">
            <a:rot lat="0" lon="0" rev="4800000"/>
          </a:lightRig>
        </a:scene3d>
        <a:sp3d prstMaterial="matte">
          <a:bevelT w="127000" h="63500"/>
        </a:sp3d>
      </dgm:spPr>
      <dgm:t>
        <a:bodyPr/>
        <a:lstStyle/>
        <a:p>
          <a:pPr algn="ctr"/>
          <a:r>
            <a:rPr lang="en-US" b="1" dirty="0" smtClean="0">
              <a:solidFill>
                <a:schemeClr val="tx1"/>
              </a:solidFill>
              <a:effectLst>
                <a:glow rad="228600">
                  <a:schemeClr val="accent2">
                    <a:satMod val="175000"/>
                    <a:alpha val="40000"/>
                  </a:schemeClr>
                </a:glow>
              </a:effectLst>
            </a:rPr>
            <a:t>Vision</a:t>
          </a:r>
          <a:endParaRPr lang="en-IN" b="1" dirty="0">
            <a:solidFill>
              <a:schemeClr val="tx1"/>
            </a:solidFill>
            <a:effectLst>
              <a:glow rad="228600">
                <a:schemeClr val="accent2">
                  <a:satMod val="175000"/>
                  <a:alpha val="40000"/>
                </a:schemeClr>
              </a:glow>
            </a:effectLst>
          </a:endParaRPr>
        </a:p>
      </dgm:t>
    </dgm:pt>
    <dgm:pt modelId="{31B31407-904B-4971-9EE9-01AC7580B3B4}" type="parTrans" cxnId="{04D78844-ABF3-49BC-9A81-28B07784DD49}">
      <dgm:prSet/>
      <dgm:spPr/>
      <dgm:t>
        <a:bodyPr/>
        <a:lstStyle/>
        <a:p>
          <a:endParaRPr lang="en-IN">
            <a:solidFill>
              <a:schemeClr val="tx1"/>
            </a:solidFill>
          </a:endParaRPr>
        </a:p>
      </dgm:t>
    </dgm:pt>
    <dgm:pt modelId="{2CECA06B-6131-4913-B5B3-874CD8138E4A}" type="sibTrans" cxnId="{04D78844-ABF3-49BC-9A81-28B07784DD49}">
      <dgm:prSet/>
      <dgm:spPr/>
      <dgm:t>
        <a:bodyPr/>
        <a:lstStyle/>
        <a:p>
          <a:endParaRPr lang="en-IN">
            <a:solidFill>
              <a:schemeClr val="tx1"/>
            </a:solidFill>
          </a:endParaRPr>
        </a:p>
      </dgm:t>
    </dgm:pt>
    <dgm:pt modelId="{E46D63B4-9866-412E-93F2-283B97AE8A99}">
      <dgm:prSet phldrT="[Text]" custT="1"/>
      <dgm:spPr>
        <a:sp3d prstMaterial="matte">
          <a:bevelT w="127000" h="63500"/>
        </a:sp3d>
      </dgm:spPr>
      <dgm:t>
        <a:bodyPr/>
        <a:lstStyle/>
        <a:p>
          <a:r>
            <a:rPr lang="en-US" sz="2600" smtClean="0">
              <a:solidFill>
                <a:schemeClr val="tx1"/>
              </a:solidFill>
            </a:rPr>
            <a:t>Capacity Expansion Vision</a:t>
          </a:r>
          <a:endParaRPr lang="en-IN" sz="2600" dirty="0">
            <a:solidFill>
              <a:schemeClr val="tx1"/>
            </a:solidFill>
          </a:endParaRPr>
        </a:p>
      </dgm:t>
    </dgm:pt>
    <dgm:pt modelId="{EABC3138-C3A6-4CE0-AA71-33105FDF811F}" type="parTrans" cxnId="{A70CAAAE-08E0-4040-B9BE-C20E42B9163B}">
      <dgm:prSet/>
      <dgm:spPr/>
      <dgm:t>
        <a:bodyPr/>
        <a:lstStyle/>
        <a:p>
          <a:endParaRPr lang="en-IN">
            <a:solidFill>
              <a:schemeClr val="tx1"/>
            </a:solidFill>
          </a:endParaRPr>
        </a:p>
      </dgm:t>
    </dgm:pt>
    <dgm:pt modelId="{2C8191B1-3631-474E-A762-9F7ADDB49D79}" type="sibTrans" cxnId="{A70CAAAE-08E0-4040-B9BE-C20E42B9163B}">
      <dgm:prSet/>
      <dgm:spPr/>
      <dgm:t>
        <a:bodyPr/>
        <a:lstStyle/>
        <a:p>
          <a:endParaRPr lang="en-IN">
            <a:solidFill>
              <a:schemeClr val="tx1"/>
            </a:solidFill>
          </a:endParaRPr>
        </a:p>
      </dgm:t>
    </dgm:pt>
    <dgm:pt modelId="{A355645D-6C5D-446A-9126-EEA929B26CF2}">
      <dgm:prSet phldrT="[Text]" custT="1"/>
      <dgm:spPr>
        <a:sp3d prstMaterial="matte">
          <a:bevelT w="127000" h="63500"/>
        </a:sp3d>
      </dgm:spPr>
      <dgm:t>
        <a:bodyPr/>
        <a:lstStyle/>
        <a:p>
          <a:r>
            <a:rPr lang="en-US" sz="2600" smtClean="0">
              <a:solidFill>
                <a:schemeClr val="tx1"/>
              </a:solidFill>
            </a:rPr>
            <a:t>Volunteer for tasks</a:t>
          </a:r>
          <a:endParaRPr lang="en-IN" sz="2600" dirty="0">
            <a:solidFill>
              <a:schemeClr val="tx1"/>
            </a:solidFill>
          </a:endParaRPr>
        </a:p>
      </dgm:t>
    </dgm:pt>
    <dgm:pt modelId="{D02345E3-720E-4BF2-8F03-934C4DFDD50D}" type="parTrans" cxnId="{27043CEE-9463-4A6D-9A9F-ED9B068BA725}">
      <dgm:prSet/>
      <dgm:spPr/>
      <dgm:t>
        <a:bodyPr/>
        <a:lstStyle/>
        <a:p>
          <a:endParaRPr lang="en-IN">
            <a:solidFill>
              <a:schemeClr val="tx1"/>
            </a:solidFill>
          </a:endParaRPr>
        </a:p>
      </dgm:t>
    </dgm:pt>
    <dgm:pt modelId="{5D274668-2736-4FC6-B8F0-B3E885C040E0}" type="sibTrans" cxnId="{27043CEE-9463-4A6D-9A9F-ED9B068BA725}">
      <dgm:prSet/>
      <dgm:spPr/>
      <dgm:t>
        <a:bodyPr/>
        <a:lstStyle/>
        <a:p>
          <a:endParaRPr lang="en-IN">
            <a:solidFill>
              <a:schemeClr val="tx1"/>
            </a:solidFill>
          </a:endParaRPr>
        </a:p>
      </dgm:t>
    </dgm:pt>
    <dgm:pt modelId="{153F4157-7B45-42AE-936C-6EF1B153A1F2}">
      <dgm:prSet phldrT="[Text]"/>
      <dgm:spPr>
        <a:sp3d prstMaterial="matte">
          <a:bevelT w="127000" h="63500"/>
        </a:sp3d>
      </dgm:spPr>
      <dgm:t>
        <a:bodyPr/>
        <a:lstStyle/>
        <a:p>
          <a:pPr algn="ctr"/>
          <a:r>
            <a:rPr lang="en-US" b="1" dirty="0" smtClean="0">
              <a:solidFill>
                <a:schemeClr val="tx1"/>
              </a:solidFill>
              <a:effectLst>
                <a:glow rad="228600">
                  <a:schemeClr val="accent2">
                    <a:satMod val="175000"/>
                    <a:alpha val="40000"/>
                  </a:schemeClr>
                </a:glow>
              </a:effectLst>
            </a:rPr>
            <a:t>Career</a:t>
          </a:r>
          <a:endParaRPr lang="en-IN" b="1" dirty="0">
            <a:solidFill>
              <a:schemeClr val="tx1"/>
            </a:solidFill>
            <a:effectLst>
              <a:glow rad="228600">
                <a:schemeClr val="accent2">
                  <a:satMod val="175000"/>
                  <a:alpha val="40000"/>
                </a:schemeClr>
              </a:glow>
            </a:effectLst>
          </a:endParaRPr>
        </a:p>
      </dgm:t>
    </dgm:pt>
    <dgm:pt modelId="{B8EBE87D-3802-4235-8BDE-4021C67079E5}" type="parTrans" cxnId="{70370108-A884-4E00-958D-211BB5157B88}">
      <dgm:prSet/>
      <dgm:spPr/>
      <dgm:t>
        <a:bodyPr/>
        <a:lstStyle/>
        <a:p>
          <a:endParaRPr lang="en-IN">
            <a:solidFill>
              <a:schemeClr val="tx1"/>
            </a:solidFill>
          </a:endParaRPr>
        </a:p>
      </dgm:t>
    </dgm:pt>
    <dgm:pt modelId="{9FB11567-5E7D-490D-9217-EE1617545E2F}" type="sibTrans" cxnId="{70370108-A884-4E00-958D-211BB5157B88}">
      <dgm:prSet/>
      <dgm:spPr/>
      <dgm:t>
        <a:bodyPr/>
        <a:lstStyle/>
        <a:p>
          <a:endParaRPr lang="en-IN">
            <a:solidFill>
              <a:schemeClr val="tx1"/>
            </a:solidFill>
          </a:endParaRPr>
        </a:p>
      </dgm:t>
    </dgm:pt>
    <dgm:pt modelId="{883E4037-DBA0-4F09-B7AB-736976830CED}">
      <dgm:prSet phldrT="[Text]" custT="1"/>
      <dgm:spPr>
        <a:sp3d prstMaterial="matte">
          <a:bevelT w="127000" h="63500"/>
        </a:sp3d>
      </dgm:spPr>
      <dgm:t>
        <a:bodyPr/>
        <a:lstStyle/>
        <a:p>
          <a:r>
            <a:rPr lang="en-US" sz="2600" smtClean="0">
              <a:solidFill>
                <a:schemeClr val="tx1"/>
              </a:solidFill>
            </a:rPr>
            <a:t>Contributive Career</a:t>
          </a:r>
          <a:endParaRPr lang="en-IN" sz="2600" dirty="0">
            <a:solidFill>
              <a:schemeClr val="tx1"/>
            </a:solidFill>
          </a:endParaRPr>
        </a:p>
      </dgm:t>
    </dgm:pt>
    <dgm:pt modelId="{2B8A9230-01C1-4697-B45B-6B2BF1C3F3D6}" type="parTrans" cxnId="{CE00B289-8517-419E-A72B-2A10635560D9}">
      <dgm:prSet/>
      <dgm:spPr/>
      <dgm:t>
        <a:bodyPr/>
        <a:lstStyle/>
        <a:p>
          <a:endParaRPr lang="en-IN">
            <a:solidFill>
              <a:schemeClr val="tx1"/>
            </a:solidFill>
          </a:endParaRPr>
        </a:p>
      </dgm:t>
    </dgm:pt>
    <dgm:pt modelId="{8341C469-0882-494B-A702-A02D07A92BFE}" type="sibTrans" cxnId="{CE00B289-8517-419E-A72B-2A10635560D9}">
      <dgm:prSet/>
      <dgm:spPr/>
      <dgm:t>
        <a:bodyPr/>
        <a:lstStyle/>
        <a:p>
          <a:endParaRPr lang="en-IN">
            <a:solidFill>
              <a:schemeClr val="tx1"/>
            </a:solidFill>
          </a:endParaRPr>
        </a:p>
      </dgm:t>
    </dgm:pt>
    <dgm:pt modelId="{B0B69BF7-BE83-4505-B840-9516D4B90FAA}">
      <dgm:prSet phldrT="[Text]" custT="1"/>
      <dgm:spPr>
        <a:sp3d prstMaterial="matte">
          <a:bevelT w="127000" h="63500"/>
        </a:sp3d>
      </dgm:spPr>
      <dgm:t>
        <a:bodyPr/>
        <a:lstStyle/>
        <a:p>
          <a:r>
            <a:rPr lang="en-US" sz="2600" smtClean="0">
              <a:solidFill>
                <a:schemeClr val="tx1"/>
              </a:solidFill>
            </a:rPr>
            <a:t>Concern for Human Nature</a:t>
          </a:r>
          <a:endParaRPr lang="en-IN" sz="2600" dirty="0">
            <a:solidFill>
              <a:schemeClr val="tx1"/>
            </a:solidFill>
          </a:endParaRPr>
        </a:p>
      </dgm:t>
    </dgm:pt>
    <dgm:pt modelId="{938BF3D1-8C20-496B-99D2-BABAE22020EA}" type="parTrans" cxnId="{83F5FFCA-B39C-4BA9-882D-3C19E0A7DFFD}">
      <dgm:prSet/>
      <dgm:spPr/>
      <dgm:t>
        <a:bodyPr/>
        <a:lstStyle/>
        <a:p>
          <a:endParaRPr lang="en-IN">
            <a:solidFill>
              <a:schemeClr val="tx1"/>
            </a:solidFill>
          </a:endParaRPr>
        </a:p>
      </dgm:t>
    </dgm:pt>
    <dgm:pt modelId="{55F10975-17EF-4CCE-B94C-BF151863678D}" type="sibTrans" cxnId="{83F5FFCA-B39C-4BA9-882D-3C19E0A7DFFD}">
      <dgm:prSet/>
      <dgm:spPr/>
      <dgm:t>
        <a:bodyPr/>
        <a:lstStyle/>
        <a:p>
          <a:endParaRPr lang="en-IN">
            <a:solidFill>
              <a:schemeClr val="tx1"/>
            </a:solidFill>
          </a:endParaRPr>
        </a:p>
      </dgm:t>
    </dgm:pt>
    <dgm:pt modelId="{2D7A36C4-35C1-4A93-9191-E0EA6AE45C55}">
      <dgm:prSet phldrT="[Text]"/>
      <dgm:spPr>
        <a:sp3d prstMaterial="matte">
          <a:bevelT w="127000" h="63500"/>
        </a:sp3d>
      </dgm:spPr>
      <dgm:t>
        <a:bodyPr/>
        <a:lstStyle/>
        <a:p>
          <a:pPr algn="ctr"/>
          <a:r>
            <a:rPr lang="en-US" b="1" dirty="0" smtClean="0">
              <a:solidFill>
                <a:schemeClr val="tx1"/>
              </a:solidFill>
              <a:effectLst>
                <a:glow rad="228600">
                  <a:schemeClr val="accent2">
                    <a:satMod val="175000"/>
                    <a:alpha val="40000"/>
                  </a:schemeClr>
                </a:glow>
              </a:effectLst>
            </a:rPr>
            <a:t>Success</a:t>
          </a:r>
          <a:endParaRPr lang="en-IN" b="1" dirty="0">
            <a:solidFill>
              <a:schemeClr val="tx1"/>
            </a:solidFill>
            <a:effectLst>
              <a:glow rad="228600">
                <a:schemeClr val="accent2">
                  <a:satMod val="175000"/>
                  <a:alpha val="40000"/>
                </a:schemeClr>
              </a:glow>
            </a:effectLst>
          </a:endParaRPr>
        </a:p>
      </dgm:t>
    </dgm:pt>
    <dgm:pt modelId="{CDF8921E-ECC0-4CD6-9C75-C912E1EBBA87}" type="parTrans" cxnId="{5749B770-AD79-4758-93D5-A3E2C094581B}">
      <dgm:prSet/>
      <dgm:spPr/>
      <dgm:t>
        <a:bodyPr/>
        <a:lstStyle/>
        <a:p>
          <a:endParaRPr lang="en-IN">
            <a:solidFill>
              <a:schemeClr val="tx1"/>
            </a:solidFill>
          </a:endParaRPr>
        </a:p>
      </dgm:t>
    </dgm:pt>
    <dgm:pt modelId="{32FEDCF2-5292-4F09-91C7-DBDD08A2383D}" type="sibTrans" cxnId="{5749B770-AD79-4758-93D5-A3E2C094581B}">
      <dgm:prSet/>
      <dgm:spPr/>
      <dgm:t>
        <a:bodyPr/>
        <a:lstStyle/>
        <a:p>
          <a:endParaRPr lang="en-IN">
            <a:solidFill>
              <a:schemeClr val="tx1"/>
            </a:solidFill>
          </a:endParaRPr>
        </a:p>
      </dgm:t>
    </dgm:pt>
    <dgm:pt modelId="{BA00D0C3-8697-401F-86FC-34E42CA8F8E8}">
      <dgm:prSet phldrT="[Text]" custT="1"/>
      <dgm:spPr>
        <a:sp3d prstMaterial="matte">
          <a:bevelT w="127000" h="63500"/>
        </a:sp3d>
      </dgm:spPr>
      <dgm:t>
        <a:bodyPr/>
        <a:lstStyle/>
        <a:p>
          <a:r>
            <a:rPr lang="en-US" sz="2600" smtClean="0">
              <a:solidFill>
                <a:schemeClr val="tx1"/>
              </a:solidFill>
            </a:rPr>
            <a:t>Personal Fulfilment</a:t>
          </a:r>
          <a:endParaRPr lang="en-IN" sz="2600" dirty="0">
            <a:solidFill>
              <a:schemeClr val="tx1"/>
            </a:solidFill>
          </a:endParaRPr>
        </a:p>
      </dgm:t>
    </dgm:pt>
    <dgm:pt modelId="{EF8D7933-FC5D-4355-8870-0CB5EADC185A}" type="parTrans" cxnId="{902B5EA8-0B50-4250-9F2F-800B605FE1AE}">
      <dgm:prSet/>
      <dgm:spPr/>
      <dgm:t>
        <a:bodyPr/>
        <a:lstStyle/>
        <a:p>
          <a:endParaRPr lang="en-IN">
            <a:solidFill>
              <a:schemeClr val="tx1"/>
            </a:solidFill>
          </a:endParaRPr>
        </a:p>
      </dgm:t>
    </dgm:pt>
    <dgm:pt modelId="{80391453-BFA9-4AD7-A3CC-A5F6C80480FB}" type="sibTrans" cxnId="{902B5EA8-0B50-4250-9F2F-800B605FE1AE}">
      <dgm:prSet/>
      <dgm:spPr/>
      <dgm:t>
        <a:bodyPr/>
        <a:lstStyle/>
        <a:p>
          <a:endParaRPr lang="en-IN">
            <a:solidFill>
              <a:schemeClr val="tx1"/>
            </a:solidFill>
          </a:endParaRPr>
        </a:p>
      </dgm:t>
    </dgm:pt>
    <dgm:pt modelId="{5ED81CDB-D433-4449-B107-C027152133DB}">
      <dgm:prSet phldrT="[Text]" custT="1"/>
      <dgm:spPr>
        <a:sp3d prstMaterial="matte">
          <a:bevelT w="127000" h="63500"/>
        </a:sp3d>
      </dgm:spPr>
      <dgm:t>
        <a:bodyPr/>
        <a:lstStyle/>
        <a:p>
          <a:r>
            <a:rPr lang="en-US" sz="2600" smtClean="0">
              <a:solidFill>
                <a:schemeClr val="tx1"/>
              </a:solidFill>
            </a:rPr>
            <a:t>Self-Development</a:t>
          </a:r>
          <a:endParaRPr lang="en-IN" sz="2600" dirty="0">
            <a:solidFill>
              <a:schemeClr val="tx1"/>
            </a:solidFill>
          </a:endParaRPr>
        </a:p>
      </dgm:t>
    </dgm:pt>
    <dgm:pt modelId="{E6E40982-203D-4DBA-BE35-936C5DDA8765}" type="parTrans" cxnId="{10AF77E6-A792-4FE0-824D-EF1495E89CA8}">
      <dgm:prSet/>
      <dgm:spPr/>
      <dgm:t>
        <a:bodyPr/>
        <a:lstStyle/>
        <a:p>
          <a:endParaRPr lang="en-IN">
            <a:solidFill>
              <a:schemeClr val="tx1"/>
            </a:solidFill>
          </a:endParaRPr>
        </a:p>
      </dgm:t>
    </dgm:pt>
    <dgm:pt modelId="{818218D8-DEEC-4C25-BAEF-2FB4C385540D}" type="sibTrans" cxnId="{10AF77E6-A792-4FE0-824D-EF1495E89CA8}">
      <dgm:prSet/>
      <dgm:spPr/>
      <dgm:t>
        <a:bodyPr/>
        <a:lstStyle/>
        <a:p>
          <a:endParaRPr lang="en-IN">
            <a:solidFill>
              <a:schemeClr val="tx1"/>
            </a:solidFill>
          </a:endParaRPr>
        </a:p>
      </dgm:t>
    </dgm:pt>
    <dgm:pt modelId="{F53E58E4-5F4A-49AA-85EE-6220C039B9C8}">
      <dgm:prSet phldrT="[Text]" custT="1"/>
      <dgm:spPr>
        <a:sp3d prstMaterial="matte">
          <a:bevelT w="127000" h="63500"/>
        </a:sp3d>
      </dgm:spPr>
      <dgm:t>
        <a:bodyPr/>
        <a:lstStyle/>
        <a:p>
          <a:r>
            <a:rPr lang="en-US" sz="2600" smtClean="0">
              <a:solidFill>
                <a:schemeClr val="tx1"/>
              </a:solidFill>
            </a:rPr>
            <a:t>Learn New Thing</a:t>
          </a:r>
          <a:endParaRPr lang="en-IN" sz="2600" dirty="0">
            <a:solidFill>
              <a:schemeClr val="tx1"/>
            </a:solidFill>
          </a:endParaRPr>
        </a:p>
      </dgm:t>
    </dgm:pt>
    <dgm:pt modelId="{78B84ABC-F580-4E7C-9A8C-4610F9E9CBAA}" type="parTrans" cxnId="{527C7646-5A5D-4898-979F-3940932C18E3}">
      <dgm:prSet/>
      <dgm:spPr/>
      <dgm:t>
        <a:bodyPr/>
        <a:lstStyle/>
        <a:p>
          <a:endParaRPr lang="en-IN">
            <a:solidFill>
              <a:schemeClr val="tx1"/>
            </a:solidFill>
          </a:endParaRPr>
        </a:p>
      </dgm:t>
    </dgm:pt>
    <dgm:pt modelId="{84E6DBBF-7FA6-430A-8173-089496841FAE}" type="sibTrans" cxnId="{527C7646-5A5D-4898-979F-3940932C18E3}">
      <dgm:prSet/>
      <dgm:spPr/>
      <dgm:t>
        <a:bodyPr/>
        <a:lstStyle/>
        <a:p>
          <a:endParaRPr lang="en-IN">
            <a:solidFill>
              <a:schemeClr val="tx1"/>
            </a:solidFill>
          </a:endParaRPr>
        </a:p>
      </dgm:t>
    </dgm:pt>
    <dgm:pt modelId="{7A5CCB09-37CE-4F3A-8F7A-57C3B802C94D}">
      <dgm:prSet phldrT="[Text]" custT="1"/>
      <dgm:spPr>
        <a:sp3d prstMaterial="matte">
          <a:bevelT w="127000" h="63500"/>
        </a:sp3d>
      </dgm:spPr>
      <dgm:t>
        <a:bodyPr/>
        <a:lstStyle/>
        <a:p>
          <a:r>
            <a:rPr lang="en-US" sz="2600" smtClean="0">
              <a:solidFill>
                <a:schemeClr val="tx1"/>
              </a:solidFill>
            </a:rPr>
            <a:t>Take on New Tasks</a:t>
          </a:r>
          <a:endParaRPr lang="en-IN" sz="2600" dirty="0">
            <a:solidFill>
              <a:schemeClr val="tx1"/>
            </a:solidFill>
          </a:endParaRPr>
        </a:p>
      </dgm:t>
    </dgm:pt>
    <dgm:pt modelId="{7991B0BF-45B3-4AE5-863A-B33AB9587222}" type="parTrans" cxnId="{67951EB5-E911-43EA-9283-C4FD99150666}">
      <dgm:prSet/>
      <dgm:spPr/>
      <dgm:t>
        <a:bodyPr/>
        <a:lstStyle/>
        <a:p>
          <a:endParaRPr lang="en-IN">
            <a:solidFill>
              <a:schemeClr val="tx1"/>
            </a:solidFill>
          </a:endParaRPr>
        </a:p>
      </dgm:t>
    </dgm:pt>
    <dgm:pt modelId="{CB0CA747-05D9-417B-86A5-47D7DDDDB505}" type="sibTrans" cxnId="{67951EB5-E911-43EA-9283-C4FD99150666}">
      <dgm:prSet/>
      <dgm:spPr/>
      <dgm:t>
        <a:bodyPr/>
        <a:lstStyle/>
        <a:p>
          <a:endParaRPr lang="en-IN">
            <a:solidFill>
              <a:schemeClr val="tx1"/>
            </a:solidFill>
          </a:endParaRPr>
        </a:p>
      </dgm:t>
    </dgm:pt>
    <dgm:pt modelId="{DDE2E3B2-0C9D-48B2-B411-8C8EF5800800}">
      <dgm:prSet phldrT="[Text]" custT="1"/>
      <dgm:spPr>
        <a:sp3d prstMaterial="matte">
          <a:bevelT w="127000" h="63500"/>
        </a:sp3d>
      </dgm:spPr>
      <dgm:t>
        <a:bodyPr/>
        <a:lstStyle/>
        <a:p>
          <a:r>
            <a:rPr lang="en-US" sz="2600" smtClean="0">
              <a:solidFill>
                <a:schemeClr val="tx1"/>
              </a:solidFill>
            </a:rPr>
            <a:t>External + Internal Success</a:t>
          </a:r>
          <a:endParaRPr lang="en-IN" sz="2600" dirty="0">
            <a:solidFill>
              <a:schemeClr val="tx1"/>
            </a:solidFill>
          </a:endParaRPr>
        </a:p>
      </dgm:t>
    </dgm:pt>
    <dgm:pt modelId="{1E58AE84-EED0-454C-8E5C-A5D13425C512}" type="parTrans" cxnId="{78CF3CC1-0A7A-4AAE-98E3-167B40349042}">
      <dgm:prSet/>
      <dgm:spPr/>
      <dgm:t>
        <a:bodyPr/>
        <a:lstStyle/>
        <a:p>
          <a:endParaRPr lang="en-IN">
            <a:solidFill>
              <a:schemeClr val="tx1"/>
            </a:solidFill>
          </a:endParaRPr>
        </a:p>
      </dgm:t>
    </dgm:pt>
    <dgm:pt modelId="{A78517A0-0BE6-4E94-B1D4-65A6868BEAAE}" type="sibTrans" cxnId="{78CF3CC1-0A7A-4AAE-98E3-167B40349042}">
      <dgm:prSet/>
      <dgm:spPr/>
      <dgm:t>
        <a:bodyPr/>
        <a:lstStyle/>
        <a:p>
          <a:endParaRPr lang="en-IN">
            <a:solidFill>
              <a:schemeClr val="tx1"/>
            </a:solidFill>
          </a:endParaRPr>
        </a:p>
      </dgm:t>
    </dgm:pt>
    <dgm:pt modelId="{347F5384-FAD8-4F57-9271-887C26577413}">
      <dgm:prSet phldrT="[Text]" custT="1"/>
      <dgm:spPr>
        <a:sp3d prstMaterial="matte">
          <a:bevelT w="127000" h="63500"/>
        </a:sp3d>
      </dgm:spPr>
      <dgm:t>
        <a:bodyPr/>
        <a:lstStyle/>
        <a:p>
          <a:endParaRPr lang="en-IN" sz="2600" dirty="0">
            <a:solidFill>
              <a:schemeClr val="tx1"/>
            </a:solidFill>
          </a:endParaRPr>
        </a:p>
      </dgm:t>
    </dgm:pt>
    <dgm:pt modelId="{F31CCA00-FD59-42A4-8DBF-337C9FB72DC8}" type="parTrans" cxnId="{FE6B384C-8EB9-4B15-B09D-08F632C44FD2}">
      <dgm:prSet/>
      <dgm:spPr/>
      <dgm:t>
        <a:bodyPr/>
        <a:lstStyle/>
        <a:p>
          <a:endParaRPr lang="en-IN">
            <a:solidFill>
              <a:schemeClr val="tx1"/>
            </a:solidFill>
          </a:endParaRPr>
        </a:p>
      </dgm:t>
    </dgm:pt>
    <dgm:pt modelId="{F6E90522-4327-4F44-B2BB-FFFB4623023A}" type="sibTrans" cxnId="{FE6B384C-8EB9-4B15-B09D-08F632C44FD2}">
      <dgm:prSet/>
      <dgm:spPr/>
      <dgm:t>
        <a:bodyPr/>
        <a:lstStyle/>
        <a:p>
          <a:endParaRPr lang="en-IN">
            <a:solidFill>
              <a:schemeClr val="tx1"/>
            </a:solidFill>
          </a:endParaRPr>
        </a:p>
      </dgm:t>
    </dgm:pt>
    <dgm:pt modelId="{660D7D92-4095-4040-A71F-0D62B40D72D4}">
      <dgm:prSet phldrT="[Text]" custT="1"/>
      <dgm:spPr>
        <a:sp3d prstMaterial="matte">
          <a:bevelT w="127000" h="63500"/>
        </a:sp3d>
      </dgm:spPr>
      <dgm:t>
        <a:bodyPr/>
        <a:lstStyle/>
        <a:p>
          <a:r>
            <a:rPr lang="en-US" sz="2600" smtClean="0">
              <a:solidFill>
                <a:schemeClr val="tx1"/>
              </a:solidFill>
            </a:rPr>
            <a:t>Involved with tasks </a:t>
          </a:r>
          <a:endParaRPr lang="en-IN" sz="2600" dirty="0">
            <a:solidFill>
              <a:schemeClr val="tx1"/>
            </a:solidFill>
          </a:endParaRPr>
        </a:p>
      </dgm:t>
    </dgm:pt>
    <dgm:pt modelId="{2E9E0833-BD32-4E85-8E04-CD8DD764CD88}" type="parTrans" cxnId="{58A3E641-D2D9-435B-80F0-32E4B9ABCBEE}">
      <dgm:prSet/>
      <dgm:spPr/>
      <dgm:t>
        <a:bodyPr/>
        <a:lstStyle/>
        <a:p>
          <a:endParaRPr lang="en-IN">
            <a:solidFill>
              <a:schemeClr val="tx1"/>
            </a:solidFill>
          </a:endParaRPr>
        </a:p>
      </dgm:t>
    </dgm:pt>
    <dgm:pt modelId="{BEE0DAF2-035E-4230-BBBF-EFDA8324C301}" type="sibTrans" cxnId="{58A3E641-D2D9-435B-80F0-32E4B9ABCBEE}">
      <dgm:prSet/>
      <dgm:spPr/>
      <dgm:t>
        <a:bodyPr/>
        <a:lstStyle/>
        <a:p>
          <a:endParaRPr lang="en-IN">
            <a:solidFill>
              <a:schemeClr val="tx1"/>
            </a:solidFill>
          </a:endParaRPr>
        </a:p>
      </dgm:t>
    </dgm:pt>
    <dgm:pt modelId="{215C84AA-2BCA-4CB3-9F65-628DC56BF61C}">
      <dgm:prSet phldrT="[Text]" custT="1"/>
      <dgm:spPr>
        <a:sp3d prstMaterial="matte">
          <a:bevelT w="127000" h="63500"/>
        </a:sp3d>
      </dgm:spPr>
      <dgm:t>
        <a:bodyPr/>
        <a:lstStyle/>
        <a:p>
          <a:r>
            <a:rPr lang="en-US" sz="2600" smtClean="0">
              <a:solidFill>
                <a:schemeClr val="tx1"/>
              </a:solidFill>
            </a:rPr>
            <a:t>I am doing to bring positive difference</a:t>
          </a:r>
          <a:endParaRPr lang="en-IN" sz="2600" dirty="0">
            <a:solidFill>
              <a:schemeClr val="tx1"/>
            </a:solidFill>
          </a:endParaRPr>
        </a:p>
      </dgm:t>
    </dgm:pt>
    <dgm:pt modelId="{528056C7-CD82-476D-BF13-D85C9ECE3D88}" type="parTrans" cxnId="{45CD1F07-1B72-4901-A89A-3C19394DD417}">
      <dgm:prSet/>
      <dgm:spPr/>
      <dgm:t>
        <a:bodyPr/>
        <a:lstStyle/>
        <a:p>
          <a:endParaRPr lang="en-IN">
            <a:solidFill>
              <a:schemeClr val="tx1"/>
            </a:solidFill>
          </a:endParaRPr>
        </a:p>
      </dgm:t>
    </dgm:pt>
    <dgm:pt modelId="{A145F034-BF50-49C8-9C58-CFEBB562D313}" type="sibTrans" cxnId="{45CD1F07-1B72-4901-A89A-3C19394DD417}">
      <dgm:prSet/>
      <dgm:spPr/>
      <dgm:t>
        <a:bodyPr/>
        <a:lstStyle/>
        <a:p>
          <a:endParaRPr lang="en-IN">
            <a:solidFill>
              <a:schemeClr val="tx1"/>
            </a:solidFill>
          </a:endParaRPr>
        </a:p>
      </dgm:t>
    </dgm:pt>
    <dgm:pt modelId="{460F6AF0-85A8-40C5-A2B4-AACD7F9AB4EE}" type="pres">
      <dgm:prSet presAssocID="{DE6412E7-D20C-47CB-A038-F1E1C9B47F84}" presName="linearFlow" presStyleCnt="0">
        <dgm:presLayoutVars>
          <dgm:dir/>
          <dgm:animLvl val="lvl"/>
          <dgm:resizeHandles/>
        </dgm:presLayoutVars>
      </dgm:prSet>
      <dgm:spPr/>
      <dgm:t>
        <a:bodyPr/>
        <a:lstStyle/>
        <a:p>
          <a:endParaRPr lang="en-IN"/>
        </a:p>
      </dgm:t>
    </dgm:pt>
    <dgm:pt modelId="{C36FAC3C-D898-4239-940B-904AB3913D12}" type="pres">
      <dgm:prSet presAssocID="{3ABE3D33-24F1-4BC4-A127-4DC713318389}" presName="compositeNode" presStyleCnt="0">
        <dgm:presLayoutVars>
          <dgm:bulletEnabled val="1"/>
        </dgm:presLayoutVars>
      </dgm:prSet>
      <dgm:spPr>
        <a:sp3d prstMaterial="matte">
          <a:bevelT w="127000" h="63500"/>
        </a:sp3d>
      </dgm:spPr>
    </dgm:pt>
    <dgm:pt modelId="{C9C49C83-CC1E-4997-9CFB-E6EB16C75CF6}" type="pres">
      <dgm:prSet presAssocID="{3ABE3D33-24F1-4BC4-A127-4DC713318389}" presName="image" presStyleLbl="fgImgPlace1" presStyleIdx="0" presStyleCnt="3" custScaleX="116242" custScaleY="11449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8575">
          <a:solidFill>
            <a:schemeClr val="tx1"/>
          </a:solidFill>
        </a:ln>
        <a:sp3d prstMaterial="matte">
          <a:bevelT w="127000" h="63500"/>
        </a:sp3d>
      </dgm:spPr>
    </dgm:pt>
    <dgm:pt modelId="{22F098D7-857B-4EC3-BAB2-794F090C5921}" type="pres">
      <dgm:prSet presAssocID="{3ABE3D33-24F1-4BC4-A127-4DC713318389}" presName="childNode" presStyleLbl="node1" presStyleIdx="0" presStyleCnt="3" custScaleX="121271" custLinFactNeighborX="5040">
        <dgm:presLayoutVars>
          <dgm:bulletEnabled val="1"/>
        </dgm:presLayoutVars>
      </dgm:prSet>
      <dgm:spPr/>
      <dgm:t>
        <a:bodyPr/>
        <a:lstStyle/>
        <a:p>
          <a:endParaRPr lang="en-IN"/>
        </a:p>
      </dgm:t>
    </dgm:pt>
    <dgm:pt modelId="{4B66C8DD-6B8F-4667-B23C-FF2A5FE636F7}" type="pres">
      <dgm:prSet presAssocID="{3ABE3D33-24F1-4BC4-A127-4DC713318389}" presName="parentNode" presStyleLbl="revTx" presStyleIdx="0" presStyleCnt="3" custScaleX="126108" custScaleY="77445" custLinFactNeighborX="-23722">
        <dgm:presLayoutVars>
          <dgm:chMax val="0"/>
          <dgm:bulletEnabled val="1"/>
        </dgm:presLayoutVars>
      </dgm:prSet>
      <dgm:spPr/>
      <dgm:t>
        <a:bodyPr/>
        <a:lstStyle/>
        <a:p>
          <a:endParaRPr lang="en-IN"/>
        </a:p>
      </dgm:t>
    </dgm:pt>
    <dgm:pt modelId="{50F006E6-36D7-4A0D-A415-7F34643B3428}" type="pres">
      <dgm:prSet presAssocID="{2CECA06B-6131-4913-B5B3-874CD8138E4A}" presName="sibTrans" presStyleCnt="0"/>
      <dgm:spPr>
        <a:sp3d prstMaterial="matte">
          <a:bevelT w="127000" h="63500"/>
        </a:sp3d>
      </dgm:spPr>
    </dgm:pt>
    <dgm:pt modelId="{9B7BD0A3-11C4-4DB3-9642-DB7678D5BF42}" type="pres">
      <dgm:prSet presAssocID="{153F4157-7B45-42AE-936C-6EF1B153A1F2}" presName="compositeNode" presStyleCnt="0">
        <dgm:presLayoutVars>
          <dgm:bulletEnabled val="1"/>
        </dgm:presLayoutVars>
      </dgm:prSet>
      <dgm:spPr>
        <a:sp3d prstMaterial="matte">
          <a:bevelT w="127000" h="63500"/>
        </a:sp3d>
      </dgm:spPr>
    </dgm:pt>
    <dgm:pt modelId="{74C65FF6-CED7-4AD2-A1F0-C2E676A188AD}" type="pres">
      <dgm:prSet presAssocID="{153F4157-7B45-42AE-936C-6EF1B153A1F2}" presName="image" presStyleLbl="fgImgPlace1" presStyleIdx="1" presStyleCnt="3" custScaleX="116242" custScaleY="114495"/>
      <dgm:spPr>
        <a:blipFill>
          <a:blip xmlns:r="http://schemas.openxmlformats.org/officeDocument/2006/relationships" r:embed="rId2">
            <a:extLst>
              <a:ext uri="{28A0092B-C50C-407E-A947-70E740481C1C}">
                <a14:useLocalDpi xmlns:a14="http://schemas.microsoft.com/office/drawing/2010/main" val="0"/>
              </a:ext>
            </a:extLst>
          </a:blip>
          <a:srcRect/>
          <a:stretch>
            <a:fillRect l="-20000" r="-20000"/>
          </a:stretch>
        </a:blipFill>
        <a:ln w="28575">
          <a:solidFill>
            <a:schemeClr val="tx1"/>
          </a:solidFill>
        </a:ln>
        <a:sp3d prstMaterial="matte">
          <a:bevelT w="127000" h="63500"/>
        </a:sp3d>
      </dgm:spPr>
      <dgm:t>
        <a:bodyPr/>
        <a:lstStyle/>
        <a:p>
          <a:endParaRPr lang="en-IN"/>
        </a:p>
      </dgm:t>
    </dgm:pt>
    <dgm:pt modelId="{113BC10B-EAC4-464D-BAC5-9B9A917B78DD}" type="pres">
      <dgm:prSet presAssocID="{153F4157-7B45-42AE-936C-6EF1B153A1F2}" presName="childNode" presStyleLbl="node1" presStyleIdx="1" presStyleCnt="3" custScaleX="121271" custLinFactNeighborX="5040">
        <dgm:presLayoutVars>
          <dgm:bulletEnabled val="1"/>
        </dgm:presLayoutVars>
      </dgm:prSet>
      <dgm:spPr/>
      <dgm:t>
        <a:bodyPr/>
        <a:lstStyle/>
        <a:p>
          <a:endParaRPr lang="en-IN"/>
        </a:p>
      </dgm:t>
    </dgm:pt>
    <dgm:pt modelId="{53D16C23-F372-4157-916F-6FD877CB142F}" type="pres">
      <dgm:prSet presAssocID="{153F4157-7B45-42AE-936C-6EF1B153A1F2}" presName="parentNode" presStyleLbl="revTx" presStyleIdx="1" presStyleCnt="3" custScaleX="126108" custScaleY="77445" custLinFactNeighborX="-40128">
        <dgm:presLayoutVars>
          <dgm:chMax val="0"/>
          <dgm:bulletEnabled val="1"/>
        </dgm:presLayoutVars>
      </dgm:prSet>
      <dgm:spPr/>
      <dgm:t>
        <a:bodyPr/>
        <a:lstStyle/>
        <a:p>
          <a:endParaRPr lang="en-IN"/>
        </a:p>
      </dgm:t>
    </dgm:pt>
    <dgm:pt modelId="{6C89303C-A43F-4DD4-BF91-14CC000001E4}" type="pres">
      <dgm:prSet presAssocID="{9FB11567-5E7D-490D-9217-EE1617545E2F}" presName="sibTrans" presStyleCnt="0"/>
      <dgm:spPr>
        <a:sp3d prstMaterial="matte">
          <a:bevelT w="127000" h="63500"/>
        </a:sp3d>
      </dgm:spPr>
    </dgm:pt>
    <dgm:pt modelId="{714850D2-3F96-4C6C-82BA-55DF1615B940}" type="pres">
      <dgm:prSet presAssocID="{2D7A36C4-35C1-4A93-9191-E0EA6AE45C55}" presName="compositeNode" presStyleCnt="0">
        <dgm:presLayoutVars>
          <dgm:bulletEnabled val="1"/>
        </dgm:presLayoutVars>
      </dgm:prSet>
      <dgm:spPr>
        <a:sp3d prstMaterial="matte">
          <a:bevelT w="127000" h="63500"/>
        </a:sp3d>
      </dgm:spPr>
    </dgm:pt>
    <dgm:pt modelId="{3F44C27D-A501-47D4-AA19-F830C8500CF5}" type="pres">
      <dgm:prSet presAssocID="{2D7A36C4-35C1-4A93-9191-E0EA6AE45C55}" presName="image" presStyleLbl="fgImgPlace1" presStyleIdx="2" presStyleCnt="3" custScaleX="116242" custScaleY="114495"/>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28575">
          <a:solidFill>
            <a:schemeClr val="tx1"/>
          </a:solidFill>
        </a:ln>
        <a:sp3d prstMaterial="matte">
          <a:bevelT w="127000" h="63500"/>
        </a:sp3d>
      </dgm:spPr>
      <dgm:t>
        <a:bodyPr/>
        <a:lstStyle/>
        <a:p>
          <a:endParaRPr lang="en-IN"/>
        </a:p>
      </dgm:t>
    </dgm:pt>
    <dgm:pt modelId="{FAFE5C00-065E-4A79-8F6D-6524D6141BCF}" type="pres">
      <dgm:prSet presAssocID="{2D7A36C4-35C1-4A93-9191-E0EA6AE45C55}" presName="childNode" presStyleLbl="node1" presStyleIdx="2" presStyleCnt="3" custScaleX="121271" custLinFactNeighborX="1502">
        <dgm:presLayoutVars>
          <dgm:bulletEnabled val="1"/>
        </dgm:presLayoutVars>
      </dgm:prSet>
      <dgm:spPr/>
      <dgm:t>
        <a:bodyPr/>
        <a:lstStyle/>
        <a:p>
          <a:endParaRPr lang="en-IN"/>
        </a:p>
      </dgm:t>
    </dgm:pt>
    <dgm:pt modelId="{EEBE0CF6-BB4C-4183-A6D0-B7B84978AA08}" type="pres">
      <dgm:prSet presAssocID="{2D7A36C4-35C1-4A93-9191-E0EA6AE45C55}" presName="parentNode" presStyleLbl="revTx" presStyleIdx="2" presStyleCnt="3" custScaleX="126108" custScaleY="77445" custLinFactNeighborX="-40128">
        <dgm:presLayoutVars>
          <dgm:chMax val="0"/>
          <dgm:bulletEnabled val="1"/>
        </dgm:presLayoutVars>
      </dgm:prSet>
      <dgm:spPr/>
      <dgm:t>
        <a:bodyPr/>
        <a:lstStyle/>
        <a:p>
          <a:endParaRPr lang="en-IN"/>
        </a:p>
      </dgm:t>
    </dgm:pt>
  </dgm:ptLst>
  <dgm:cxnLst>
    <dgm:cxn modelId="{FE6B384C-8EB9-4B15-B09D-08F632C44FD2}" srcId="{153F4157-7B45-42AE-936C-6EF1B153A1F2}" destId="{347F5384-FAD8-4F57-9271-887C26577413}" srcOrd="4" destOrd="0" parTransId="{F31CCA00-FD59-42A4-8DBF-337C9FB72DC8}" sibTransId="{F6E90522-4327-4F44-B2BB-FFFB4623023A}"/>
    <dgm:cxn modelId="{CE00B289-8517-419E-A72B-2A10635560D9}" srcId="{153F4157-7B45-42AE-936C-6EF1B153A1F2}" destId="{883E4037-DBA0-4F09-B7AB-736976830CED}" srcOrd="0" destOrd="0" parTransId="{2B8A9230-01C1-4697-B45B-6B2BF1C3F3D6}" sibTransId="{8341C469-0882-494B-A702-A02D07A92BFE}"/>
    <dgm:cxn modelId="{2889B5D1-81BD-4DDC-AAB3-45A1393B4279}" type="presOf" srcId="{5ED81CDB-D433-4449-B107-C027152133DB}" destId="{FAFE5C00-065E-4A79-8F6D-6524D6141BCF}" srcOrd="0" destOrd="1" presId="urn:microsoft.com/office/officeart/2005/8/layout/hList2"/>
    <dgm:cxn modelId="{983D5581-F405-49FC-A14C-9300BE7A5B88}" type="presOf" srcId="{2D7A36C4-35C1-4A93-9191-E0EA6AE45C55}" destId="{EEBE0CF6-BB4C-4183-A6D0-B7B84978AA08}" srcOrd="0" destOrd="0" presId="urn:microsoft.com/office/officeart/2005/8/layout/hList2"/>
    <dgm:cxn modelId="{CB073BE3-F40C-4443-A331-3CB9DF28EE56}" type="presOf" srcId="{7A5CCB09-37CE-4F3A-8F7A-57C3B802C94D}" destId="{22F098D7-857B-4EC3-BAB2-794F090C5921}" srcOrd="0" destOrd="3" presId="urn:microsoft.com/office/officeart/2005/8/layout/hList2"/>
    <dgm:cxn modelId="{0281E8F7-8361-4763-BB4C-38C689BFEBE8}" type="presOf" srcId="{BA00D0C3-8697-401F-86FC-34E42CA8F8E8}" destId="{FAFE5C00-065E-4A79-8F6D-6524D6141BCF}" srcOrd="0" destOrd="0" presId="urn:microsoft.com/office/officeart/2005/8/layout/hList2"/>
    <dgm:cxn modelId="{AAF999DA-D04B-4DB0-96D0-9C3DD80AEF6D}" type="presOf" srcId="{660D7D92-4095-4040-A71F-0D62B40D72D4}" destId="{113BC10B-EAC4-464D-BAC5-9B9A917B78DD}" srcOrd="0" destOrd="2" presId="urn:microsoft.com/office/officeart/2005/8/layout/hList2"/>
    <dgm:cxn modelId="{E8BA95FA-8C2B-4031-99D6-D48335E44BF5}" type="presOf" srcId="{347F5384-FAD8-4F57-9271-887C26577413}" destId="{113BC10B-EAC4-464D-BAC5-9B9A917B78DD}" srcOrd="0" destOrd="4" presId="urn:microsoft.com/office/officeart/2005/8/layout/hList2"/>
    <dgm:cxn modelId="{67951EB5-E911-43EA-9283-C4FD99150666}" srcId="{3ABE3D33-24F1-4BC4-A127-4DC713318389}" destId="{7A5CCB09-37CE-4F3A-8F7A-57C3B802C94D}" srcOrd="3" destOrd="0" parTransId="{7991B0BF-45B3-4AE5-863A-B33AB9587222}" sibTransId="{CB0CA747-05D9-417B-86A5-47D7DDDDB505}"/>
    <dgm:cxn modelId="{8A8BB4FC-27AF-4420-B4F8-B1629A6CBF5C}" type="presOf" srcId="{3ABE3D33-24F1-4BC4-A127-4DC713318389}" destId="{4B66C8DD-6B8F-4667-B23C-FF2A5FE636F7}" srcOrd="0" destOrd="0" presId="urn:microsoft.com/office/officeart/2005/8/layout/hList2"/>
    <dgm:cxn modelId="{A6168BF6-8115-4991-8DBC-0EA5557D3DA8}" type="presOf" srcId="{F53E58E4-5F4A-49AA-85EE-6220C039B9C8}" destId="{22F098D7-857B-4EC3-BAB2-794F090C5921}" srcOrd="0" destOrd="2" presId="urn:microsoft.com/office/officeart/2005/8/layout/hList2"/>
    <dgm:cxn modelId="{BBFA9B51-5515-444B-BCD5-775EA76E13DB}" type="presOf" srcId="{DDE2E3B2-0C9D-48B2-B411-8C8EF5800800}" destId="{FAFE5C00-065E-4A79-8F6D-6524D6141BCF}" srcOrd="0" destOrd="2" presId="urn:microsoft.com/office/officeart/2005/8/layout/hList2"/>
    <dgm:cxn modelId="{A70CAAAE-08E0-4040-B9BE-C20E42B9163B}" srcId="{3ABE3D33-24F1-4BC4-A127-4DC713318389}" destId="{E46D63B4-9866-412E-93F2-283B97AE8A99}" srcOrd="0" destOrd="0" parTransId="{EABC3138-C3A6-4CE0-AA71-33105FDF811F}" sibTransId="{2C8191B1-3631-474E-A762-9F7ADDB49D79}"/>
    <dgm:cxn modelId="{C514F0E8-6EB2-4D77-B7F6-80587B19C17C}" type="presOf" srcId="{153F4157-7B45-42AE-936C-6EF1B153A1F2}" destId="{53D16C23-F372-4157-916F-6FD877CB142F}" srcOrd="0" destOrd="0" presId="urn:microsoft.com/office/officeart/2005/8/layout/hList2"/>
    <dgm:cxn modelId="{6A6A3320-CBDA-4C91-BCE3-D8DFA679E442}" type="presOf" srcId="{E46D63B4-9866-412E-93F2-283B97AE8A99}" destId="{22F098D7-857B-4EC3-BAB2-794F090C5921}" srcOrd="0" destOrd="0" presId="urn:microsoft.com/office/officeart/2005/8/layout/hList2"/>
    <dgm:cxn modelId="{4E0BC589-3E7F-4480-87FF-DC9BD2B8475F}" type="presOf" srcId="{883E4037-DBA0-4F09-B7AB-736976830CED}" destId="{113BC10B-EAC4-464D-BAC5-9B9A917B78DD}" srcOrd="0" destOrd="0" presId="urn:microsoft.com/office/officeart/2005/8/layout/hList2"/>
    <dgm:cxn modelId="{C302D1B5-B595-45EF-81FC-FAB525C4EFF5}" type="presOf" srcId="{A355645D-6C5D-446A-9126-EEA929B26CF2}" destId="{22F098D7-857B-4EC3-BAB2-794F090C5921}" srcOrd="0" destOrd="1" presId="urn:microsoft.com/office/officeart/2005/8/layout/hList2"/>
    <dgm:cxn modelId="{70370108-A884-4E00-958D-211BB5157B88}" srcId="{DE6412E7-D20C-47CB-A038-F1E1C9B47F84}" destId="{153F4157-7B45-42AE-936C-6EF1B153A1F2}" srcOrd="1" destOrd="0" parTransId="{B8EBE87D-3802-4235-8BDE-4021C67079E5}" sibTransId="{9FB11567-5E7D-490D-9217-EE1617545E2F}"/>
    <dgm:cxn modelId="{5749B770-AD79-4758-93D5-A3E2C094581B}" srcId="{DE6412E7-D20C-47CB-A038-F1E1C9B47F84}" destId="{2D7A36C4-35C1-4A93-9191-E0EA6AE45C55}" srcOrd="2" destOrd="0" parTransId="{CDF8921E-ECC0-4CD6-9C75-C912E1EBBA87}" sibTransId="{32FEDCF2-5292-4F09-91C7-DBDD08A2383D}"/>
    <dgm:cxn modelId="{83F5FFCA-B39C-4BA9-882D-3C19E0A7DFFD}" srcId="{153F4157-7B45-42AE-936C-6EF1B153A1F2}" destId="{B0B69BF7-BE83-4505-B840-9516D4B90FAA}" srcOrd="1" destOrd="0" parTransId="{938BF3D1-8C20-496B-99D2-BABAE22020EA}" sibTransId="{55F10975-17EF-4CCE-B94C-BF151863678D}"/>
    <dgm:cxn modelId="{527C7646-5A5D-4898-979F-3940932C18E3}" srcId="{3ABE3D33-24F1-4BC4-A127-4DC713318389}" destId="{F53E58E4-5F4A-49AA-85EE-6220C039B9C8}" srcOrd="2" destOrd="0" parTransId="{78B84ABC-F580-4E7C-9A8C-4610F9E9CBAA}" sibTransId="{84E6DBBF-7FA6-430A-8173-089496841FAE}"/>
    <dgm:cxn modelId="{04D78844-ABF3-49BC-9A81-28B07784DD49}" srcId="{DE6412E7-D20C-47CB-A038-F1E1C9B47F84}" destId="{3ABE3D33-24F1-4BC4-A127-4DC713318389}" srcOrd="0" destOrd="0" parTransId="{31B31407-904B-4971-9EE9-01AC7580B3B4}" sibTransId="{2CECA06B-6131-4913-B5B3-874CD8138E4A}"/>
    <dgm:cxn modelId="{27043CEE-9463-4A6D-9A9F-ED9B068BA725}" srcId="{3ABE3D33-24F1-4BC4-A127-4DC713318389}" destId="{A355645D-6C5D-446A-9126-EEA929B26CF2}" srcOrd="1" destOrd="0" parTransId="{D02345E3-720E-4BF2-8F03-934C4DFDD50D}" sibTransId="{5D274668-2736-4FC6-B8F0-B3E885C040E0}"/>
    <dgm:cxn modelId="{902B5EA8-0B50-4250-9F2F-800B605FE1AE}" srcId="{2D7A36C4-35C1-4A93-9191-E0EA6AE45C55}" destId="{BA00D0C3-8697-401F-86FC-34E42CA8F8E8}" srcOrd="0" destOrd="0" parTransId="{EF8D7933-FC5D-4355-8870-0CB5EADC185A}" sibTransId="{80391453-BFA9-4AD7-A3CC-A5F6C80480FB}"/>
    <dgm:cxn modelId="{544589E6-C88A-4F89-BF72-7D54BED25DBC}" type="presOf" srcId="{B0B69BF7-BE83-4505-B840-9516D4B90FAA}" destId="{113BC10B-EAC4-464D-BAC5-9B9A917B78DD}" srcOrd="0" destOrd="1" presId="urn:microsoft.com/office/officeart/2005/8/layout/hList2"/>
    <dgm:cxn modelId="{10AF77E6-A792-4FE0-824D-EF1495E89CA8}" srcId="{2D7A36C4-35C1-4A93-9191-E0EA6AE45C55}" destId="{5ED81CDB-D433-4449-B107-C027152133DB}" srcOrd="1" destOrd="0" parTransId="{E6E40982-203D-4DBA-BE35-936C5DDA8765}" sibTransId="{818218D8-DEEC-4C25-BAEF-2FB4C385540D}"/>
    <dgm:cxn modelId="{BF6291C9-A18B-4116-A66A-D161192AEE7A}" type="presOf" srcId="{DE6412E7-D20C-47CB-A038-F1E1C9B47F84}" destId="{460F6AF0-85A8-40C5-A2B4-AACD7F9AB4EE}" srcOrd="0" destOrd="0" presId="urn:microsoft.com/office/officeart/2005/8/layout/hList2"/>
    <dgm:cxn modelId="{78CF3CC1-0A7A-4AAE-98E3-167B40349042}" srcId="{2D7A36C4-35C1-4A93-9191-E0EA6AE45C55}" destId="{DDE2E3B2-0C9D-48B2-B411-8C8EF5800800}" srcOrd="2" destOrd="0" parTransId="{1E58AE84-EED0-454C-8E5C-A5D13425C512}" sibTransId="{A78517A0-0BE6-4E94-B1D4-65A6868BEAAE}"/>
    <dgm:cxn modelId="{45CD1F07-1B72-4901-A89A-3C19394DD417}" srcId="{153F4157-7B45-42AE-936C-6EF1B153A1F2}" destId="{215C84AA-2BCA-4CB3-9F65-628DC56BF61C}" srcOrd="3" destOrd="0" parTransId="{528056C7-CD82-476D-BF13-D85C9ECE3D88}" sibTransId="{A145F034-BF50-49C8-9C58-CFEBB562D313}"/>
    <dgm:cxn modelId="{CEFB8FF6-75A9-4CCC-8800-70C10C92B90B}" type="presOf" srcId="{215C84AA-2BCA-4CB3-9F65-628DC56BF61C}" destId="{113BC10B-EAC4-464D-BAC5-9B9A917B78DD}" srcOrd="0" destOrd="3" presId="urn:microsoft.com/office/officeart/2005/8/layout/hList2"/>
    <dgm:cxn modelId="{58A3E641-D2D9-435B-80F0-32E4B9ABCBEE}" srcId="{153F4157-7B45-42AE-936C-6EF1B153A1F2}" destId="{660D7D92-4095-4040-A71F-0D62B40D72D4}" srcOrd="2" destOrd="0" parTransId="{2E9E0833-BD32-4E85-8E04-CD8DD764CD88}" sibTransId="{BEE0DAF2-035E-4230-BBBF-EFDA8324C301}"/>
    <dgm:cxn modelId="{132B22C1-9919-4B55-AF20-0957C2393328}" type="presParOf" srcId="{460F6AF0-85A8-40C5-A2B4-AACD7F9AB4EE}" destId="{C36FAC3C-D898-4239-940B-904AB3913D12}" srcOrd="0" destOrd="0" presId="urn:microsoft.com/office/officeart/2005/8/layout/hList2"/>
    <dgm:cxn modelId="{019E2C0D-A370-43E0-B142-D5ADE82F41A6}" type="presParOf" srcId="{C36FAC3C-D898-4239-940B-904AB3913D12}" destId="{C9C49C83-CC1E-4997-9CFB-E6EB16C75CF6}" srcOrd="0" destOrd="0" presId="urn:microsoft.com/office/officeart/2005/8/layout/hList2"/>
    <dgm:cxn modelId="{AD3566B6-920E-4CCE-A643-AFE2CDE45565}" type="presParOf" srcId="{C36FAC3C-D898-4239-940B-904AB3913D12}" destId="{22F098D7-857B-4EC3-BAB2-794F090C5921}" srcOrd="1" destOrd="0" presId="urn:microsoft.com/office/officeart/2005/8/layout/hList2"/>
    <dgm:cxn modelId="{823A93C7-A04B-41D3-AD71-C7EDF47EF334}" type="presParOf" srcId="{C36FAC3C-D898-4239-940B-904AB3913D12}" destId="{4B66C8DD-6B8F-4667-B23C-FF2A5FE636F7}" srcOrd="2" destOrd="0" presId="urn:microsoft.com/office/officeart/2005/8/layout/hList2"/>
    <dgm:cxn modelId="{8C2742C5-4D45-4C61-966D-5FE782E6A222}" type="presParOf" srcId="{460F6AF0-85A8-40C5-A2B4-AACD7F9AB4EE}" destId="{50F006E6-36D7-4A0D-A415-7F34643B3428}" srcOrd="1" destOrd="0" presId="urn:microsoft.com/office/officeart/2005/8/layout/hList2"/>
    <dgm:cxn modelId="{2298DCBD-28C6-449E-AD64-8065EBB669B6}" type="presParOf" srcId="{460F6AF0-85A8-40C5-A2B4-AACD7F9AB4EE}" destId="{9B7BD0A3-11C4-4DB3-9642-DB7678D5BF42}" srcOrd="2" destOrd="0" presId="urn:microsoft.com/office/officeart/2005/8/layout/hList2"/>
    <dgm:cxn modelId="{E381590C-85C4-4F9C-98A7-BAB83D7C8770}" type="presParOf" srcId="{9B7BD0A3-11C4-4DB3-9642-DB7678D5BF42}" destId="{74C65FF6-CED7-4AD2-A1F0-C2E676A188AD}" srcOrd="0" destOrd="0" presId="urn:microsoft.com/office/officeart/2005/8/layout/hList2"/>
    <dgm:cxn modelId="{59792A30-DDFA-4EBA-9D52-B8241BF5C245}" type="presParOf" srcId="{9B7BD0A3-11C4-4DB3-9642-DB7678D5BF42}" destId="{113BC10B-EAC4-464D-BAC5-9B9A917B78DD}" srcOrd="1" destOrd="0" presId="urn:microsoft.com/office/officeart/2005/8/layout/hList2"/>
    <dgm:cxn modelId="{EA1F03E4-1271-4D0D-9798-0F995B3424A7}" type="presParOf" srcId="{9B7BD0A3-11C4-4DB3-9642-DB7678D5BF42}" destId="{53D16C23-F372-4157-916F-6FD877CB142F}" srcOrd="2" destOrd="0" presId="urn:microsoft.com/office/officeart/2005/8/layout/hList2"/>
    <dgm:cxn modelId="{F94CE029-6B7A-4863-B825-01CC6B12D5D6}" type="presParOf" srcId="{460F6AF0-85A8-40C5-A2B4-AACD7F9AB4EE}" destId="{6C89303C-A43F-4DD4-BF91-14CC000001E4}" srcOrd="3" destOrd="0" presId="urn:microsoft.com/office/officeart/2005/8/layout/hList2"/>
    <dgm:cxn modelId="{8EA1F4CF-2042-436E-A135-9C14060EADA5}" type="presParOf" srcId="{460F6AF0-85A8-40C5-A2B4-AACD7F9AB4EE}" destId="{714850D2-3F96-4C6C-82BA-55DF1615B940}" srcOrd="4" destOrd="0" presId="urn:microsoft.com/office/officeart/2005/8/layout/hList2"/>
    <dgm:cxn modelId="{27B63824-1E2C-447C-89E2-53FFF15EBF19}" type="presParOf" srcId="{714850D2-3F96-4C6C-82BA-55DF1615B940}" destId="{3F44C27D-A501-47D4-AA19-F830C8500CF5}" srcOrd="0" destOrd="0" presId="urn:microsoft.com/office/officeart/2005/8/layout/hList2"/>
    <dgm:cxn modelId="{739A432C-D7FB-4DEF-B46D-1CF02AB3BA51}" type="presParOf" srcId="{714850D2-3F96-4C6C-82BA-55DF1615B940}" destId="{FAFE5C00-065E-4A79-8F6D-6524D6141BCF}" srcOrd="1" destOrd="0" presId="urn:microsoft.com/office/officeart/2005/8/layout/hList2"/>
    <dgm:cxn modelId="{08F78D5A-5D30-460C-9BAA-56B26DEDB831}" type="presParOf" srcId="{714850D2-3F96-4C6C-82BA-55DF1615B940}" destId="{EEBE0CF6-BB4C-4183-A6D0-B7B84978AA08}"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E6412E7-D20C-47CB-A038-F1E1C9B47F84}" type="doc">
      <dgm:prSet loTypeId="urn:microsoft.com/office/officeart/2005/8/layout/hList2" loCatId="list" qsTypeId="urn:microsoft.com/office/officeart/2005/8/quickstyle/simple1" qsCatId="simple" csTypeId="urn:microsoft.com/office/officeart/2005/8/colors/colorful4" csCatId="colorful" phldr="1"/>
      <dgm:spPr>
        <a:scene3d>
          <a:camera prst="orthographicFront">
            <a:rot lat="0" lon="0" rev="0"/>
          </a:camera>
          <a:lightRig rig="glow" dir="t">
            <a:rot lat="0" lon="0" rev="4800000"/>
          </a:lightRig>
        </a:scene3d>
      </dgm:spPr>
      <dgm:t>
        <a:bodyPr/>
        <a:lstStyle/>
        <a:p>
          <a:endParaRPr lang="en-IN"/>
        </a:p>
      </dgm:t>
    </dgm:pt>
    <dgm:pt modelId="{3ABE3D33-24F1-4BC4-A127-4DC713318389}">
      <dgm:prSet phldrT="[Text]"/>
      <dgm:spPr>
        <a:scene3d>
          <a:camera prst="orthographicFront">
            <a:rot lat="0" lon="0" rev="0"/>
          </a:camera>
          <a:lightRig rig="glow" dir="t">
            <a:rot lat="0" lon="0" rev="4800000"/>
          </a:lightRig>
        </a:scene3d>
        <a:sp3d prstMaterial="matte">
          <a:bevelT w="127000" h="63500"/>
        </a:sp3d>
      </dgm:spPr>
      <dgm:t>
        <a:bodyPr/>
        <a:lstStyle/>
        <a:p>
          <a:pPr algn="ctr"/>
          <a:r>
            <a:rPr lang="en-US" b="1" dirty="0" smtClean="0">
              <a:solidFill>
                <a:schemeClr val="tx1"/>
              </a:solidFill>
              <a:effectLst>
                <a:glow rad="228600">
                  <a:schemeClr val="accent2">
                    <a:satMod val="175000"/>
                    <a:alpha val="40000"/>
                  </a:schemeClr>
                </a:glow>
              </a:effectLst>
            </a:rPr>
            <a:t>Vision</a:t>
          </a:r>
          <a:endParaRPr lang="en-IN" b="1" dirty="0">
            <a:solidFill>
              <a:schemeClr val="tx1"/>
            </a:solidFill>
            <a:effectLst>
              <a:glow rad="228600">
                <a:schemeClr val="accent2">
                  <a:satMod val="175000"/>
                  <a:alpha val="40000"/>
                </a:schemeClr>
              </a:glow>
            </a:effectLst>
          </a:endParaRPr>
        </a:p>
      </dgm:t>
    </dgm:pt>
    <dgm:pt modelId="{31B31407-904B-4971-9EE9-01AC7580B3B4}" type="parTrans" cxnId="{04D78844-ABF3-49BC-9A81-28B07784DD49}">
      <dgm:prSet/>
      <dgm:spPr/>
      <dgm:t>
        <a:bodyPr/>
        <a:lstStyle/>
        <a:p>
          <a:endParaRPr lang="en-IN">
            <a:solidFill>
              <a:schemeClr val="tx1"/>
            </a:solidFill>
          </a:endParaRPr>
        </a:p>
      </dgm:t>
    </dgm:pt>
    <dgm:pt modelId="{2CECA06B-6131-4913-B5B3-874CD8138E4A}" type="sibTrans" cxnId="{04D78844-ABF3-49BC-9A81-28B07784DD49}">
      <dgm:prSet/>
      <dgm:spPr/>
      <dgm:t>
        <a:bodyPr/>
        <a:lstStyle/>
        <a:p>
          <a:endParaRPr lang="en-IN">
            <a:solidFill>
              <a:schemeClr val="tx1"/>
            </a:solidFill>
          </a:endParaRPr>
        </a:p>
      </dgm:t>
    </dgm:pt>
    <dgm:pt modelId="{E46D63B4-9866-412E-93F2-283B97AE8A99}">
      <dgm:prSet phldrT="[Text]" custT="1"/>
      <dgm:spPr>
        <a:sp3d prstMaterial="matte">
          <a:bevelT w="127000" h="63500"/>
        </a:sp3d>
      </dgm:spPr>
      <dgm:t>
        <a:bodyPr/>
        <a:lstStyle/>
        <a:p>
          <a:r>
            <a:rPr lang="en-US" sz="2600" dirty="0" smtClean="0">
              <a:solidFill>
                <a:schemeClr val="tx1"/>
              </a:solidFill>
            </a:rPr>
            <a:t>Comfort Vision</a:t>
          </a:r>
          <a:endParaRPr lang="en-IN" sz="2600" dirty="0">
            <a:solidFill>
              <a:schemeClr val="tx1"/>
            </a:solidFill>
          </a:endParaRPr>
        </a:p>
      </dgm:t>
    </dgm:pt>
    <dgm:pt modelId="{EABC3138-C3A6-4CE0-AA71-33105FDF811F}" type="parTrans" cxnId="{A70CAAAE-08E0-4040-B9BE-C20E42B9163B}">
      <dgm:prSet/>
      <dgm:spPr/>
      <dgm:t>
        <a:bodyPr/>
        <a:lstStyle/>
        <a:p>
          <a:endParaRPr lang="en-IN">
            <a:solidFill>
              <a:schemeClr val="tx1"/>
            </a:solidFill>
          </a:endParaRPr>
        </a:p>
      </dgm:t>
    </dgm:pt>
    <dgm:pt modelId="{2C8191B1-3631-474E-A762-9F7ADDB49D79}" type="sibTrans" cxnId="{A70CAAAE-08E0-4040-B9BE-C20E42B9163B}">
      <dgm:prSet/>
      <dgm:spPr/>
      <dgm:t>
        <a:bodyPr/>
        <a:lstStyle/>
        <a:p>
          <a:endParaRPr lang="en-IN">
            <a:solidFill>
              <a:schemeClr val="tx1"/>
            </a:solidFill>
          </a:endParaRPr>
        </a:p>
      </dgm:t>
    </dgm:pt>
    <dgm:pt modelId="{A355645D-6C5D-446A-9126-EEA929B26CF2}">
      <dgm:prSet phldrT="[Text]" custT="1"/>
      <dgm:spPr>
        <a:sp3d prstMaterial="matte">
          <a:bevelT w="127000" h="63500"/>
        </a:sp3d>
      </dgm:spPr>
      <dgm:t>
        <a:bodyPr/>
        <a:lstStyle/>
        <a:p>
          <a:r>
            <a:rPr lang="en-US" sz="2600" smtClean="0">
              <a:solidFill>
                <a:schemeClr val="tx1"/>
              </a:solidFill>
            </a:rPr>
            <a:t>Stick to job</a:t>
          </a:r>
          <a:endParaRPr lang="en-IN" sz="2600" dirty="0">
            <a:solidFill>
              <a:schemeClr val="tx1"/>
            </a:solidFill>
          </a:endParaRPr>
        </a:p>
      </dgm:t>
    </dgm:pt>
    <dgm:pt modelId="{D02345E3-720E-4BF2-8F03-934C4DFDD50D}" type="parTrans" cxnId="{27043CEE-9463-4A6D-9A9F-ED9B068BA725}">
      <dgm:prSet/>
      <dgm:spPr/>
      <dgm:t>
        <a:bodyPr/>
        <a:lstStyle/>
        <a:p>
          <a:endParaRPr lang="en-IN">
            <a:solidFill>
              <a:schemeClr val="tx1"/>
            </a:solidFill>
          </a:endParaRPr>
        </a:p>
      </dgm:t>
    </dgm:pt>
    <dgm:pt modelId="{5D274668-2736-4FC6-B8F0-B3E885C040E0}" type="sibTrans" cxnId="{27043CEE-9463-4A6D-9A9F-ED9B068BA725}">
      <dgm:prSet/>
      <dgm:spPr/>
      <dgm:t>
        <a:bodyPr/>
        <a:lstStyle/>
        <a:p>
          <a:endParaRPr lang="en-IN">
            <a:solidFill>
              <a:schemeClr val="tx1"/>
            </a:solidFill>
          </a:endParaRPr>
        </a:p>
      </dgm:t>
    </dgm:pt>
    <dgm:pt modelId="{153F4157-7B45-42AE-936C-6EF1B153A1F2}">
      <dgm:prSet phldrT="[Text]"/>
      <dgm:spPr>
        <a:sp3d prstMaterial="matte">
          <a:bevelT w="127000" h="63500"/>
        </a:sp3d>
      </dgm:spPr>
      <dgm:t>
        <a:bodyPr/>
        <a:lstStyle/>
        <a:p>
          <a:pPr algn="ctr"/>
          <a:r>
            <a:rPr lang="en-US" b="1" dirty="0" smtClean="0">
              <a:solidFill>
                <a:schemeClr val="tx1"/>
              </a:solidFill>
              <a:effectLst>
                <a:glow rad="228600">
                  <a:schemeClr val="accent2">
                    <a:satMod val="175000"/>
                    <a:alpha val="40000"/>
                  </a:schemeClr>
                </a:glow>
              </a:effectLst>
            </a:rPr>
            <a:t>Career</a:t>
          </a:r>
          <a:endParaRPr lang="en-IN" b="1" dirty="0">
            <a:solidFill>
              <a:schemeClr val="tx1"/>
            </a:solidFill>
            <a:effectLst>
              <a:glow rad="228600">
                <a:schemeClr val="accent2">
                  <a:satMod val="175000"/>
                  <a:alpha val="40000"/>
                </a:schemeClr>
              </a:glow>
            </a:effectLst>
          </a:endParaRPr>
        </a:p>
      </dgm:t>
    </dgm:pt>
    <dgm:pt modelId="{B8EBE87D-3802-4235-8BDE-4021C67079E5}" type="parTrans" cxnId="{70370108-A884-4E00-958D-211BB5157B88}">
      <dgm:prSet/>
      <dgm:spPr/>
      <dgm:t>
        <a:bodyPr/>
        <a:lstStyle/>
        <a:p>
          <a:endParaRPr lang="en-IN">
            <a:solidFill>
              <a:schemeClr val="tx1"/>
            </a:solidFill>
          </a:endParaRPr>
        </a:p>
      </dgm:t>
    </dgm:pt>
    <dgm:pt modelId="{9FB11567-5E7D-490D-9217-EE1617545E2F}" type="sibTrans" cxnId="{70370108-A884-4E00-958D-211BB5157B88}">
      <dgm:prSet/>
      <dgm:spPr/>
      <dgm:t>
        <a:bodyPr/>
        <a:lstStyle/>
        <a:p>
          <a:endParaRPr lang="en-IN">
            <a:solidFill>
              <a:schemeClr val="tx1"/>
            </a:solidFill>
          </a:endParaRPr>
        </a:p>
      </dgm:t>
    </dgm:pt>
    <dgm:pt modelId="{883E4037-DBA0-4F09-B7AB-736976830CED}">
      <dgm:prSet phldrT="[Text]" custT="1"/>
      <dgm:spPr>
        <a:sp3d prstMaterial="matte">
          <a:bevelT w="127000" h="63500"/>
        </a:sp3d>
      </dgm:spPr>
      <dgm:t>
        <a:bodyPr/>
        <a:lstStyle/>
        <a:p>
          <a:r>
            <a:rPr lang="en-US" sz="2600" smtClean="0">
              <a:solidFill>
                <a:schemeClr val="tx1"/>
              </a:solidFill>
            </a:rPr>
            <a:t>Acquisitive Career</a:t>
          </a:r>
          <a:endParaRPr lang="en-IN" sz="2600" dirty="0">
            <a:solidFill>
              <a:schemeClr val="tx1"/>
            </a:solidFill>
          </a:endParaRPr>
        </a:p>
      </dgm:t>
    </dgm:pt>
    <dgm:pt modelId="{2B8A9230-01C1-4697-B45B-6B2BF1C3F3D6}" type="parTrans" cxnId="{CE00B289-8517-419E-A72B-2A10635560D9}">
      <dgm:prSet/>
      <dgm:spPr/>
      <dgm:t>
        <a:bodyPr/>
        <a:lstStyle/>
        <a:p>
          <a:endParaRPr lang="en-IN">
            <a:solidFill>
              <a:schemeClr val="tx1"/>
            </a:solidFill>
          </a:endParaRPr>
        </a:p>
      </dgm:t>
    </dgm:pt>
    <dgm:pt modelId="{8341C469-0882-494B-A702-A02D07A92BFE}" type="sibTrans" cxnId="{CE00B289-8517-419E-A72B-2A10635560D9}">
      <dgm:prSet/>
      <dgm:spPr/>
      <dgm:t>
        <a:bodyPr/>
        <a:lstStyle/>
        <a:p>
          <a:endParaRPr lang="en-IN">
            <a:solidFill>
              <a:schemeClr val="tx1"/>
            </a:solidFill>
          </a:endParaRPr>
        </a:p>
      </dgm:t>
    </dgm:pt>
    <dgm:pt modelId="{B0B69BF7-BE83-4505-B840-9516D4B90FAA}">
      <dgm:prSet phldrT="[Text]" custT="1"/>
      <dgm:spPr>
        <a:sp3d prstMaterial="matte">
          <a:bevelT w="127000" h="63500"/>
        </a:sp3d>
      </dgm:spPr>
      <dgm:t>
        <a:bodyPr/>
        <a:lstStyle/>
        <a:p>
          <a:r>
            <a:rPr lang="en-US" sz="2600" smtClean="0">
              <a:solidFill>
                <a:schemeClr val="tx1"/>
              </a:solidFill>
            </a:rPr>
            <a:t>Concern for Self Achievements </a:t>
          </a:r>
          <a:endParaRPr lang="en-IN" sz="2600" dirty="0">
            <a:solidFill>
              <a:schemeClr val="tx1"/>
            </a:solidFill>
          </a:endParaRPr>
        </a:p>
      </dgm:t>
    </dgm:pt>
    <dgm:pt modelId="{938BF3D1-8C20-496B-99D2-BABAE22020EA}" type="parTrans" cxnId="{83F5FFCA-B39C-4BA9-882D-3C19E0A7DFFD}">
      <dgm:prSet/>
      <dgm:spPr/>
      <dgm:t>
        <a:bodyPr/>
        <a:lstStyle/>
        <a:p>
          <a:endParaRPr lang="en-IN">
            <a:solidFill>
              <a:schemeClr val="tx1"/>
            </a:solidFill>
          </a:endParaRPr>
        </a:p>
      </dgm:t>
    </dgm:pt>
    <dgm:pt modelId="{55F10975-17EF-4CCE-B94C-BF151863678D}" type="sibTrans" cxnId="{83F5FFCA-B39C-4BA9-882D-3C19E0A7DFFD}">
      <dgm:prSet/>
      <dgm:spPr/>
      <dgm:t>
        <a:bodyPr/>
        <a:lstStyle/>
        <a:p>
          <a:endParaRPr lang="en-IN">
            <a:solidFill>
              <a:schemeClr val="tx1"/>
            </a:solidFill>
          </a:endParaRPr>
        </a:p>
      </dgm:t>
    </dgm:pt>
    <dgm:pt modelId="{2D7A36C4-35C1-4A93-9191-E0EA6AE45C55}">
      <dgm:prSet phldrT="[Text]"/>
      <dgm:spPr>
        <a:sp3d prstMaterial="matte">
          <a:bevelT w="127000" h="63500"/>
        </a:sp3d>
      </dgm:spPr>
      <dgm:t>
        <a:bodyPr/>
        <a:lstStyle/>
        <a:p>
          <a:pPr algn="ctr"/>
          <a:r>
            <a:rPr lang="en-US" b="1" dirty="0" smtClean="0">
              <a:solidFill>
                <a:schemeClr val="tx1"/>
              </a:solidFill>
              <a:effectLst>
                <a:glow rad="228600">
                  <a:schemeClr val="accent2">
                    <a:satMod val="175000"/>
                    <a:alpha val="40000"/>
                  </a:schemeClr>
                </a:glow>
              </a:effectLst>
            </a:rPr>
            <a:t>Success</a:t>
          </a:r>
          <a:endParaRPr lang="en-IN" b="1" dirty="0">
            <a:solidFill>
              <a:schemeClr val="tx1"/>
            </a:solidFill>
            <a:effectLst>
              <a:glow rad="228600">
                <a:schemeClr val="accent2">
                  <a:satMod val="175000"/>
                  <a:alpha val="40000"/>
                </a:schemeClr>
              </a:glow>
            </a:effectLst>
          </a:endParaRPr>
        </a:p>
      </dgm:t>
    </dgm:pt>
    <dgm:pt modelId="{CDF8921E-ECC0-4CD6-9C75-C912E1EBBA87}" type="parTrans" cxnId="{5749B770-AD79-4758-93D5-A3E2C094581B}">
      <dgm:prSet/>
      <dgm:spPr/>
      <dgm:t>
        <a:bodyPr/>
        <a:lstStyle/>
        <a:p>
          <a:endParaRPr lang="en-IN">
            <a:solidFill>
              <a:schemeClr val="tx1"/>
            </a:solidFill>
          </a:endParaRPr>
        </a:p>
      </dgm:t>
    </dgm:pt>
    <dgm:pt modelId="{32FEDCF2-5292-4F09-91C7-DBDD08A2383D}" type="sibTrans" cxnId="{5749B770-AD79-4758-93D5-A3E2C094581B}">
      <dgm:prSet/>
      <dgm:spPr/>
      <dgm:t>
        <a:bodyPr/>
        <a:lstStyle/>
        <a:p>
          <a:endParaRPr lang="en-IN">
            <a:solidFill>
              <a:schemeClr val="tx1"/>
            </a:solidFill>
          </a:endParaRPr>
        </a:p>
      </dgm:t>
    </dgm:pt>
    <dgm:pt modelId="{BA00D0C3-8697-401F-86FC-34E42CA8F8E8}">
      <dgm:prSet phldrT="[Text]" custT="1"/>
      <dgm:spPr>
        <a:sp3d prstMaterial="matte">
          <a:bevelT w="127000" h="63500"/>
        </a:sp3d>
      </dgm:spPr>
      <dgm:t>
        <a:bodyPr/>
        <a:lstStyle/>
        <a:p>
          <a:r>
            <a:rPr lang="en-US" sz="2600" smtClean="0">
              <a:solidFill>
                <a:schemeClr val="tx1"/>
              </a:solidFill>
            </a:rPr>
            <a:t>Material Success</a:t>
          </a:r>
          <a:endParaRPr lang="en-IN" sz="2600" dirty="0">
            <a:solidFill>
              <a:schemeClr val="tx1"/>
            </a:solidFill>
          </a:endParaRPr>
        </a:p>
      </dgm:t>
    </dgm:pt>
    <dgm:pt modelId="{EF8D7933-FC5D-4355-8870-0CB5EADC185A}" type="parTrans" cxnId="{902B5EA8-0B50-4250-9F2F-800B605FE1AE}">
      <dgm:prSet/>
      <dgm:spPr/>
      <dgm:t>
        <a:bodyPr/>
        <a:lstStyle/>
        <a:p>
          <a:endParaRPr lang="en-IN">
            <a:solidFill>
              <a:schemeClr val="tx1"/>
            </a:solidFill>
          </a:endParaRPr>
        </a:p>
      </dgm:t>
    </dgm:pt>
    <dgm:pt modelId="{80391453-BFA9-4AD7-A3CC-A5F6C80480FB}" type="sibTrans" cxnId="{902B5EA8-0B50-4250-9F2F-800B605FE1AE}">
      <dgm:prSet/>
      <dgm:spPr/>
      <dgm:t>
        <a:bodyPr/>
        <a:lstStyle/>
        <a:p>
          <a:endParaRPr lang="en-IN">
            <a:solidFill>
              <a:schemeClr val="tx1"/>
            </a:solidFill>
          </a:endParaRPr>
        </a:p>
      </dgm:t>
    </dgm:pt>
    <dgm:pt modelId="{5ED81CDB-D433-4449-B107-C027152133DB}">
      <dgm:prSet phldrT="[Text]" custT="1"/>
      <dgm:spPr>
        <a:sp3d prstMaterial="matte">
          <a:bevelT w="127000" h="63500"/>
        </a:sp3d>
      </dgm:spPr>
      <dgm:t>
        <a:bodyPr/>
        <a:lstStyle/>
        <a:p>
          <a:r>
            <a:rPr lang="en-US" sz="2600" smtClean="0">
              <a:solidFill>
                <a:schemeClr val="tx1"/>
              </a:solidFill>
            </a:rPr>
            <a:t>Achievements</a:t>
          </a:r>
          <a:endParaRPr lang="en-IN" sz="2600" dirty="0">
            <a:solidFill>
              <a:schemeClr val="tx1"/>
            </a:solidFill>
          </a:endParaRPr>
        </a:p>
      </dgm:t>
    </dgm:pt>
    <dgm:pt modelId="{E6E40982-203D-4DBA-BE35-936C5DDA8765}" type="parTrans" cxnId="{10AF77E6-A792-4FE0-824D-EF1495E89CA8}">
      <dgm:prSet/>
      <dgm:spPr/>
      <dgm:t>
        <a:bodyPr/>
        <a:lstStyle/>
        <a:p>
          <a:endParaRPr lang="en-IN">
            <a:solidFill>
              <a:schemeClr val="tx1"/>
            </a:solidFill>
          </a:endParaRPr>
        </a:p>
      </dgm:t>
    </dgm:pt>
    <dgm:pt modelId="{818218D8-DEEC-4C25-BAEF-2FB4C385540D}" type="sibTrans" cxnId="{10AF77E6-A792-4FE0-824D-EF1495E89CA8}">
      <dgm:prSet/>
      <dgm:spPr/>
      <dgm:t>
        <a:bodyPr/>
        <a:lstStyle/>
        <a:p>
          <a:endParaRPr lang="en-IN">
            <a:solidFill>
              <a:schemeClr val="tx1"/>
            </a:solidFill>
          </a:endParaRPr>
        </a:p>
      </dgm:t>
    </dgm:pt>
    <dgm:pt modelId="{DDE2E3B2-0C9D-48B2-B411-8C8EF5800800}">
      <dgm:prSet phldrT="[Text]" custT="1"/>
      <dgm:spPr>
        <a:sp3d prstMaterial="matte">
          <a:bevelT w="127000" h="63500"/>
        </a:sp3d>
      </dgm:spPr>
      <dgm:t>
        <a:bodyPr/>
        <a:lstStyle/>
        <a:p>
          <a:r>
            <a:rPr lang="en-US" sz="2600" smtClean="0">
              <a:solidFill>
                <a:schemeClr val="tx1"/>
              </a:solidFill>
            </a:rPr>
            <a:t>External Success</a:t>
          </a:r>
          <a:endParaRPr lang="en-IN" sz="2600" dirty="0">
            <a:solidFill>
              <a:schemeClr val="tx1"/>
            </a:solidFill>
          </a:endParaRPr>
        </a:p>
      </dgm:t>
    </dgm:pt>
    <dgm:pt modelId="{1E58AE84-EED0-454C-8E5C-A5D13425C512}" type="parTrans" cxnId="{78CF3CC1-0A7A-4AAE-98E3-167B40349042}">
      <dgm:prSet/>
      <dgm:spPr/>
      <dgm:t>
        <a:bodyPr/>
        <a:lstStyle/>
        <a:p>
          <a:endParaRPr lang="en-IN">
            <a:solidFill>
              <a:schemeClr val="tx1"/>
            </a:solidFill>
          </a:endParaRPr>
        </a:p>
      </dgm:t>
    </dgm:pt>
    <dgm:pt modelId="{A78517A0-0BE6-4E94-B1D4-65A6868BEAAE}" type="sibTrans" cxnId="{78CF3CC1-0A7A-4AAE-98E3-167B40349042}">
      <dgm:prSet/>
      <dgm:spPr/>
      <dgm:t>
        <a:bodyPr/>
        <a:lstStyle/>
        <a:p>
          <a:endParaRPr lang="en-IN">
            <a:solidFill>
              <a:schemeClr val="tx1"/>
            </a:solidFill>
          </a:endParaRPr>
        </a:p>
      </dgm:t>
    </dgm:pt>
    <dgm:pt modelId="{347F5384-FAD8-4F57-9271-887C26577413}">
      <dgm:prSet phldrT="[Text]" custT="1"/>
      <dgm:spPr>
        <a:sp3d prstMaterial="matte">
          <a:bevelT w="127000" h="63500"/>
        </a:sp3d>
      </dgm:spPr>
      <dgm:t>
        <a:bodyPr/>
        <a:lstStyle/>
        <a:p>
          <a:endParaRPr lang="en-IN" sz="2600" dirty="0">
            <a:solidFill>
              <a:schemeClr val="tx1"/>
            </a:solidFill>
          </a:endParaRPr>
        </a:p>
      </dgm:t>
    </dgm:pt>
    <dgm:pt modelId="{F31CCA00-FD59-42A4-8DBF-337C9FB72DC8}" type="parTrans" cxnId="{FE6B384C-8EB9-4B15-B09D-08F632C44FD2}">
      <dgm:prSet/>
      <dgm:spPr/>
      <dgm:t>
        <a:bodyPr/>
        <a:lstStyle/>
        <a:p>
          <a:endParaRPr lang="en-IN">
            <a:solidFill>
              <a:schemeClr val="tx1"/>
            </a:solidFill>
          </a:endParaRPr>
        </a:p>
      </dgm:t>
    </dgm:pt>
    <dgm:pt modelId="{F6E90522-4327-4F44-B2BB-FFFB4623023A}" type="sibTrans" cxnId="{FE6B384C-8EB9-4B15-B09D-08F632C44FD2}">
      <dgm:prSet/>
      <dgm:spPr/>
      <dgm:t>
        <a:bodyPr/>
        <a:lstStyle/>
        <a:p>
          <a:endParaRPr lang="en-IN">
            <a:solidFill>
              <a:schemeClr val="tx1"/>
            </a:solidFill>
          </a:endParaRPr>
        </a:p>
      </dgm:t>
    </dgm:pt>
    <dgm:pt modelId="{660D7D92-4095-4040-A71F-0D62B40D72D4}">
      <dgm:prSet phldrT="[Text]" custT="1"/>
      <dgm:spPr>
        <a:sp3d prstMaterial="matte">
          <a:bevelT w="127000" h="63500"/>
        </a:sp3d>
      </dgm:spPr>
      <dgm:t>
        <a:bodyPr/>
        <a:lstStyle/>
        <a:p>
          <a:r>
            <a:rPr lang="en-US" sz="2600" smtClean="0">
              <a:solidFill>
                <a:schemeClr val="tx1"/>
              </a:solidFill>
            </a:rPr>
            <a:t>Disengaged with tasks </a:t>
          </a:r>
          <a:endParaRPr lang="en-IN" sz="2600" dirty="0">
            <a:solidFill>
              <a:schemeClr val="tx1"/>
            </a:solidFill>
          </a:endParaRPr>
        </a:p>
      </dgm:t>
    </dgm:pt>
    <dgm:pt modelId="{2E9E0833-BD32-4E85-8E04-CD8DD764CD88}" type="parTrans" cxnId="{58A3E641-D2D9-435B-80F0-32E4B9ABCBEE}">
      <dgm:prSet/>
      <dgm:spPr/>
      <dgm:t>
        <a:bodyPr/>
        <a:lstStyle/>
        <a:p>
          <a:endParaRPr lang="en-IN">
            <a:solidFill>
              <a:schemeClr val="tx1"/>
            </a:solidFill>
          </a:endParaRPr>
        </a:p>
      </dgm:t>
    </dgm:pt>
    <dgm:pt modelId="{BEE0DAF2-035E-4230-BBBF-EFDA8324C301}" type="sibTrans" cxnId="{58A3E641-D2D9-435B-80F0-32E4B9ABCBEE}">
      <dgm:prSet/>
      <dgm:spPr/>
      <dgm:t>
        <a:bodyPr/>
        <a:lstStyle/>
        <a:p>
          <a:endParaRPr lang="en-IN">
            <a:solidFill>
              <a:schemeClr val="tx1"/>
            </a:solidFill>
          </a:endParaRPr>
        </a:p>
      </dgm:t>
    </dgm:pt>
    <dgm:pt modelId="{215C84AA-2BCA-4CB3-9F65-628DC56BF61C}">
      <dgm:prSet phldrT="[Text]" custT="1"/>
      <dgm:spPr>
        <a:sp3d prstMaterial="matte">
          <a:bevelT w="127000" h="63500"/>
        </a:sp3d>
      </dgm:spPr>
      <dgm:t>
        <a:bodyPr/>
        <a:lstStyle/>
        <a:p>
          <a:r>
            <a:rPr lang="en-US" sz="2600" smtClean="0">
              <a:solidFill>
                <a:schemeClr val="tx1"/>
              </a:solidFill>
            </a:rPr>
            <a:t>I am doing because it has been given to ME</a:t>
          </a:r>
          <a:endParaRPr lang="en-IN" sz="2600" dirty="0">
            <a:solidFill>
              <a:schemeClr val="tx1"/>
            </a:solidFill>
          </a:endParaRPr>
        </a:p>
      </dgm:t>
    </dgm:pt>
    <dgm:pt modelId="{528056C7-CD82-476D-BF13-D85C9ECE3D88}" type="parTrans" cxnId="{45CD1F07-1B72-4901-A89A-3C19394DD417}">
      <dgm:prSet/>
      <dgm:spPr/>
      <dgm:t>
        <a:bodyPr/>
        <a:lstStyle/>
        <a:p>
          <a:endParaRPr lang="en-IN">
            <a:solidFill>
              <a:schemeClr val="tx1"/>
            </a:solidFill>
          </a:endParaRPr>
        </a:p>
      </dgm:t>
    </dgm:pt>
    <dgm:pt modelId="{A145F034-BF50-49C8-9C58-CFEBB562D313}" type="sibTrans" cxnId="{45CD1F07-1B72-4901-A89A-3C19394DD417}">
      <dgm:prSet/>
      <dgm:spPr/>
      <dgm:t>
        <a:bodyPr/>
        <a:lstStyle/>
        <a:p>
          <a:endParaRPr lang="en-IN">
            <a:solidFill>
              <a:schemeClr val="tx1"/>
            </a:solidFill>
          </a:endParaRPr>
        </a:p>
      </dgm:t>
    </dgm:pt>
    <dgm:pt modelId="{3BC01593-CEED-45EC-812D-E8C7F137CDA6}">
      <dgm:prSet phldrT="[Text]" custT="1"/>
      <dgm:spPr>
        <a:sp3d prstMaterial="matte">
          <a:bevelT w="127000" h="63500"/>
        </a:sp3d>
      </dgm:spPr>
      <dgm:t>
        <a:bodyPr/>
        <a:lstStyle/>
        <a:p>
          <a:r>
            <a:rPr lang="en-US" sz="2600" smtClean="0">
              <a:solidFill>
                <a:schemeClr val="tx1"/>
              </a:solidFill>
            </a:rPr>
            <a:t>Nothing out of Comfort Zone</a:t>
          </a:r>
          <a:endParaRPr lang="en-IN" sz="2600" dirty="0">
            <a:solidFill>
              <a:schemeClr val="tx1"/>
            </a:solidFill>
          </a:endParaRPr>
        </a:p>
      </dgm:t>
    </dgm:pt>
    <dgm:pt modelId="{8B124B2B-2AD6-4F46-A8B2-58B40A110ED3}" type="parTrans" cxnId="{EA7C0C78-723D-4C67-8838-BC552BE4CB83}">
      <dgm:prSet/>
      <dgm:spPr/>
      <dgm:t>
        <a:bodyPr/>
        <a:lstStyle/>
        <a:p>
          <a:endParaRPr lang="en-IN">
            <a:solidFill>
              <a:schemeClr val="tx1"/>
            </a:solidFill>
          </a:endParaRPr>
        </a:p>
      </dgm:t>
    </dgm:pt>
    <dgm:pt modelId="{3AA0D125-619C-4C8B-BD2B-FF26B92D43AD}" type="sibTrans" cxnId="{EA7C0C78-723D-4C67-8838-BC552BE4CB83}">
      <dgm:prSet/>
      <dgm:spPr/>
      <dgm:t>
        <a:bodyPr/>
        <a:lstStyle/>
        <a:p>
          <a:endParaRPr lang="en-IN">
            <a:solidFill>
              <a:schemeClr val="tx1"/>
            </a:solidFill>
          </a:endParaRPr>
        </a:p>
      </dgm:t>
    </dgm:pt>
    <dgm:pt modelId="{A6D979B2-7058-411A-A443-6DB85746F913}">
      <dgm:prSet phldrT="[Text]" custT="1"/>
      <dgm:spPr>
        <a:sp3d prstMaterial="matte">
          <a:bevelT w="127000" h="63500"/>
        </a:sp3d>
      </dgm:spPr>
      <dgm:t>
        <a:bodyPr/>
        <a:lstStyle/>
        <a:p>
          <a:r>
            <a:rPr lang="en-US" sz="2600" smtClean="0">
              <a:solidFill>
                <a:schemeClr val="tx1"/>
              </a:solidFill>
            </a:rPr>
            <a:t>No Initiatives</a:t>
          </a:r>
          <a:endParaRPr lang="en-IN" sz="2600" dirty="0">
            <a:solidFill>
              <a:schemeClr val="tx1"/>
            </a:solidFill>
          </a:endParaRPr>
        </a:p>
      </dgm:t>
    </dgm:pt>
    <dgm:pt modelId="{4FE439A7-65A1-41D1-A5CA-A53319DEAC9B}" type="parTrans" cxnId="{DC3B77D4-B649-410C-9ADA-EED7E49949FE}">
      <dgm:prSet/>
      <dgm:spPr/>
      <dgm:t>
        <a:bodyPr/>
        <a:lstStyle/>
        <a:p>
          <a:endParaRPr lang="en-IN">
            <a:solidFill>
              <a:schemeClr val="tx1"/>
            </a:solidFill>
          </a:endParaRPr>
        </a:p>
      </dgm:t>
    </dgm:pt>
    <dgm:pt modelId="{6B21DB3A-0069-45EA-9989-2599BF1A9814}" type="sibTrans" cxnId="{DC3B77D4-B649-410C-9ADA-EED7E49949FE}">
      <dgm:prSet/>
      <dgm:spPr/>
      <dgm:t>
        <a:bodyPr/>
        <a:lstStyle/>
        <a:p>
          <a:endParaRPr lang="en-IN">
            <a:solidFill>
              <a:schemeClr val="tx1"/>
            </a:solidFill>
          </a:endParaRPr>
        </a:p>
      </dgm:t>
    </dgm:pt>
    <dgm:pt modelId="{BBF8F217-4C1F-456B-8E35-8932878F259F}">
      <dgm:prSet phldrT="[Text]" custT="1"/>
      <dgm:spPr>
        <a:sp3d prstMaterial="matte">
          <a:bevelT w="127000" h="63500"/>
        </a:sp3d>
      </dgm:spPr>
      <dgm:t>
        <a:bodyPr/>
        <a:lstStyle/>
        <a:p>
          <a:r>
            <a:rPr lang="en-US" sz="2600" smtClean="0">
              <a:solidFill>
                <a:schemeClr val="tx1"/>
              </a:solidFill>
            </a:rPr>
            <a:t>“I” not “WE”</a:t>
          </a:r>
          <a:endParaRPr lang="en-IN" sz="2600" dirty="0">
            <a:solidFill>
              <a:schemeClr val="tx1"/>
            </a:solidFill>
          </a:endParaRPr>
        </a:p>
      </dgm:t>
    </dgm:pt>
    <dgm:pt modelId="{F5C88031-B193-4FD7-8E01-CC6B2AC5363B}" type="parTrans" cxnId="{42169B41-904A-4D4F-A21C-6178C20553B8}">
      <dgm:prSet/>
      <dgm:spPr/>
      <dgm:t>
        <a:bodyPr/>
        <a:lstStyle/>
        <a:p>
          <a:endParaRPr lang="en-IN">
            <a:solidFill>
              <a:schemeClr val="tx1"/>
            </a:solidFill>
          </a:endParaRPr>
        </a:p>
      </dgm:t>
    </dgm:pt>
    <dgm:pt modelId="{6A1B500A-504D-4F93-914D-A03C878EC5DA}" type="sibTrans" cxnId="{42169B41-904A-4D4F-A21C-6178C20553B8}">
      <dgm:prSet/>
      <dgm:spPr/>
      <dgm:t>
        <a:bodyPr/>
        <a:lstStyle/>
        <a:p>
          <a:endParaRPr lang="en-IN">
            <a:solidFill>
              <a:schemeClr val="tx1"/>
            </a:solidFill>
          </a:endParaRPr>
        </a:p>
      </dgm:t>
    </dgm:pt>
    <dgm:pt modelId="{E74DDCD1-A4AD-4DD0-AB16-1AE0D423400E}">
      <dgm:prSet phldrT="[Text]" custT="1"/>
      <dgm:spPr>
        <a:sp3d prstMaterial="matte">
          <a:bevelT w="127000" h="63500"/>
        </a:sp3d>
      </dgm:spPr>
      <dgm:t>
        <a:bodyPr/>
        <a:lstStyle/>
        <a:p>
          <a:endParaRPr lang="en-IN" sz="2600" dirty="0">
            <a:solidFill>
              <a:schemeClr val="tx1"/>
            </a:solidFill>
          </a:endParaRPr>
        </a:p>
      </dgm:t>
    </dgm:pt>
    <dgm:pt modelId="{CCDB36F7-6034-4A26-B892-3E30641BC9AD}" type="parTrans" cxnId="{4F97F876-B41B-4985-B889-804B9E84220C}">
      <dgm:prSet/>
      <dgm:spPr/>
      <dgm:t>
        <a:bodyPr/>
        <a:lstStyle/>
        <a:p>
          <a:endParaRPr lang="en-IN">
            <a:solidFill>
              <a:schemeClr val="tx1"/>
            </a:solidFill>
          </a:endParaRPr>
        </a:p>
      </dgm:t>
    </dgm:pt>
    <dgm:pt modelId="{44523A8D-5417-4E3B-9B2F-8C17A74B3CAB}" type="sibTrans" cxnId="{4F97F876-B41B-4985-B889-804B9E84220C}">
      <dgm:prSet/>
      <dgm:spPr/>
      <dgm:t>
        <a:bodyPr/>
        <a:lstStyle/>
        <a:p>
          <a:endParaRPr lang="en-IN">
            <a:solidFill>
              <a:schemeClr val="tx1"/>
            </a:solidFill>
          </a:endParaRPr>
        </a:p>
      </dgm:t>
    </dgm:pt>
    <dgm:pt modelId="{460F6AF0-85A8-40C5-A2B4-AACD7F9AB4EE}" type="pres">
      <dgm:prSet presAssocID="{DE6412E7-D20C-47CB-A038-F1E1C9B47F84}" presName="linearFlow" presStyleCnt="0">
        <dgm:presLayoutVars>
          <dgm:dir/>
          <dgm:animLvl val="lvl"/>
          <dgm:resizeHandles/>
        </dgm:presLayoutVars>
      </dgm:prSet>
      <dgm:spPr/>
      <dgm:t>
        <a:bodyPr/>
        <a:lstStyle/>
        <a:p>
          <a:endParaRPr lang="en-IN"/>
        </a:p>
      </dgm:t>
    </dgm:pt>
    <dgm:pt modelId="{C36FAC3C-D898-4239-940B-904AB3913D12}" type="pres">
      <dgm:prSet presAssocID="{3ABE3D33-24F1-4BC4-A127-4DC713318389}" presName="compositeNode" presStyleCnt="0">
        <dgm:presLayoutVars>
          <dgm:bulletEnabled val="1"/>
        </dgm:presLayoutVars>
      </dgm:prSet>
      <dgm:spPr>
        <a:sp3d prstMaterial="matte">
          <a:bevelT w="127000" h="63500"/>
        </a:sp3d>
      </dgm:spPr>
    </dgm:pt>
    <dgm:pt modelId="{C9C49C83-CC1E-4997-9CFB-E6EB16C75CF6}" type="pres">
      <dgm:prSet presAssocID="{3ABE3D33-24F1-4BC4-A127-4DC713318389}" presName="image" presStyleLbl="fgImgPlace1" presStyleIdx="0" presStyleCnt="3" custScaleX="116569" custScaleY="11915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8575">
          <a:solidFill>
            <a:schemeClr val="tx1"/>
          </a:solidFill>
        </a:ln>
        <a:sp3d prstMaterial="matte">
          <a:bevelT w="127000" h="63500"/>
        </a:sp3d>
      </dgm:spPr>
    </dgm:pt>
    <dgm:pt modelId="{22F098D7-857B-4EC3-BAB2-794F090C5921}" type="pres">
      <dgm:prSet presAssocID="{3ABE3D33-24F1-4BC4-A127-4DC713318389}" presName="childNode" presStyleLbl="node1" presStyleIdx="0" presStyleCnt="3" custScaleX="121271" custLinFactNeighborX="5040">
        <dgm:presLayoutVars>
          <dgm:bulletEnabled val="1"/>
        </dgm:presLayoutVars>
      </dgm:prSet>
      <dgm:spPr/>
      <dgm:t>
        <a:bodyPr/>
        <a:lstStyle/>
        <a:p>
          <a:endParaRPr lang="en-IN"/>
        </a:p>
      </dgm:t>
    </dgm:pt>
    <dgm:pt modelId="{4B66C8DD-6B8F-4667-B23C-FF2A5FE636F7}" type="pres">
      <dgm:prSet presAssocID="{3ABE3D33-24F1-4BC4-A127-4DC713318389}" presName="parentNode" presStyleLbl="revTx" presStyleIdx="0" presStyleCnt="3" custScaleX="126108" custScaleY="77445" custLinFactNeighborX="-23722">
        <dgm:presLayoutVars>
          <dgm:chMax val="0"/>
          <dgm:bulletEnabled val="1"/>
        </dgm:presLayoutVars>
      </dgm:prSet>
      <dgm:spPr/>
      <dgm:t>
        <a:bodyPr/>
        <a:lstStyle/>
        <a:p>
          <a:endParaRPr lang="en-IN"/>
        </a:p>
      </dgm:t>
    </dgm:pt>
    <dgm:pt modelId="{50F006E6-36D7-4A0D-A415-7F34643B3428}" type="pres">
      <dgm:prSet presAssocID="{2CECA06B-6131-4913-B5B3-874CD8138E4A}" presName="sibTrans" presStyleCnt="0"/>
      <dgm:spPr>
        <a:sp3d prstMaterial="matte">
          <a:bevelT w="127000" h="63500"/>
        </a:sp3d>
      </dgm:spPr>
    </dgm:pt>
    <dgm:pt modelId="{9B7BD0A3-11C4-4DB3-9642-DB7678D5BF42}" type="pres">
      <dgm:prSet presAssocID="{153F4157-7B45-42AE-936C-6EF1B153A1F2}" presName="compositeNode" presStyleCnt="0">
        <dgm:presLayoutVars>
          <dgm:bulletEnabled val="1"/>
        </dgm:presLayoutVars>
      </dgm:prSet>
      <dgm:spPr>
        <a:sp3d prstMaterial="matte">
          <a:bevelT w="127000" h="63500"/>
        </a:sp3d>
      </dgm:spPr>
    </dgm:pt>
    <dgm:pt modelId="{74C65FF6-CED7-4AD2-A1F0-C2E676A188AD}" type="pres">
      <dgm:prSet presAssocID="{153F4157-7B45-42AE-936C-6EF1B153A1F2}" presName="image" presStyleLbl="fgImgPlace1" presStyleIdx="1" presStyleCnt="3" custScaleX="116569" custScaleY="119155"/>
      <dgm:spPr>
        <a:blipFill>
          <a:blip xmlns:r="http://schemas.openxmlformats.org/officeDocument/2006/relationships" r:embed="rId2">
            <a:extLst>
              <a:ext uri="{28A0092B-C50C-407E-A947-70E740481C1C}">
                <a14:useLocalDpi xmlns:a14="http://schemas.microsoft.com/office/drawing/2010/main" val="0"/>
              </a:ext>
            </a:extLst>
          </a:blip>
          <a:srcRect/>
          <a:stretch>
            <a:fillRect l="-20000" r="-20000"/>
          </a:stretch>
        </a:blipFill>
        <a:ln w="28575">
          <a:solidFill>
            <a:schemeClr val="tx1"/>
          </a:solidFill>
        </a:ln>
        <a:sp3d prstMaterial="matte">
          <a:bevelT w="127000" h="63500"/>
        </a:sp3d>
      </dgm:spPr>
      <dgm:t>
        <a:bodyPr/>
        <a:lstStyle/>
        <a:p>
          <a:endParaRPr lang="en-IN"/>
        </a:p>
      </dgm:t>
    </dgm:pt>
    <dgm:pt modelId="{113BC10B-EAC4-464D-BAC5-9B9A917B78DD}" type="pres">
      <dgm:prSet presAssocID="{153F4157-7B45-42AE-936C-6EF1B153A1F2}" presName="childNode" presStyleLbl="node1" presStyleIdx="1" presStyleCnt="3" custScaleX="121271" custLinFactNeighborX="5040">
        <dgm:presLayoutVars>
          <dgm:bulletEnabled val="1"/>
        </dgm:presLayoutVars>
      </dgm:prSet>
      <dgm:spPr/>
      <dgm:t>
        <a:bodyPr/>
        <a:lstStyle/>
        <a:p>
          <a:endParaRPr lang="en-IN"/>
        </a:p>
      </dgm:t>
    </dgm:pt>
    <dgm:pt modelId="{53D16C23-F372-4157-916F-6FD877CB142F}" type="pres">
      <dgm:prSet presAssocID="{153F4157-7B45-42AE-936C-6EF1B153A1F2}" presName="parentNode" presStyleLbl="revTx" presStyleIdx="1" presStyleCnt="3" custScaleX="126108" custScaleY="77445" custLinFactNeighborX="-40128">
        <dgm:presLayoutVars>
          <dgm:chMax val="0"/>
          <dgm:bulletEnabled val="1"/>
        </dgm:presLayoutVars>
      </dgm:prSet>
      <dgm:spPr/>
      <dgm:t>
        <a:bodyPr/>
        <a:lstStyle/>
        <a:p>
          <a:endParaRPr lang="en-IN"/>
        </a:p>
      </dgm:t>
    </dgm:pt>
    <dgm:pt modelId="{6C89303C-A43F-4DD4-BF91-14CC000001E4}" type="pres">
      <dgm:prSet presAssocID="{9FB11567-5E7D-490D-9217-EE1617545E2F}" presName="sibTrans" presStyleCnt="0"/>
      <dgm:spPr>
        <a:sp3d prstMaterial="matte">
          <a:bevelT w="127000" h="63500"/>
        </a:sp3d>
      </dgm:spPr>
    </dgm:pt>
    <dgm:pt modelId="{714850D2-3F96-4C6C-82BA-55DF1615B940}" type="pres">
      <dgm:prSet presAssocID="{2D7A36C4-35C1-4A93-9191-E0EA6AE45C55}" presName="compositeNode" presStyleCnt="0">
        <dgm:presLayoutVars>
          <dgm:bulletEnabled val="1"/>
        </dgm:presLayoutVars>
      </dgm:prSet>
      <dgm:spPr>
        <a:sp3d prstMaterial="matte">
          <a:bevelT w="127000" h="63500"/>
        </a:sp3d>
      </dgm:spPr>
    </dgm:pt>
    <dgm:pt modelId="{3F44C27D-A501-47D4-AA19-F830C8500CF5}" type="pres">
      <dgm:prSet presAssocID="{2D7A36C4-35C1-4A93-9191-E0EA6AE45C55}" presName="image" presStyleLbl="fgImgPlace1" presStyleIdx="2" presStyleCnt="3" custScaleX="116569" custScaleY="119155"/>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28575">
          <a:solidFill>
            <a:schemeClr val="tx1"/>
          </a:solidFill>
        </a:ln>
        <a:sp3d prstMaterial="matte">
          <a:bevelT w="127000" h="63500"/>
        </a:sp3d>
      </dgm:spPr>
      <dgm:t>
        <a:bodyPr/>
        <a:lstStyle/>
        <a:p>
          <a:endParaRPr lang="en-IN"/>
        </a:p>
      </dgm:t>
    </dgm:pt>
    <dgm:pt modelId="{FAFE5C00-065E-4A79-8F6D-6524D6141BCF}" type="pres">
      <dgm:prSet presAssocID="{2D7A36C4-35C1-4A93-9191-E0EA6AE45C55}" presName="childNode" presStyleLbl="node1" presStyleIdx="2" presStyleCnt="3" custScaleX="121271" custLinFactNeighborX="1502">
        <dgm:presLayoutVars>
          <dgm:bulletEnabled val="1"/>
        </dgm:presLayoutVars>
      </dgm:prSet>
      <dgm:spPr/>
      <dgm:t>
        <a:bodyPr/>
        <a:lstStyle/>
        <a:p>
          <a:endParaRPr lang="en-IN"/>
        </a:p>
      </dgm:t>
    </dgm:pt>
    <dgm:pt modelId="{EEBE0CF6-BB4C-4183-A6D0-B7B84978AA08}" type="pres">
      <dgm:prSet presAssocID="{2D7A36C4-35C1-4A93-9191-E0EA6AE45C55}" presName="parentNode" presStyleLbl="revTx" presStyleIdx="2" presStyleCnt="3" custScaleX="126108" custScaleY="77445" custLinFactNeighborX="-40128">
        <dgm:presLayoutVars>
          <dgm:chMax val="0"/>
          <dgm:bulletEnabled val="1"/>
        </dgm:presLayoutVars>
      </dgm:prSet>
      <dgm:spPr/>
      <dgm:t>
        <a:bodyPr/>
        <a:lstStyle/>
        <a:p>
          <a:endParaRPr lang="en-IN"/>
        </a:p>
      </dgm:t>
    </dgm:pt>
  </dgm:ptLst>
  <dgm:cxnLst>
    <dgm:cxn modelId="{CE00B289-8517-419E-A72B-2A10635560D9}" srcId="{153F4157-7B45-42AE-936C-6EF1B153A1F2}" destId="{883E4037-DBA0-4F09-B7AB-736976830CED}" srcOrd="0" destOrd="0" parTransId="{2B8A9230-01C1-4697-B45B-6B2BF1C3F3D6}" sibTransId="{8341C469-0882-494B-A702-A02D07A92BFE}"/>
    <dgm:cxn modelId="{74DEAAB3-6CC6-4621-80B3-B65BF981B34F}" type="presOf" srcId="{883E4037-DBA0-4F09-B7AB-736976830CED}" destId="{113BC10B-EAC4-464D-BAC5-9B9A917B78DD}" srcOrd="0" destOrd="0" presId="urn:microsoft.com/office/officeart/2005/8/layout/hList2"/>
    <dgm:cxn modelId="{45CD1F07-1B72-4901-A89A-3C19394DD417}" srcId="{153F4157-7B45-42AE-936C-6EF1B153A1F2}" destId="{215C84AA-2BCA-4CB3-9F65-628DC56BF61C}" srcOrd="3" destOrd="0" parTransId="{528056C7-CD82-476D-BF13-D85C9ECE3D88}" sibTransId="{A145F034-BF50-49C8-9C58-CFEBB562D313}"/>
    <dgm:cxn modelId="{73BE9A10-FAF9-4DDC-9B68-7F8ACE169E56}" type="presOf" srcId="{153F4157-7B45-42AE-936C-6EF1B153A1F2}" destId="{53D16C23-F372-4157-916F-6FD877CB142F}" srcOrd="0" destOrd="0" presId="urn:microsoft.com/office/officeart/2005/8/layout/hList2"/>
    <dgm:cxn modelId="{F041331B-183F-4FE0-8327-C0943A20A67B}" type="presOf" srcId="{5ED81CDB-D433-4449-B107-C027152133DB}" destId="{FAFE5C00-065E-4A79-8F6D-6524D6141BCF}" srcOrd="0" destOrd="1" presId="urn:microsoft.com/office/officeart/2005/8/layout/hList2"/>
    <dgm:cxn modelId="{E38059A1-A522-4643-ADA6-D16464B7F124}" type="presOf" srcId="{BA00D0C3-8697-401F-86FC-34E42CA8F8E8}" destId="{FAFE5C00-065E-4A79-8F6D-6524D6141BCF}" srcOrd="0" destOrd="0" presId="urn:microsoft.com/office/officeart/2005/8/layout/hList2"/>
    <dgm:cxn modelId="{4F97F876-B41B-4985-B889-804B9E84220C}" srcId="{2D7A36C4-35C1-4A93-9191-E0EA6AE45C55}" destId="{E74DDCD1-A4AD-4DD0-AB16-1AE0D423400E}" srcOrd="4" destOrd="0" parTransId="{CCDB36F7-6034-4A26-B892-3E30641BC9AD}" sibTransId="{44523A8D-5417-4E3B-9B2F-8C17A74B3CAB}"/>
    <dgm:cxn modelId="{27BF3263-F59B-4725-977C-1EEC63422744}" type="presOf" srcId="{E46D63B4-9866-412E-93F2-283B97AE8A99}" destId="{22F098D7-857B-4EC3-BAB2-794F090C5921}" srcOrd="0" destOrd="0" presId="urn:microsoft.com/office/officeart/2005/8/layout/hList2"/>
    <dgm:cxn modelId="{D5D221BB-9BE7-41BA-81C1-1D5C19EA3AF8}" type="presOf" srcId="{660D7D92-4095-4040-A71F-0D62B40D72D4}" destId="{113BC10B-EAC4-464D-BAC5-9B9A917B78DD}" srcOrd="0" destOrd="2" presId="urn:microsoft.com/office/officeart/2005/8/layout/hList2"/>
    <dgm:cxn modelId="{83F5FFCA-B39C-4BA9-882D-3C19E0A7DFFD}" srcId="{153F4157-7B45-42AE-936C-6EF1B153A1F2}" destId="{B0B69BF7-BE83-4505-B840-9516D4B90FAA}" srcOrd="1" destOrd="0" parTransId="{938BF3D1-8C20-496B-99D2-BABAE22020EA}" sibTransId="{55F10975-17EF-4CCE-B94C-BF151863678D}"/>
    <dgm:cxn modelId="{2098EF91-AA93-4573-8E2B-377600B0AC3C}" type="presOf" srcId="{BBF8F217-4C1F-456B-8E35-8932878F259F}" destId="{FAFE5C00-065E-4A79-8F6D-6524D6141BCF}" srcOrd="0" destOrd="3" presId="urn:microsoft.com/office/officeart/2005/8/layout/hList2"/>
    <dgm:cxn modelId="{F17A559F-F840-432C-BB4D-CEB49F4218D4}" type="presOf" srcId="{3ABE3D33-24F1-4BC4-A127-4DC713318389}" destId="{4B66C8DD-6B8F-4667-B23C-FF2A5FE636F7}" srcOrd="0" destOrd="0" presId="urn:microsoft.com/office/officeart/2005/8/layout/hList2"/>
    <dgm:cxn modelId="{A70CAAAE-08E0-4040-B9BE-C20E42B9163B}" srcId="{3ABE3D33-24F1-4BC4-A127-4DC713318389}" destId="{E46D63B4-9866-412E-93F2-283B97AE8A99}" srcOrd="0" destOrd="0" parTransId="{EABC3138-C3A6-4CE0-AA71-33105FDF811F}" sibTransId="{2C8191B1-3631-474E-A762-9F7ADDB49D79}"/>
    <dgm:cxn modelId="{04D78844-ABF3-49BC-9A81-28B07784DD49}" srcId="{DE6412E7-D20C-47CB-A038-F1E1C9B47F84}" destId="{3ABE3D33-24F1-4BC4-A127-4DC713318389}" srcOrd="0" destOrd="0" parTransId="{31B31407-904B-4971-9EE9-01AC7580B3B4}" sibTransId="{2CECA06B-6131-4913-B5B3-874CD8138E4A}"/>
    <dgm:cxn modelId="{AEDE8C53-C02E-472E-A5B0-41B99AC8BAB1}" type="presOf" srcId="{A355645D-6C5D-446A-9126-EEA929B26CF2}" destId="{22F098D7-857B-4EC3-BAB2-794F090C5921}" srcOrd="0" destOrd="1" presId="urn:microsoft.com/office/officeart/2005/8/layout/hList2"/>
    <dgm:cxn modelId="{FE6B384C-8EB9-4B15-B09D-08F632C44FD2}" srcId="{153F4157-7B45-42AE-936C-6EF1B153A1F2}" destId="{347F5384-FAD8-4F57-9271-887C26577413}" srcOrd="4" destOrd="0" parTransId="{F31CCA00-FD59-42A4-8DBF-337C9FB72DC8}" sibTransId="{F6E90522-4327-4F44-B2BB-FFFB4623023A}"/>
    <dgm:cxn modelId="{10AF77E6-A792-4FE0-824D-EF1495E89CA8}" srcId="{2D7A36C4-35C1-4A93-9191-E0EA6AE45C55}" destId="{5ED81CDB-D433-4449-B107-C027152133DB}" srcOrd="1" destOrd="0" parTransId="{E6E40982-203D-4DBA-BE35-936C5DDA8765}" sibTransId="{818218D8-DEEC-4C25-BAEF-2FB4C385540D}"/>
    <dgm:cxn modelId="{58A3E641-D2D9-435B-80F0-32E4B9ABCBEE}" srcId="{153F4157-7B45-42AE-936C-6EF1B153A1F2}" destId="{660D7D92-4095-4040-A71F-0D62B40D72D4}" srcOrd="2" destOrd="0" parTransId="{2E9E0833-BD32-4E85-8E04-CD8DD764CD88}" sibTransId="{BEE0DAF2-035E-4230-BBBF-EFDA8324C301}"/>
    <dgm:cxn modelId="{0CB463AF-795C-4922-9123-6D6CDDCA0816}" type="presOf" srcId="{E74DDCD1-A4AD-4DD0-AB16-1AE0D423400E}" destId="{FAFE5C00-065E-4A79-8F6D-6524D6141BCF}" srcOrd="0" destOrd="4" presId="urn:microsoft.com/office/officeart/2005/8/layout/hList2"/>
    <dgm:cxn modelId="{B4881366-BE18-4483-B17C-A517BA1B5C2E}" type="presOf" srcId="{DDE2E3B2-0C9D-48B2-B411-8C8EF5800800}" destId="{FAFE5C00-065E-4A79-8F6D-6524D6141BCF}" srcOrd="0" destOrd="2" presId="urn:microsoft.com/office/officeart/2005/8/layout/hList2"/>
    <dgm:cxn modelId="{78CF3CC1-0A7A-4AAE-98E3-167B40349042}" srcId="{2D7A36C4-35C1-4A93-9191-E0EA6AE45C55}" destId="{DDE2E3B2-0C9D-48B2-B411-8C8EF5800800}" srcOrd="2" destOrd="0" parTransId="{1E58AE84-EED0-454C-8E5C-A5D13425C512}" sibTransId="{A78517A0-0BE6-4E94-B1D4-65A6868BEAAE}"/>
    <dgm:cxn modelId="{04099602-CE07-44D9-B3FF-29414992E862}" type="presOf" srcId="{2D7A36C4-35C1-4A93-9191-E0EA6AE45C55}" destId="{EEBE0CF6-BB4C-4183-A6D0-B7B84978AA08}" srcOrd="0" destOrd="0" presId="urn:microsoft.com/office/officeart/2005/8/layout/hList2"/>
    <dgm:cxn modelId="{EA7C0C78-723D-4C67-8838-BC552BE4CB83}" srcId="{3ABE3D33-24F1-4BC4-A127-4DC713318389}" destId="{3BC01593-CEED-45EC-812D-E8C7F137CDA6}" srcOrd="2" destOrd="0" parTransId="{8B124B2B-2AD6-4F46-A8B2-58B40A110ED3}" sibTransId="{3AA0D125-619C-4C8B-BD2B-FF26B92D43AD}"/>
    <dgm:cxn modelId="{5749B770-AD79-4758-93D5-A3E2C094581B}" srcId="{DE6412E7-D20C-47CB-A038-F1E1C9B47F84}" destId="{2D7A36C4-35C1-4A93-9191-E0EA6AE45C55}" srcOrd="2" destOrd="0" parTransId="{CDF8921E-ECC0-4CD6-9C75-C912E1EBBA87}" sibTransId="{32FEDCF2-5292-4F09-91C7-DBDD08A2383D}"/>
    <dgm:cxn modelId="{A2A99EA2-BBB4-4DB6-B62A-FEBD38C6C43C}" type="presOf" srcId="{A6D979B2-7058-411A-A443-6DB85746F913}" destId="{22F098D7-857B-4EC3-BAB2-794F090C5921}" srcOrd="0" destOrd="3" presId="urn:microsoft.com/office/officeart/2005/8/layout/hList2"/>
    <dgm:cxn modelId="{9C0A6CD0-53EB-4594-AB91-B071D860D6B4}" type="presOf" srcId="{B0B69BF7-BE83-4505-B840-9516D4B90FAA}" destId="{113BC10B-EAC4-464D-BAC5-9B9A917B78DD}" srcOrd="0" destOrd="1" presId="urn:microsoft.com/office/officeart/2005/8/layout/hList2"/>
    <dgm:cxn modelId="{902B5EA8-0B50-4250-9F2F-800B605FE1AE}" srcId="{2D7A36C4-35C1-4A93-9191-E0EA6AE45C55}" destId="{BA00D0C3-8697-401F-86FC-34E42CA8F8E8}" srcOrd="0" destOrd="0" parTransId="{EF8D7933-FC5D-4355-8870-0CB5EADC185A}" sibTransId="{80391453-BFA9-4AD7-A3CC-A5F6C80480FB}"/>
    <dgm:cxn modelId="{D314844E-5A10-4931-91B5-749B4F3F7A28}" type="presOf" srcId="{3BC01593-CEED-45EC-812D-E8C7F137CDA6}" destId="{22F098D7-857B-4EC3-BAB2-794F090C5921}" srcOrd="0" destOrd="2" presId="urn:microsoft.com/office/officeart/2005/8/layout/hList2"/>
    <dgm:cxn modelId="{D90E0B81-D699-4C8E-9E93-6E36F5885AC5}" type="presOf" srcId="{347F5384-FAD8-4F57-9271-887C26577413}" destId="{113BC10B-EAC4-464D-BAC5-9B9A917B78DD}" srcOrd="0" destOrd="4" presId="urn:microsoft.com/office/officeart/2005/8/layout/hList2"/>
    <dgm:cxn modelId="{BB03DFCE-AA0E-4229-94CE-ACBBB3426534}" type="presOf" srcId="{DE6412E7-D20C-47CB-A038-F1E1C9B47F84}" destId="{460F6AF0-85A8-40C5-A2B4-AACD7F9AB4EE}" srcOrd="0" destOrd="0" presId="urn:microsoft.com/office/officeart/2005/8/layout/hList2"/>
    <dgm:cxn modelId="{27043CEE-9463-4A6D-9A9F-ED9B068BA725}" srcId="{3ABE3D33-24F1-4BC4-A127-4DC713318389}" destId="{A355645D-6C5D-446A-9126-EEA929B26CF2}" srcOrd="1" destOrd="0" parTransId="{D02345E3-720E-4BF2-8F03-934C4DFDD50D}" sibTransId="{5D274668-2736-4FC6-B8F0-B3E885C040E0}"/>
    <dgm:cxn modelId="{70370108-A884-4E00-958D-211BB5157B88}" srcId="{DE6412E7-D20C-47CB-A038-F1E1C9B47F84}" destId="{153F4157-7B45-42AE-936C-6EF1B153A1F2}" srcOrd="1" destOrd="0" parTransId="{B8EBE87D-3802-4235-8BDE-4021C67079E5}" sibTransId="{9FB11567-5E7D-490D-9217-EE1617545E2F}"/>
    <dgm:cxn modelId="{DC3B77D4-B649-410C-9ADA-EED7E49949FE}" srcId="{3ABE3D33-24F1-4BC4-A127-4DC713318389}" destId="{A6D979B2-7058-411A-A443-6DB85746F913}" srcOrd="3" destOrd="0" parTransId="{4FE439A7-65A1-41D1-A5CA-A53319DEAC9B}" sibTransId="{6B21DB3A-0069-45EA-9989-2599BF1A9814}"/>
    <dgm:cxn modelId="{8E5BCDEA-1E25-4FF4-84DE-61790F2FF06D}" type="presOf" srcId="{215C84AA-2BCA-4CB3-9F65-628DC56BF61C}" destId="{113BC10B-EAC4-464D-BAC5-9B9A917B78DD}" srcOrd="0" destOrd="3" presId="urn:microsoft.com/office/officeart/2005/8/layout/hList2"/>
    <dgm:cxn modelId="{42169B41-904A-4D4F-A21C-6178C20553B8}" srcId="{2D7A36C4-35C1-4A93-9191-E0EA6AE45C55}" destId="{BBF8F217-4C1F-456B-8E35-8932878F259F}" srcOrd="3" destOrd="0" parTransId="{F5C88031-B193-4FD7-8E01-CC6B2AC5363B}" sibTransId="{6A1B500A-504D-4F93-914D-A03C878EC5DA}"/>
    <dgm:cxn modelId="{41196579-F9DA-4163-8A2C-2B6D0243D9C8}" type="presParOf" srcId="{460F6AF0-85A8-40C5-A2B4-AACD7F9AB4EE}" destId="{C36FAC3C-D898-4239-940B-904AB3913D12}" srcOrd="0" destOrd="0" presId="urn:microsoft.com/office/officeart/2005/8/layout/hList2"/>
    <dgm:cxn modelId="{57766EBD-A9F8-4F23-AB7F-D35E300239EC}" type="presParOf" srcId="{C36FAC3C-D898-4239-940B-904AB3913D12}" destId="{C9C49C83-CC1E-4997-9CFB-E6EB16C75CF6}" srcOrd="0" destOrd="0" presId="urn:microsoft.com/office/officeart/2005/8/layout/hList2"/>
    <dgm:cxn modelId="{43D1AADD-036D-43CD-B151-78E193D063E3}" type="presParOf" srcId="{C36FAC3C-D898-4239-940B-904AB3913D12}" destId="{22F098D7-857B-4EC3-BAB2-794F090C5921}" srcOrd="1" destOrd="0" presId="urn:microsoft.com/office/officeart/2005/8/layout/hList2"/>
    <dgm:cxn modelId="{48C5473A-9CFF-4928-90F0-107EF35E55B7}" type="presParOf" srcId="{C36FAC3C-D898-4239-940B-904AB3913D12}" destId="{4B66C8DD-6B8F-4667-B23C-FF2A5FE636F7}" srcOrd="2" destOrd="0" presId="urn:microsoft.com/office/officeart/2005/8/layout/hList2"/>
    <dgm:cxn modelId="{67B72F31-0DE7-44F6-953E-BECEB4A9AC54}" type="presParOf" srcId="{460F6AF0-85A8-40C5-A2B4-AACD7F9AB4EE}" destId="{50F006E6-36D7-4A0D-A415-7F34643B3428}" srcOrd="1" destOrd="0" presId="urn:microsoft.com/office/officeart/2005/8/layout/hList2"/>
    <dgm:cxn modelId="{A9C6DC63-FACB-4516-B6F1-A93066A79264}" type="presParOf" srcId="{460F6AF0-85A8-40C5-A2B4-AACD7F9AB4EE}" destId="{9B7BD0A3-11C4-4DB3-9642-DB7678D5BF42}" srcOrd="2" destOrd="0" presId="urn:microsoft.com/office/officeart/2005/8/layout/hList2"/>
    <dgm:cxn modelId="{712270FF-7A3B-41F9-9F44-712385FBAFD7}" type="presParOf" srcId="{9B7BD0A3-11C4-4DB3-9642-DB7678D5BF42}" destId="{74C65FF6-CED7-4AD2-A1F0-C2E676A188AD}" srcOrd="0" destOrd="0" presId="urn:microsoft.com/office/officeart/2005/8/layout/hList2"/>
    <dgm:cxn modelId="{B8756B2E-5F7D-4F8C-84DC-41A90A558F6D}" type="presParOf" srcId="{9B7BD0A3-11C4-4DB3-9642-DB7678D5BF42}" destId="{113BC10B-EAC4-464D-BAC5-9B9A917B78DD}" srcOrd="1" destOrd="0" presId="urn:microsoft.com/office/officeart/2005/8/layout/hList2"/>
    <dgm:cxn modelId="{E082B861-19FB-4568-8DDB-5E5824A82A0E}" type="presParOf" srcId="{9B7BD0A3-11C4-4DB3-9642-DB7678D5BF42}" destId="{53D16C23-F372-4157-916F-6FD877CB142F}" srcOrd="2" destOrd="0" presId="urn:microsoft.com/office/officeart/2005/8/layout/hList2"/>
    <dgm:cxn modelId="{2C5CD268-DB78-4610-AE37-3062D2C3AFA4}" type="presParOf" srcId="{460F6AF0-85A8-40C5-A2B4-AACD7F9AB4EE}" destId="{6C89303C-A43F-4DD4-BF91-14CC000001E4}" srcOrd="3" destOrd="0" presId="urn:microsoft.com/office/officeart/2005/8/layout/hList2"/>
    <dgm:cxn modelId="{B4CF502A-DE20-439C-B9CF-34D5E5C9034F}" type="presParOf" srcId="{460F6AF0-85A8-40C5-A2B4-AACD7F9AB4EE}" destId="{714850D2-3F96-4C6C-82BA-55DF1615B940}" srcOrd="4" destOrd="0" presId="urn:microsoft.com/office/officeart/2005/8/layout/hList2"/>
    <dgm:cxn modelId="{535DAB3B-1609-4E46-8958-AB94FE05C138}" type="presParOf" srcId="{714850D2-3F96-4C6C-82BA-55DF1615B940}" destId="{3F44C27D-A501-47D4-AA19-F830C8500CF5}" srcOrd="0" destOrd="0" presId="urn:microsoft.com/office/officeart/2005/8/layout/hList2"/>
    <dgm:cxn modelId="{C2C03A3D-B79F-4BC9-B417-28F06979D347}" type="presParOf" srcId="{714850D2-3F96-4C6C-82BA-55DF1615B940}" destId="{FAFE5C00-065E-4A79-8F6D-6524D6141BCF}" srcOrd="1" destOrd="0" presId="urn:microsoft.com/office/officeart/2005/8/layout/hList2"/>
    <dgm:cxn modelId="{3B4DA0E4-6C10-4B63-A682-422825498356}" type="presParOf" srcId="{714850D2-3F96-4C6C-82BA-55DF1615B940}" destId="{EEBE0CF6-BB4C-4183-A6D0-B7B84978AA08}"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0A543C-1C69-4A96-8655-24A636FF5DDC}">
      <dsp:nvSpPr>
        <dsp:cNvPr id="0" name=""/>
        <dsp:cNvSpPr/>
      </dsp:nvSpPr>
      <dsp:spPr>
        <a:xfrm>
          <a:off x="-3815483" y="-586001"/>
          <a:ext cx="4547595" cy="4547595"/>
        </a:xfrm>
        <a:prstGeom prst="blockArc">
          <a:avLst>
            <a:gd name="adj1" fmla="val 18900000"/>
            <a:gd name="adj2" fmla="val 2700000"/>
            <a:gd name="adj3" fmla="val 475"/>
          </a:avLst>
        </a:prstGeom>
        <a:no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0">
          <a:scrgbClr r="0" g="0" b="0"/>
        </a:fillRef>
        <a:effectRef idx="0">
          <a:scrgbClr r="0" g="0" b="0"/>
        </a:effectRef>
        <a:fontRef idx="minor"/>
      </dsp:style>
    </dsp:sp>
    <dsp:sp modelId="{6FEFAC02-DCD9-4939-8558-31447782F1D6}">
      <dsp:nvSpPr>
        <dsp:cNvPr id="0" name=""/>
        <dsp:cNvSpPr/>
      </dsp:nvSpPr>
      <dsp:spPr>
        <a:xfrm>
          <a:off x="274004" y="177758"/>
          <a:ext cx="3946033" cy="355382"/>
        </a:xfrm>
        <a:prstGeom prst="rect">
          <a:avLst/>
        </a:prstGeom>
        <a:solidFill>
          <a:schemeClr val="accent2">
            <a:hueOff val="0"/>
            <a:satOff val="0"/>
            <a:lumOff val="0"/>
            <a:alphaOff val="0"/>
          </a:schemeClr>
        </a:solidFill>
        <a:ln w="19050" cap="flat" cmpd="sng" algn="ctr">
          <a:solidFill>
            <a:schemeClr val="tx1"/>
          </a:solid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82085" tIns="48260" rIns="48260" bIns="48260" numCol="1" spcCol="1270" anchor="ctr" anchorCtr="0">
          <a:noAutofit/>
        </a:bodyPr>
        <a:lstStyle/>
        <a:p>
          <a:pPr lvl="0" algn="l" defTabSz="844550">
            <a:lnSpc>
              <a:spcPct val="90000"/>
            </a:lnSpc>
            <a:spcBef>
              <a:spcPct val="0"/>
            </a:spcBef>
            <a:spcAft>
              <a:spcPct val="35000"/>
            </a:spcAft>
          </a:pPr>
          <a:r>
            <a:rPr lang="en-US" sz="1900" b="1" kern="1200" dirty="0" smtClean="0">
              <a:solidFill>
                <a:schemeClr val="tx1"/>
              </a:solidFill>
            </a:rPr>
            <a:t>Perception Capacity</a:t>
          </a:r>
          <a:endParaRPr lang="en-US" sz="1900" b="1" kern="1200" dirty="0">
            <a:solidFill>
              <a:schemeClr val="tx1"/>
            </a:solidFill>
          </a:endParaRPr>
        </a:p>
      </dsp:txBody>
      <dsp:txXfrm>
        <a:off x="274004" y="177758"/>
        <a:ext cx="3946033" cy="355382"/>
      </dsp:txXfrm>
    </dsp:sp>
    <dsp:sp modelId="{924A77A0-CCC0-4EF6-B052-CFE3D66B9D29}">
      <dsp:nvSpPr>
        <dsp:cNvPr id="0" name=""/>
        <dsp:cNvSpPr/>
      </dsp:nvSpPr>
      <dsp:spPr>
        <a:xfrm>
          <a:off x="51890" y="133335"/>
          <a:ext cx="444227" cy="444227"/>
        </a:xfrm>
        <a:prstGeom prst="ellipse">
          <a:avLst/>
        </a:prstGeom>
        <a:gradFill rotWithShape="0">
          <a:gsLst>
            <a:gs pos="0">
              <a:srgbClr val="D6B19C"/>
            </a:gs>
            <a:gs pos="30000">
              <a:srgbClr val="D49E6C"/>
            </a:gs>
            <a:gs pos="70000">
              <a:srgbClr val="A65528"/>
            </a:gs>
            <a:gs pos="100000">
              <a:srgbClr val="663012"/>
            </a:gs>
          </a:gsLst>
          <a:lin ang="5400000" scaled="0"/>
        </a:gradFill>
        <a:ln w="38100" cap="flat" cmpd="sng" algn="ctr">
          <a:solidFill>
            <a:schemeClr val="tx1"/>
          </a:solid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 modelId="{135A7E60-31F1-4A46-BA49-18BBCA944BEC}">
      <dsp:nvSpPr>
        <dsp:cNvPr id="0" name=""/>
        <dsp:cNvSpPr/>
      </dsp:nvSpPr>
      <dsp:spPr>
        <a:xfrm>
          <a:off x="566330" y="710764"/>
          <a:ext cx="3653707" cy="355382"/>
        </a:xfrm>
        <a:prstGeom prst="rect">
          <a:avLst/>
        </a:prstGeom>
        <a:solidFill>
          <a:schemeClr val="accent2">
            <a:hueOff val="549617"/>
            <a:satOff val="-10955"/>
            <a:lumOff val="471"/>
            <a:alphaOff val="0"/>
          </a:schemeClr>
        </a:solidFill>
        <a:ln w="19050" cap="flat" cmpd="sng" algn="ctr">
          <a:solidFill>
            <a:schemeClr val="tx1"/>
          </a:solid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82085" tIns="48260" rIns="48260" bIns="48260" numCol="1" spcCol="1270" anchor="ctr" anchorCtr="0">
          <a:noAutofit/>
        </a:bodyPr>
        <a:lstStyle/>
        <a:p>
          <a:pPr lvl="0" algn="l" defTabSz="844550">
            <a:lnSpc>
              <a:spcPct val="90000"/>
            </a:lnSpc>
            <a:spcBef>
              <a:spcPct val="0"/>
            </a:spcBef>
            <a:spcAft>
              <a:spcPct val="35000"/>
            </a:spcAft>
          </a:pPr>
          <a:r>
            <a:rPr lang="en-US" sz="1900" b="1" kern="1200" dirty="0" smtClean="0">
              <a:solidFill>
                <a:schemeClr val="tx1"/>
              </a:solidFill>
            </a:rPr>
            <a:t>Emotional Maturity</a:t>
          </a:r>
          <a:endParaRPr lang="en-US" sz="1900" b="1" kern="1200" dirty="0">
            <a:solidFill>
              <a:schemeClr val="tx1"/>
            </a:solidFill>
          </a:endParaRPr>
        </a:p>
      </dsp:txBody>
      <dsp:txXfrm>
        <a:off x="566330" y="710764"/>
        <a:ext cx="3653707" cy="355382"/>
      </dsp:txXfrm>
    </dsp:sp>
    <dsp:sp modelId="{92F68227-3D49-4637-833F-2A6835D94819}">
      <dsp:nvSpPr>
        <dsp:cNvPr id="0" name=""/>
        <dsp:cNvSpPr/>
      </dsp:nvSpPr>
      <dsp:spPr>
        <a:xfrm>
          <a:off x="344216" y="666341"/>
          <a:ext cx="444227" cy="444227"/>
        </a:xfrm>
        <a:prstGeom prst="ellipse">
          <a:avLst/>
        </a:prstGeom>
        <a:gradFill rotWithShape="0">
          <a:gsLst>
            <a:gs pos="0">
              <a:srgbClr val="D6B19C"/>
            </a:gs>
            <a:gs pos="30000">
              <a:srgbClr val="D49E6C"/>
            </a:gs>
            <a:gs pos="70000">
              <a:srgbClr val="A65528"/>
            </a:gs>
            <a:gs pos="100000">
              <a:srgbClr val="663012"/>
            </a:gs>
          </a:gsLst>
          <a:lin ang="5400000" scaled="0"/>
        </a:gradFill>
        <a:ln w="38100" cap="flat" cmpd="sng" algn="ctr">
          <a:solidFill>
            <a:schemeClr val="tx1"/>
          </a:solid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 modelId="{EB61691F-A476-432A-8B4E-9B0F3403DDA7}">
      <dsp:nvSpPr>
        <dsp:cNvPr id="0" name=""/>
        <dsp:cNvSpPr/>
      </dsp:nvSpPr>
      <dsp:spPr>
        <a:xfrm>
          <a:off x="700004" y="1243770"/>
          <a:ext cx="3520033" cy="355382"/>
        </a:xfrm>
        <a:prstGeom prst="rect">
          <a:avLst/>
        </a:prstGeom>
        <a:solidFill>
          <a:schemeClr val="accent2">
            <a:hueOff val="1099234"/>
            <a:satOff val="-21910"/>
            <a:lumOff val="941"/>
            <a:alphaOff val="0"/>
          </a:schemeClr>
        </a:solidFill>
        <a:ln w="19050" cap="flat" cmpd="sng" algn="ctr">
          <a:solidFill>
            <a:schemeClr val="tx1"/>
          </a:solid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82085" tIns="48260" rIns="48260" bIns="48260" numCol="1" spcCol="1270" anchor="ctr" anchorCtr="0">
          <a:noAutofit/>
        </a:bodyPr>
        <a:lstStyle/>
        <a:p>
          <a:pPr lvl="0" algn="l" defTabSz="844550">
            <a:lnSpc>
              <a:spcPct val="90000"/>
            </a:lnSpc>
            <a:spcBef>
              <a:spcPct val="0"/>
            </a:spcBef>
            <a:spcAft>
              <a:spcPct val="35000"/>
            </a:spcAft>
          </a:pPr>
          <a:r>
            <a:rPr lang="en-US" sz="1900" b="1" kern="1200" dirty="0" smtClean="0">
              <a:solidFill>
                <a:schemeClr val="tx1"/>
              </a:solidFill>
            </a:rPr>
            <a:t>Responsiveness </a:t>
          </a:r>
          <a:endParaRPr lang="en-US" sz="1900" b="1" kern="1200" dirty="0">
            <a:solidFill>
              <a:schemeClr val="tx1"/>
            </a:solidFill>
          </a:endParaRPr>
        </a:p>
      </dsp:txBody>
      <dsp:txXfrm>
        <a:off x="700004" y="1243770"/>
        <a:ext cx="3520033" cy="355382"/>
      </dsp:txXfrm>
    </dsp:sp>
    <dsp:sp modelId="{1C55E36B-28B0-4533-B4C5-66E7738AE6E5}">
      <dsp:nvSpPr>
        <dsp:cNvPr id="0" name=""/>
        <dsp:cNvSpPr/>
      </dsp:nvSpPr>
      <dsp:spPr>
        <a:xfrm>
          <a:off x="477890" y="1199347"/>
          <a:ext cx="444227" cy="444227"/>
        </a:xfrm>
        <a:prstGeom prst="ellipse">
          <a:avLst/>
        </a:prstGeom>
        <a:gradFill rotWithShape="0">
          <a:gsLst>
            <a:gs pos="0">
              <a:srgbClr val="D6B19C"/>
            </a:gs>
            <a:gs pos="30000">
              <a:srgbClr val="D49E6C"/>
            </a:gs>
            <a:gs pos="70000">
              <a:srgbClr val="A65528"/>
            </a:gs>
            <a:gs pos="100000">
              <a:srgbClr val="663012"/>
            </a:gs>
          </a:gsLst>
          <a:lin ang="5400000" scaled="0"/>
        </a:gradFill>
        <a:ln w="38100" cap="flat" cmpd="sng" algn="ctr">
          <a:solidFill>
            <a:schemeClr val="tx1"/>
          </a:solid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 modelId="{A3E52C60-AFB9-4554-924A-6C3C9462CF94}">
      <dsp:nvSpPr>
        <dsp:cNvPr id="0" name=""/>
        <dsp:cNvSpPr/>
      </dsp:nvSpPr>
      <dsp:spPr>
        <a:xfrm>
          <a:off x="700004" y="1776439"/>
          <a:ext cx="3520033" cy="355382"/>
        </a:xfrm>
        <a:prstGeom prst="rect">
          <a:avLst/>
        </a:prstGeom>
        <a:solidFill>
          <a:schemeClr val="accent2">
            <a:hueOff val="1648852"/>
            <a:satOff val="-32864"/>
            <a:lumOff val="1412"/>
            <a:alphaOff val="0"/>
          </a:schemeClr>
        </a:solidFill>
        <a:ln w="19050" cap="flat" cmpd="sng" algn="ctr">
          <a:solidFill>
            <a:schemeClr val="tx1"/>
          </a:solid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82085" tIns="48260" rIns="48260" bIns="48260" numCol="1" spcCol="1270" anchor="ctr" anchorCtr="0">
          <a:noAutofit/>
        </a:bodyPr>
        <a:lstStyle/>
        <a:p>
          <a:pPr lvl="0" algn="l" defTabSz="844550">
            <a:lnSpc>
              <a:spcPct val="90000"/>
            </a:lnSpc>
            <a:spcBef>
              <a:spcPct val="0"/>
            </a:spcBef>
            <a:spcAft>
              <a:spcPct val="35000"/>
            </a:spcAft>
          </a:pPr>
          <a:r>
            <a:rPr lang="en-US" sz="1900" b="1" kern="1200" dirty="0" smtClean="0">
              <a:solidFill>
                <a:schemeClr val="tx1"/>
              </a:solidFill>
            </a:rPr>
            <a:t>Sociability</a:t>
          </a:r>
          <a:endParaRPr lang="en-US" sz="1900" b="1" kern="1200" dirty="0">
            <a:solidFill>
              <a:schemeClr val="tx1"/>
            </a:solidFill>
          </a:endParaRPr>
        </a:p>
      </dsp:txBody>
      <dsp:txXfrm>
        <a:off x="700004" y="1776439"/>
        <a:ext cx="3520033" cy="355382"/>
      </dsp:txXfrm>
    </dsp:sp>
    <dsp:sp modelId="{FF9EA067-849C-4067-89B8-E47060B61B08}">
      <dsp:nvSpPr>
        <dsp:cNvPr id="0" name=""/>
        <dsp:cNvSpPr/>
      </dsp:nvSpPr>
      <dsp:spPr>
        <a:xfrm>
          <a:off x="477890" y="1732016"/>
          <a:ext cx="444227" cy="444227"/>
        </a:xfrm>
        <a:prstGeom prst="ellipse">
          <a:avLst/>
        </a:prstGeom>
        <a:gradFill rotWithShape="0">
          <a:gsLst>
            <a:gs pos="0">
              <a:srgbClr val="D6B19C"/>
            </a:gs>
            <a:gs pos="30000">
              <a:srgbClr val="D49E6C"/>
            </a:gs>
            <a:gs pos="70000">
              <a:srgbClr val="A65528"/>
            </a:gs>
            <a:gs pos="100000">
              <a:srgbClr val="663012"/>
            </a:gs>
          </a:gsLst>
          <a:lin ang="5400000" scaled="0"/>
        </a:gradFill>
        <a:ln w="38100" cap="flat" cmpd="sng" algn="ctr">
          <a:solidFill>
            <a:schemeClr val="tx1"/>
          </a:solid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 modelId="{E0A4D83F-8465-405D-BED5-31F2EFC096F2}">
      <dsp:nvSpPr>
        <dsp:cNvPr id="0" name=""/>
        <dsp:cNvSpPr/>
      </dsp:nvSpPr>
      <dsp:spPr>
        <a:xfrm>
          <a:off x="566330" y="2309445"/>
          <a:ext cx="3653707" cy="355382"/>
        </a:xfrm>
        <a:prstGeom prst="rect">
          <a:avLst/>
        </a:prstGeom>
        <a:solidFill>
          <a:schemeClr val="accent2">
            <a:hueOff val="2198469"/>
            <a:satOff val="-43819"/>
            <a:lumOff val="1882"/>
            <a:alphaOff val="0"/>
          </a:schemeClr>
        </a:solidFill>
        <a:ln w="19050" cap="flat" cmpd="sng" algn="ctr">
          <a:solidFill>
            <a:schemeClr val="tx1"/>
          </a:solid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82085" tIns="48260" rIns="48260" bIns="48260" numCol="1" spcCol="1270" anchor="ctr" anchorCtr="0">
          <a:noAutofit/>
        </a:bodyPr>
        <a:lstStyle/>
        <a:p>
          <a:pPr lvl="0" algn="l" defTabSz="844550">
            <a:lnSpc>
              <a:spcPct val="90000"/>
            </a:lnSpc>
            <a:spcBef>
              <a:spcPct val="0"/>
            </a:spcBef>
            <a:spcAft>
              <a:spcPct val="35000"/>
            </a:spcAft>
          </a:pPr>
          <a:r>
            <a:rPr lang="en-US" sz="1900" b="1" kern="1200" dirty="0" smtClean="0">
              <a:solidFill>
                <a:schemeClr val="tx1"/>
              </a:solidFill>
            </a:rPr>
            <a:t>Originality </a:t>
          </a:r>
          <a:endParaRPr lang="en-US" sz="1900" b="1" kern="1200" dirty="0">
            <a:solidFill>
              <a:schemeClr val="tx1"/>
            </a:solidFill>
          </a:endParaRPr>
        </a:p>
      </dsp:txBody>
      <dsp:txXfrm>
        <a:off x="566330" y="2309445"/>
        <a:ext cx="3653707" cy="355382"/>
      </dsp:txXfrm>
    </dsp:sp>
    <dsp:sp modelId="{16507443-15C7-4C93-B11B-C90AA9CD4F97}">
      <dsp:nvSpPr>
        <dsp:cNvPr id="0" name=""/>
        <dsp:cNvSpPr/>
      </dsp:nvSpPr>
      <dsp:spPr>
        <a:xfrm>
          <a:off x="344216" y="2265022"/>
          <a:ext cx="444227" cy="444227"/>
        </a:xfrm>
        <a:prstGeom prst="ellipse">
          <a:avLst/>
        </a:prstGeom>
        <a:gradFill rotWithShape="0">
          <a:gsLst>
            <a:gs pos="0">
              <a:srgbClr val="D6B19C"/>
            </a:gs>
            <a:gs pos="30000">
              <a:srgbClr val="D49E6C"/>
            </a:gs>
            <a:gs pos="70000">
              <a:srgbClr val="A65528"/>
            </a:gs>
            <a:gs pos="100000">
              <a:srgbClr val="663012"/>
            </a:gs>
          </a:gsLst>
          <a:lin ang="5400000" scaled="0"/>
        </a:gradFill>
        <a:ln w="38100" cap="flat" cmpd="sng" algn="ctr">
          <a:solidFill>
            <a:schemeClr val="tx1"/>
          </a:solid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 modelId="{F424C307-6A3E-4665-8B4C-47589E0FABEA}">
      <dsp:nvSpPr>
        <dsp:cNvPr id="0" name=""/>
        <dsp:cNvSpPr/>
      </dsp:nvSpPr>
      <dsp:spPr>
        <a:xfrm>
          <a:off x="274004" y="2842450"/>
          <a:ext cx="3946033" cy="355382"/>
        </a:xfrm>
        <a:prstGeom prst="rect">
          <a:avLst/>
        </a:prstGeom>
        <a:solidFill>
          <a:schemeClr val="accent2">
            <a:hueOff val="2748086"/>
            <a:satOff val="-54774"/>
            <a:lumOff val="2353"/>
            <a:alphaOff val="0"/>
          </a:schemeClr>
        </a:solidFill>
        <a:ln w="19050" cap="flat" cmpd="sng" algn="ctr">
          <a:solidFill>
            <a:schemeClr val="tx1"/>
          </a:solid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82085" tIns="48260" rIns="48260" bIns="48260" numCol="1" spcCol="1270" anchor="ctr" anchorCtr="0">
          <a:noAutofit/>
        </a:bodyPr>
        <a:lstStyle/>
        <a:p>
          <a:pPr lvl="0" algn="l" defTabSz="844550">
            <a:lnSpc>
              <a:spcPct val="90000"/>
            </a:lnSpc>
            <a:spcBef>
              <a:spcPct val="0"/>
            </a:spcBef>
            <a:spcAft>
              <a:spcPct val="35000"/>
            </a:spcAft>
          </a:pPr>
          <a:r>
            <a:rPr lang="en-US" sz="1900" b="1" kern="1200" dirty="0" smtClean="0">
              <a:solidFill>
                <a:schemeClr val="tx1"/>
              </a:solidFill>
            </a:rPr>
            <a:t>Neutrality</a:t>
          </a:r>
          <a:endParaRPr lang="en-US" sz="1900" b="1" kern="1200" dirty="0">
            <a:solidFill>
              <a:schemeClr val="tx1"/>
            </a:solidFill>
          </a:endParaRPr>
        </a:p>
      </dsp:txBody>
      <dsp:txXfrm>
        <a:off x="274004" y="2842450"/>
        <a:ext cx="3946033" cy="355382"/>
      </dsp:txXfrm>
    </dsp:sp>
    <dsp:sp modelId="{C4105F1E-9B37-4D2D-B397-A6CC0FE42638}">
      <dsp:nvSpPr>
        <dsp:cNvPr id="0" name=""/>
        <dsp:cNvSpPr/>
      </dsp:nvSpPr>
      <dsp:spPr>
        <a:xfrm>
          <a:off x="51890" y="2798028"/>
          <a:ext cx="444227" cy="444227"/>
        </a:xfrm>
        <a:prstGeom prst="ellipse">
          <a:avLst/>
        </a:prstGeom>
        <a:gradFill rotWithShape="0">
          <a:gsLst>
            <a:gs pos="0">
              <a:srgbClr val="D6B19C"/>
            </a:gs>
            <a:gs pos="30000">
              <a:srgbClr val="D49E6C"/>
            </a:gs>
            <a:gs pos="70000">
              <a:srgbClr val="A65528"/>
            </a:gs>
            <a:gs pos="100000">
              <a:srgbClr val="663012"/>
            </a:gs>
          </a:gsLst>
          <a:lin ang="5400000" scaled="0"/>
        </a:gradFill>
        <a:ln w="38100" cap="flat" cmpd="sng" algn="ctr">
          <a:solidFill>
            <a:schemeClr val="tx1"/>
          </a:solid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726E9-EE66-4405-B3E4-614631E1A133}">
      <dsp:nvSpPr>
        <dsp:cNvPr id="0" name=""/>
        <dsp:cNvSpPr/>
      </dsp:nvSpPr>
      <dsp:spPr>
        <a:xfrm>
          <a:off x="1486203" y="2910681"/>
          <a:ext cx="636294" cy="2424904"/>
        </a:xfrm>
        <a:custGeom>
          <a:avLst/>
          <a:gdLst/>
          <a:ahLst/>
          <a:cxnLst/>
          <a:rect l="0" t="0" r="0" b="0"/>
          <a:pathLst>
            <a:path>
              <a:moveTo>
                <a:pt x="0" y="0"/>
              </a:moveTo>
              <a:lnTo>
                <a:pt x="318147" y="0"/>
              </a:lnTo>
              <a:lnTo>
                <a:pt x="318147" y="2424904"/>
              </a:lnTo>
              <a:lnTo>
                <a:pt x="636294" y="2424904"/>
              </a:lnTo>
            </a:path>
          </a:pathLst>
        </a:custGeom>
        <a:no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n-IN" sz="900" b="1" kern="1200">
            <a:solidFill>
              <a:schemeClr val="tx1">
                <a:lumMod val="95000"/>
                <a:lumOff val="5000"/>
              </a:schemeClr>
            </a:solidFill>
          </a:endParaRPr>
        </a:p>
      </dsp:txBody>
      <dsp:txXfrm>
        <a:off x="1741676" y="4060458"/>
        <a:ext cx="125349" cy="125349"/>
      </dsp:txXfrm>
    </dsp:sp>
    <dsp:sp modelId="{BB39330F-EA81-4562-9C8B-99FBC2DE81CB}">
      <dsp:nvSpPr>
        <dsp:cNvPr id="0" name=""/>
        <dsp:cNvSpPr/>
      </dsp:nvSpPr>
      <dsp:spPr>
        <a:xfrm>
          <a:off x="1486203" y="2910681"/>
          <a:ext cx="636294" cy="1212452"/>
        </a:xfrm>
        <a:custGeom>
          <a:avLst/>
          <a:gdLst/>
          <a:ahLst/>
          <a:cxnLst/>
          <a:rect l="0" t="0" r="0" b="0"/>
          <a:pathLst>
            <a:path>
              <a:moveTo>
                <a:pt x="0" y="0"/>
              </a:moveTo>
              <a:lnTo>
                <a:pt x="318147" y="0"/>
              </a:lnTo>
              <a:lnTo>
                <a:pt x="318147" y="1212452"/>
              </a:lnTo>
              <a:lnTo>
                <a:pt x="636294" y="1212452"/>
              </a:lnTo>
            </a:path>
          </a:pathLst>
        </a:custGeom>
        <a:no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b="1" kern="1200">
            <a:solidFill>
              <a:schemeClr val="tx1">
                <a:lumMod val="95000"/>
                <a:lumOff val="5000"/>
              </a:schemeClr>
            </a:solidFill>
          </a:endParaRPr>
        </a:p>
      </dsp:txBody>
      <dsp:txXfrm>
        <a:off x="1770119" y="3482675"/>
        <a:ext cx="68463" cy="68463"/>
      </dsp:txXfrm>
    </dsp:sp>
    <dsp:sp modelId="{C0B46468-1889-4A18-842D-806BF7BE313E}">
      <dsp:nvSpPr>
        <dsp:cNvPr id="0" name=""/>
        <dsp:cNvSpPr/>
      </dsp:nvSpPr>
      <dsp:spPr>
        <a:xfrm>
          <a:off x="1486203" y="2864961"/>
          <a:ext cx="636294" cy="91440"/>
        </a:xfrm>
        <a:custGeom>
          <a:avLst/>
          <a:gdLst/>
          <a:ahLst/>
          <a:cxnLst/>
          <a:rect l="0" t="0" r="0" b="0"/>
          <a:pathLst>
            <a:path>
              <a:moveTo>
                <a:pt x="0" y="45720"/>
              </a:moveTo>
              <a:lnTo>
                <a:pt x="636294" y="45720"/>
              </a:lnTo>
            </a:path>
          </a:pathLst>
        </a:custGeom>
        <a:no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b="1" kern="1200">
            <a:solidFill>
              <a:schemeClr val="tx1">
                <a:lumMod val="95000"/>
                <a:lumOff val="5000"/>
              </a:schemeClr>
            </a:solidFill>
          </a:endParaRPr>
        </a:p>
      </dsp:txBody>
      <dsp:txXfrm>
        <a:off x="1788443" y="2894774"/>
        <a:ext cx="31814" cy="31814"/>
      </dsp:txXfrm>
    </dsp:sp>
    <dsp:sp modelId="{E769FC61-397B-4E4A-90C5-9113BA8D1420}">
      <dsp:nvSpPr>
        <dsp:cNvPr id="0" name=""/>
        <dsp:cNvSpPr/>
      </dsp:nvSpPr>
      <dsp:spPr>
        <a:xfrm>
          <a:off x="1486203" y="1698229"/>
          <a:ext cx="636294" cy="1212452"/>
        </a:xfrm>
        <a:custGeom>
          <a:avLst/>
          <a:gdLst/>
          <a:ahLst/>
          <a:cxnLst/>
          <a:rect l="0" t="0" r="0" b="0"/>
          <a:pathLst>
            <a:path>
              <a:moveTo>
                <a:pt x="0" y="1212452"/>
              </a:moveTo>
              <a:lnTo>
                <a:pt x="318147" y="1212452"/>
              </a:lnTo>
              <a:lnTo>
                <a:pt x="318147" y="0"/>
              </a:lnTo>
              <a:lnTo>
                <a:pt x="636294" y="0"/>
              </a:lnTo>
            </a:path>
          </a:pathLst>
        </a:custGeom>
        <a:no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b="1" kern="1200">
            <a:solidFill>
              <a:schemeClr val="tx1">
                <a:lumMod val="95000"/>
                <a:lumOff val="5000"/>
              </a:schemeClr>
            </a:solidFill>
          </a:endParaRPr>
        </a:p>
      </dsp:txBody>
      <dsp:txXfrm>
        <a:off x="1770119" y="2270223"/>
        <a:ext cx="68463" cy="68463"/>
      </dsp:txXfrm>
    </dsp:sp>
    <dsp:sp modelId="{28175160-8FE6-460E-86DD-943C82358B12}">
      <dsp:nvSpPr>
        <dsp:cNvPr id="0" name=""/>
        <dsp:cNvSpPr/>
      </dsp:nvSpPr>
      <dsp:spPr>
        <a:xfrm>
          <a:off x="1486203" y="485776"/>
          <a:ext cx="636294" cy="2424904"/>
        </a:xfrm>
        <a:custGeom>
          <a:avLst/>
          <a:gdLst/>
          <a:ahLst/>
          <a:cxnLst/>
          <a:rect l="0" t="0" r="0" b="0"/>
          <a:pathLst>
            <a:path>
              <a:moveTo>
                <a:pt x="0" y="2424904"/>
              </a:moveTo>
              <a:lnTo>
                <a:pt x="318147" y="2424904"/>
              </a:lnTo>
              <a:lnTo>
                <a:pt x="318147" y="0"/>
              </a:lnTo>
              <a:lnTo>
                <a:pt x="636294" y="0"/>
              </a:lnTo>
            </a:path>
          </a:pathLst>
        </a:custGeom>
        <a:no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n-IN" sz="900" b="1" kern="1200">
            <a:solidFill>
              <a:schemeClr val="tx1">
                <a:lumMod val="95000"/>
                <a:lumOff val="5000"/>
              </a:schemeClr>
            </a:solidFill>
          </a:endParaRPr>
        </a:p>
      </dsp:txBody>
      <dsp:txXfrm>
        <a:off x="1741676" y="1635554"/>
        <a:ext cx="125349" cy="125349"/>
      </dsp:txXfrm>
    </dsp:sp>
    <dsp:sp modelId="{D1EAB4D0-AB33-43CA-93B8-0F6510595F65}">
      <dsp:nvSpPr>
        <dsp:cNvPr id="0" name=""/>
        <dsp:cNvSpPr/>
      </dsp:nvSpPr>
      <dsp:spPr>
        <a:xfrm rot="16200000">
          <a:off x="-1551308" y="2425700"/>
          <a:ext cx="5105062" cy="969961"/>
        </a:xfrm>
        <a:prstGeom prst="rect">
          <a:avLst/>
        </a:prstGeom>
        <a:solidFill>
          <a:schemeClr val="accent4">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n-US" sz="3500" b="1" kern="1200" dirty="0" smtClean="0">
              <a:solidFill>
                <a:schemeClr val="tx1">
                  <a:lumMod val="95000"/>
                  <a:lumOff val="5000"/>
                </a:schemeClr>
              </a:solidFill>
            </a:rPr>
            <a:t>Characteristics of Contributor</a:t>
          </a:r>
          <a:endParaRPr lang="en-IN" sz="3500" b="1" kern="1200" dirty="0">
            <a:solidFill>
              <a:schemeClr val="tx1">
                <a:lumMod val="95000"/>
                <a:lumOff val="5000"/>
              </a:schemeClr>
            </a:solidFill>
          </a:endParaRPr>
        </a:p>
      </dsp:txBody>
      <dsp:txXfrm>
        <a:off x="-1551308" y="2425700"/>
        <a:ext cx="5105062" cy="969961"/>
      </dsp:txXfrm>
    </dsp:sp>
    <dsp:sp modelId="{3DA44B38-DDBC-4E53-8F1E-8516BF9AA682}">
      <dsp:nvSpPr>
        <dsp:cNvPr id="0" name=""/>
        <dsp:cNvSpPr/>
      </dsp:nvSpPr>
      <dsp:spPr>
        <a:xfrm>
          <a:off x="2122498" y="795"/>
          <a:ext cx="3181474" cy="969961"/>
        </a:xfrm>
        <a:prstGeom prst="rect">
          <a:avLst/>
        </a:prstGeom>
        <a:solidFill>
          <a:schemeClr val="accent6">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n-US" sz="3500" b="1" kern="1200" dirty="0" smtClean="0">
              <a:solidFill>
                <a:schemeClr val="tx1">
                  <a:lumMod val="95000"/>
                  <a:lumOff val="5000"/>
                </a:schemeClr>
              </a:solidFill>
            </a:rPr>
            <a:t>Visionary</a:t>
          </a:r>
          <a:endParaRPr lang="en-IN" sz="3500" b="1" kern="1200" dirty="0">
            <a:solidFill>
              <a:schemeClr val="tx1">
                <a:lumMod val="95000"/>
                <a:lumOff val="5000"/>
              </a:schemeClr>
            </a:solidFill>
          </a:endParaRPr>
        </a:p>
      </dsp:txBody>
      <dsp:txXfrm>
        <a:off x="2122498" y="795"/>
        <a:ext cx="3181474" cy="969961"/>
      </dsp:txXfrm>
    </dsp:sp>
    <dsp:sp modelId="{376AF373-BF06-408E-87D1-1E87E17DD19F}">
      <dsp:nvSpPr>
        <dsp:cNvPr id="0" name=""/>
        <dsp:cNvSpPr/>
      </dsp:nvSpPr>
      <dsp:spPr>
        <a:xfrm>
          <a:off x="2122498" y="1213248"/>
          <a:ext cx="3181474" cy="969961"/>
        </a:xfrm>
        <a:prstGeom prst="rect">
          <a:avLst/>
        </a:prstGeom>
        <a:solidFill>
          <a:schemeClr val="accent6">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n-US" sz="3500" b="1" kern="1200" dirty="0" smtClean="0">
              <a:solidFill>
                <a:schemeClr val="tx1">
                  <a:lumMod val="95000"/>
                  <a:lumOff val="5000"/>
                </a:schemeClr>
              </a:solidFill>
            </a:rPr>
            <a:t>Goal Setter</a:t>
          </a:r>
          <a:endParaRPr lang="en-IN" sz="3500" b="1" kern="1200" dirty="0">
            <a:solidFill>
              <a:schemeClr val="tx1">
                <a:lumMod val="95000"/>
                <a:lumOff val="5000"/>
              </a:schemeClr>
            </a:solidFill>
          </a:endParaRPr>
        </a:p>
      </dsp:txBody>
      <dsp:txXfrm>
        <a:off x="2122498" y="1213248"/>
        <a:ext cx="3181474" cy="969961"/>
      </dsp:txXfrm>
    </dsp:sp>
    <dsp:sp modelId="{A7CA5893-54F8-4F81-8321-8B50CBA50ADC}">
      <dsp:nvSpPr>
        <dsp:cNvPr id="0" name=""/>
        <dsp:cNvSpPr/>
      </dsp:nvSpPr>
      <dsp:spPr>
        <a:xfrm>
          <a:off x="2122498" y="2425700"/>
          <a:ext cx="3181474" cy="969961"/>
        </a:xfrm>
        <a:prstGeom prst="rect">
          <a:avLst/>
        </a:prstGeom>
        <a:solidFill>
          <a:schemeClr val="accent6">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n-US" sz="3500" b="1" kern="1200" dirty="0" smtClean="0">
              <a:solidFill>
                <a:schemeClr val="tx1">
                  <a:lumMod val="95000"/>
                  <a:lumOff val="5000"/>
                </a:schemeClr>
              </a:solidFill>
            </a:rPr>
            <a:t>Work for excellence</a:t>
          </a:r>
          <a:endParaRPr lang="en-IN" sz="3500" b="1" kern="1200" dirty="0">
            <a:solidFill>
              <a:schemeClr val="tx1">
                <a:lumMod val="95000"/>
                <a:lumOff val="5000"/>
              </a:schemeClr>
            </a:solidFill>
          </a:endParaRPr>
        </a:p>
      </dsp:txBody>
      <dsp:txXfrm>
        <a:off x="2122498" y="2425700"/>
        <a:ext cx="3181474" cy="969961"/>
      </dsp:txXfrm>
    </dsp:sp>
    <dsp:sp modelId="{4B0E8A83-0C0E-4012-9E39-0F617A18EDA1}">
      <dsp:nvSpPr>
        <dsp:cNvPr id="0" name=""/>
        <dsp:cNvSpPr/>
      </dsp:nvSpPr>
      <dsp:spPr>
        <a:xfrm>
          <a:off x="2122498" y="3638152"/>
          <a:ext cx="3181474" cy="969961"/>
        </a:xfrm>
        <a:prstGeom prst="rect">
          <a:avLst/>
        </a:prstGeom>
        <a:solidFill>
          <a:schemeClr val="accent6">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n-US" sz="3500" b="1" kern="1200" smtClean="0">
              <a:solidFill>
                <a:schemeClr val="tx1">
                  <a:lumMod val="95000"/>
                  <a:lumOff val="5000"/>
                </a:schemeClr>
              </a:solidFill>
            </a:rPr>
            <a:t>Positive Thinker</a:t>
          </a:r>
          <a:endParaRPr lang="en-IN" sz="3500" b="1" kern="1200" dirty="0">
            <a:solidFill>
              <a:schemeClr val="tx1">
                <a:lumMod val="95000"/>
                <a:lumOff val="5000"/>
              </a:schemeClr>
            </a:solidFill>
          </a:endParaRPr>
        </a:p>
      </dsp:txBody>
      <dsp:txXfrm>
        <a:off x="2122498" y="3638152"/>
        <a:ext cx="3181474" cy="969961"/>
      </dsp:txXfrm>
    </dsp:sp>
    <dsp:sp modelId="{1D7AEF8A-2389-4244-A0ED-0C3C4D8D07FC}">
      <dsp:nvSpPr>
        <dsp:cNvPr id="0" name=""/>
        <dsp:cNvSpPr/>
      </dsp:nvSpPr>
      <dsp:spPr>
        <a:xfrm>
          <a:off x="2122498" y="4850605"/>
          <a:ext cx="3181474" cy="969961"/>
        </a:xfrm>
        <a:prstGeom prst="rect">
          <a:avLst/>
        </a:prstGeom>
        <a:solidFill>
          <a:schemeClr val="accent6">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n-US" sz="3500" b="1" kern="1200" dirty="0" smtClean="0">
              <a:solidFill>
                <a:schemeClr val="tx1">
                  <a:lumMod val="95000"/>
                  <a:lumOff val="5000"/>
                </a:schemeClr>
              </a:solidFill>
            </a:rPr>
            <a:t>Assertive </a:t>
          </a:r>
          <a:endParaRPr lang="en-IN" sz="3500" b="1" kern="1200" dirty="0">
            <a:solidFill>
              <a:schemeClr val="tx1">
                <a:lumMod val="95000"/>
                <a:lumOff val="5000"/>
              </a:schemeClr>
            </a:solidFill>
          </a:endParaRPr>
        </a:p>
      </dsp:txBody>
      <dsp:txXfrm>
        <a:off x="2122498" y="4850605"/>
        <a:ext cx="3181474" cy="96996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44F6F-D32F-4883-9779-B7371E9CB565}">
      <dsp:nvSpPr>
        <dsp:cNvPr id="0" name=""/>
        <dsp:cNvSpPr/>
      </dsp:nvSpPr>
      <dsp:spPr>
        <a:xfrm>
          <a:off x="3697716" y="2910681"/>
          <a:ext cx="636294" cy="2424904"/>
        </a:xfrm>
        <a:custGeom>
          <a:avLst/>
          <a:gdLst/>
          <a:ahLst/>
          <a:cxnLst/>
          <a:rect l="0" t="0" r="0" b="0"/>
          <a:pathLst>
            <a:path>
              <a:moveTo>
                <a:pt x="636294" y="0"/>
              </a:moveTo>
              <a:lnTo>
                <a:pt x="318147" y="0"/>
              </a:lnTo>
              <a:lnTo>
                <a:pt x="318147" y="2424904"/>
              </a:lnTo>
              <a:lnTo>
                <a:pt x="0" y="2424904"/>
              </a:lnTo>
            </a:path>
          </a:pathLst>
        </a:custGeom>
        <a:no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n-IN" sz="900" b="1" kern="1200">
            <a:solidFill>
              <a:schemeClr val="tx1">
                <a:lumMod val="95000"/>
                <a:lumOff val="5000"/>
              </a:schemeClr>
            </a:solidFill>
          </a:endParaRPr>
        </a:p>
      </dsp:txBody>
      <dsp:txXfrm>
        <a:off x="3953189" y="4060458"/>
        <a:ext cx="125349" cy="125349"/>
      </dsp:txXfrm>
    </dsp:sp>
    <dsp:sp modelId="{7F7D669C-934D-4618-96AC-FCA8A47B4A45}">
      <dsp:nvSpPr>
        <dsp:cNvPr id="0" name=""/>
        <dsp:cNvSpPr/>
      </dsp:nvSpPr>
      <dsp:spPr>
        <a:xfrm>
          <a:off x="3697716" y="2910681"/>
          <a:ext cx="636294" cy="1212452"/>
        </a:xfrm>
        <a:custGeom>
          <a:avLst/>
          <a:gdLst/>
          <a:ahLst/>
          <a:cxnLst/>
          <a:rect l="0" t="0" r="0" b="0"/>
          <a:pathLst>
            <a:path>
              <a:moveTo>
                <a:pt x="636294" y="0"/>
              </a:moveTo>
              <a:lnTo>
                <a:pt x="318147" y="0"/>
              </a:lnTo>
              <a:lnTo>
                <a:pt x="318147" y="1212452"/>
              </a:lnTo>
              <a:lnTo>
                <a:pt x="0" y="1212452"/>
              </a:lnTo>
            </a:path>
          </a:pathLst>
        </a:custGeom>
        <a:no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b="1" kern="1200">
            <a:solidFill>
              <a:schemeClr val="tx1">
                <a:lumMod val="95000"/>
                <a:lumOff val="5000"/>
              </a:schemeClr>
            </a:solidFill>
          </a:endParaRPr>
        </a:p>
      </dsp:txBody>
      <dsp:txXfrm>
        <a:off x="3981632" y="3482675"/>
        <a:ext cx="68463" cy="68463"/>
      </dsp:txXfrm>
    </dsp:sp>
    <dsp:sp modelId="{C0B46468-1889-4A18-842D-806BF7BE313E}">
      <dsp:nvSpPr>
        <dsp:cNvPr id="0" name=""/>
        <dsp:cNvSpPr/>
      </dsp:nvSpPr>
      <dsp:spPr>
        <a:xfrm>
          <a:off x="3697716" y="2864961"/>
          <a:ext cx="636294" cy="91440"/>
        </a:xfrm>
        <a:custGeom>
          <a:avLst/>
          <a:gdLst/>
          <a:ahLst/>
          <a:cxnLst/>
          <a:rect l="0" t="0" r="0" b="0"/>
          <a:pathLst>
            <a:path>
              <a:moveTo>
                <a:pt x="636294" y="45720"/>
              </a:moveTo>
              <a:lnTo>
                <a:pt x="0" y="45720"/>
              </a:lnTo>
            </a:path>
          </a:pathLst>
        </a:custGeom>
        <a:no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b="1" kern="1200">
            <a:solidFill>
              <a:schemeClr val="tx1">
                <a:lumMod val="95000"/>
                <a:lumOff val="5000"/>
              </a:schemeClr>
            </a:solidFill>
          </a:endParaRPr>
        </a:p>
      </dsp:txBody>
      <dsp:txXfrm>
        <a:off x="3999956" y="2894774"/>
        <a:ext cx="31814" cy="31814"/>
      </dsp:txXfrm>
    </dsp:sp>
    <dsp:sp modelId="{E769FC61-397B-4E4A-90C5-9113BA8D1420}">
      <dsp:nvSpPr>
        <dsp:cNvPr id="0" name=""/>
        <dsp:cNvSpPr/>
      </dsp:nvSpPr>
      <dsp:spPr>
        <a:xfrm>
          <a:off x="3697716" y="1698229"/>
          <a:ext cx="636294" cy="1212452"/>
        </a:xfrm>
        <a:custGeom>
          <a:avLst/>
          <a:gdLst/>
          <a:ahLst/>
          <a:cxnLst/>
          <a:rect l="0" t="0" r="0" b="0"/>
          <a:pathLst>
            <a:path>
              <a:moveTo>
                <a:pt x="636294" y="1212452"/>
              </a:moveTo>
              <a:lnTo>
                <a:pt x="318147" y="1212452"/>
              </a:lnTo>
              <a:lnTo>
                <a:pt x="318147" y="0"/>
              </a:lnTo>
              <a:lnTo>
                <a:pt x="0" y="0"/>
              </a:lnTo>
            </a:path>
          </a:pathLst>
        </a:custGeom>
        <a:no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b="1" kern="1200">
            <a:solidFill>
              <a:schemeClr val="tx1">
                <a:lumMod val="95000"/>
                <a:lumOff val="5000"/>
              </a:schemeClr>
            </a:solidFill>
          </a:endParaRPr>
        </a:p>
      </dsp:txBody>
      <dsp:txXfrm>
        <a:off x="3981632" y="2270223"/>
        <a:ext cx="68463" cy="68463"/>
      </dsp:txXfrm>
    </dsp:sp>
    <dsp:sp modelId="{28175160-8FE6-460E-86DD-943C82358B12}">
      <dsp:nvSpPr>
        <dsp:cNvPr id="0" name=""/>
        <dsp:cNvSpPr/>
      </dsp:nvSpPr>
      <dsp:spPr>
        <a:xfrm>
          <a:off x="3697716" y="485776"/>
          <a:ext cx="636294" cy="2424904"/>
        </a:xfrm>
        <a:custGeom>
          <a:avLst/>
          <a:gdLst/>
          <a:ahLst/>
          <a:cxnLst/>
          <a:rect l="0" t="0" r="0" b="0"/>
          <a:pathLst>
            <a:path>
              <a:moveTo>
                <a:pt x="636294" y="2424904"/>
              </a:moveTo>
              <a:lnTo>
                <a:pt x="318147" y="2424904"/>
              </a:lnTo>
              <a:lnTo>
                <a:pt x="318147" y="0"/>
              </a:lnTo>
              <a:lnTo>
                <a:pt x="0" y="0"/>
              </a:lnTo>
            </a:path>
          </a:pathLst>
        </a:custGeom>
        <a:no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n-IN" sz="900" b="1" kern="1200">
            <a:solidFill>
              <a:schemeClr val="tx1">
                <a:lumMod val="95000"/>
                <a:lumOff val="5000"/>
              </a:schemeClr>
            </a:solidFill>
          </a:endParaRPr>
        </a:p>
      </dsp:txBody>
      <dsp:txXfrm>
        <a:off x="3953189" y="1635554"/>
        <a:ext cx="125349" cy="125349"/>
      </dsp:txXfrm>
    </dsp:sp>
    <dsp:sp modelId="{D1EAB4D0-AB33-43CA-93B8-0F6510595F65}">
      <dsp:nvSpPr>
        <dsp:cNvPr id="0" name=""/>
        <dsp:cNvSpPr/>
      </dsp:nvSpPr>
      <dsp:spPr>
        <a:xfrm rot="5400000">
          <a:off x="2266461" y="2425700"/>
          <a:ext cx="5105062" cy="969961"/>
        </a:xfrm>
        <a:prstGeom prst="rect">
          <a:avLst/>
        </a:prstGeom>
        <a:solidFill>
          <a:schemeClr val="accent3">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n-US" sz="3500" b="1" kern="1200" dirty="0" smtClean="0">
              <a:solidFill>
                <a:schemeClr val="tx1">
                  <a:lumMod val="95000"/>
                  <a:lumOff val="5000"/>
                </a:schemeClr>
              </a:solidFill>
            </a:rPr>
            <a:t>Characteristics of Contributor</a:t>
          </a:r>
          <a:endParaRPr lang="en-IN" sz="3500" b="1" kern="1200" dirty="0">
            <a:solidFill>
              <a:schemeClr val="tx1">
                <a:lumMod val="95000"/>
                <a:lumOff val="5000"/>
              </a:schemeClr>
            </a:solidFill>
          </a:endParaRPr>
        </a:p>
      </dsp:txBody>
      <dsp:txXfrm>
        <a:off x="2266461" y="2425700"/>
        <a:ext cx="5105062" cy="969961"/>
      </dsp:txXfrm>
    </dsp:sp>
    <dsp:sp modelId="{3DA44B38-DDBC-4E53-8F1E-8516BF9AA682}">
      <dsp:nvSpPr>
        <dsp:cNvPr id="0" name=""/>
        <dsp:cNvSpPr/>
      </dsp:nvSpPr>
      <dsp:spPr>
        <a:xfrm>
          <a:off x="516241" y="795"/>
          <a:ext cx="3181474" cy="969961"/>
        </a:xfrm>
        <a:prstGeom prst="rect">
          <a:avLst/>
        </a:prstGeom>
        <a:solidFill>
          <a:schemeClr val="accent5">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n-US" sz="3500" b="1" kern="1200" dirty="0" smtClean="0">
              <a:solidFill>
                <a:schemeClr val="tx1">
                  <a:lumMod val="95000"/>
                  <a:lumOff val="5000"/>
                </a:schemeClr>
              </a:solidFill>
            </a:rPr>
            <a:t>Humanistic</a:t>
          </a:r>
          <a:endParaRPr lang="en-IN" sz="3500" b="1" kern="1200" dirty="0">
            <a:solidFill>
              <a:schemeClr val="tx1">
                <a:lumMod val="95000"/>
                <a:lumOff val="5000"/>
              </a:schemeClr>
            </a:solidFill>
          </a:endParaRPr>
        </a:p>
      </dsp:txBody>
      <dsp:txXfrm>
        <a:off x="516241" y="795"/>
        <a:ext cx="3181474" cy="969961"/>
      </dsp:txXfrm>
    </dsp:sp>
    <dsp:sp modelId="{376AF373-BF06-408E-87D1-1E87E17DD19F}">
      <dsp:nvSpPr>
        <dsp:cNvPr id="0" name=""/>
        <dsp:cNvSpPr/>
      </dsp:nvSpPr>
      <dsp:spPr>
        <a:xfrm>
          <a:off x="516241" y="1213248"/>
          <a:ext cx="3181474" cy="969961"/>
        </a:xfrm>
        <a:prstGeom prst="rect">
          <a:avLst/>
        </a:prstGeom>
        <a:solidFill>
          <a:schemeClr val="accent5">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n-US" sz="3500" b="1" kern="1200" dirty="0" smtClean="0">
              <a:solidFill>
                <a:schemeClr val="tx1">
                  <a:lumMod val="95000"/>
                  <a:lumOff val="5000"/>
                </a:schemeClr>
              </a:solidFill>
            </a:rPr>
            <a:t>Revolutionary </a:t>
          </a:r>
          <a:endParaRPr lang="en-IN" sz="3500" b="1" kern="1200" dirty="0">
            <a:solidFill>
              <a:schemeClr val="tx1">
                <a:lumMod val="95000"/>
                <a:lumOff val="5000"/>
              </a:schemeClr>
            </a:solidFill>
          </a:endParaRPr>
        </a:p>
      </dsp:txBody>
      <dsp:txXfrm>
        <a:off x="516241" y="1213248"/>
        <a:ext cx="3181474" cy="969961"/>
      </dsp:txXfrm>
    </dsp:sp>
    <dsp:sp modelId="{A7CA5893-54F8-4F81-8321-8B50CBA50ADC}">
      <dsp:nvSpPr>
        <dsp:cNvPr id="0" name=""/>
        <dsp:cNvSpPr/>
      </dsp:nvSpPr>
      <dsp:spPr>
        <a:xfrm>
          <a:off x="516241" y="2425700"/>
          <a:ext cx="3181474" cy="969961"/>
        </a:xfrm>
        <a:prstGeom prst="rect">
          <a:avLst/>
        </a:prstGeom>
        <a:solidFill>
          <a:schemeClr val="accent5">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n-US" sz="3500" b="1" kern="1200" dirty="0" smtClean="0">
              <a:solidFill>
                <a:schemeClr val="tx1">
                  <a:lumMod val="95000"/>
                  <a:lumOff val="5000"/>
                </a:schemeClr>
              </a:solidFill>
            </a:rPr>
            <a:t>Creative</a:t>
          </a:r>
          <a:endParaRPr lang="en-IN" sz="3500" b="1" kern="1200" dirty="0">
            <a:solidFill>
              <a:schemeClr val="tx1">
                <a:lumMod val="95000"/>
                <a:lumOff val="5000"/>
              </a:schemeClr>
            </a:solidFill>
          </a:endParaRPr>
        </a:p>
      </dsp:txBody>
      <dsp:txXfrm>
        <a:off x="516241" y="2425700"/>
        <a:ext cx="3181474" cy="969961"/>
      </dsp:txXfrm>
    </dsp:sp>
    <dsp:sp modelId="{8A48B087-17D1-460C-89AB-3AA7FF365183}">
      <dsp:nvSpPr>
        <dsp:cNvPr id="0" name=""/>
        <dsp:cNvSpPr/>
      </dsp:nvSpPr>
      <dsp:spPr>
        <a:xfrm>
          <a:off x="516241" y="3638152"/>
          <a:ext cx="3181474" cy="969961"/>
        </a:xfrm>
        <a:prstGeom prst="rect">
          <a:avLst/>
        </a:prstGeom>
        <a:solidFill>
          <a:schemeClr val="accent5">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n-US" sz="3500" b="1" kern="1200" smtClean="0">
              <a:solidFill>
                <a:schemeClr val="tx1">
                  <a:lumMod val="95000"/>
                  <a:lumOff val="5000"/>
                </a:schemeClr>
              </a:solidFill>
            </a:rPr>
            <a:t>Ethical</a:t>
          </a:r>
          <a:endParaRPr lang="en-IN" sz="3500" b="1" kern="1200" dirty="0">
            <a:solidFill>
              <a:schemeClr val="tx1">
                <a:lumMod val="95000"/>
                <a:lumOff val="5000"/>
              </a:schemeClr>
            </a:solidFill>
          </a:endParaRPr>
        </a:p>
      </dsp:txBody>
      <dsp:txXfrm>
        <a:off x="516241" y="3638152"/>
        <a:ext cx="3181474" cy="969961"/>
      </dsp:txXfrm>
    </dsp:sp>
    <dsp:sp modelId="{616853DD-3DFC-4F7F-B164-203824C9CC17}">
      <dsp:nvSpPr>
        <dsp:cNvPr id="0" name=""/>
        <dsp:cNvSpPr/>
      </dsp:nvSpPr>
      <dsp:spPr>
        <a:xfrm>
          <a:off x="516241" y="4850605"/>
          <a:ext cx="3181474" cy="969961"/>
        </a:xfrm>
        <a:prstGeom prst="rect">
          <a:avLst/>
        </a:prstGeom>
        <a:solidFill>
          <a:schemeClr val="accent5">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lvl="0" algn="ctr" defTabSz="1555750">
            <a:lnSpc>
              <a:spcPct val="90000"/>
            </a:lnSpc>
            <a:spcBef>
              <a:spcPct val="0"/>
            </a:spcBef>
            <a:spcAft>
              <a:spcPct val="35000"/>
            </a:spcAft>
          </a:pPr>
          <a:r>
            <a:rPr lang="en-IN" sz="3500" b="1" kern="1200" smtClean="0">
              <a:solidFill>
                <a:schemeClr val="tx1">
                  <a:lumMod val="95000"/>
                  <a:lumOff val="5000"/>
                </a:schemeClr>
              </a:solidFill>
            </a:rPr>
            <a:t>Social Worker</a:t>
          </a:r>
          <a:endParaRPr lang="en-IN" sz="3500" b="1" kern="1200" dirty="0">
            <a:solidFill>
              <a:schemeClr val="tx1">
                <a:lumMod val="95000"/>
                <a:lumOff val="5000"/>
              </a:schemeClr>
            </a:solidFill>
          </a:endParaRPr>
        </a:p>
      </dsp:txBody>
      <dsp:txXfrm>
        <a:off x="516241" y="4850605"/>
        <a:ext cx="3181474" cy="9699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0A543C-1C69-4A96-8655-24A636FF5DDC}">
      <dsp:nvSpPr>
        <dsp:cNvPr id="0" name=""/>
        <dsp:cNvSpPr/>
      </dsp:nvSpPr>
      <dsp:spPr>
        <a:xfrm>
          <a:off x="-3283705" y="-486831"/>
          <a:ext cx="3915882" cy="3915882"/>
        </a:xfrm>
        <a:prstGeom prst="blockArc">
          <a:avLst>
            <a:gd name="adj1" fmla="val 18900000"/>
            <a:gd name="adj2" fmla="val 2700000"/>
            <a:gd name="adj3" fmla="val 552"/>
          </a:avLst>
        </a:prstGeom>
        <a:no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0">
          <a:scrgbClr r="0" g="0" b="0"/>
        </a:fillRef>
        <a:effectRef idx="0">
          <a:scrgbClr r="0" g="0" b="0"/>
        </a:effectRef>
        <a:fontRef idx="minor"/>
      </dsp:style>
    </dsp:sp>
    <dsp:sp modelId="{E9EB8FEC-A89D-4749-B7DC-5D2B39EDE345}">
      <dsp:nvSpPr>
        <dsp:cNvPr id="0" name=""/>
        <dsp:cNvSpPr/>
      </dsp:nvSpPr>
      <dsp:spPr>
        <a:xfrm>
          <a:off x="277492" y="181539"/>
          <a:ext cx="3949969" cy="363312"/>
        </a:xfrm>
        <a:prstGeom prst="rect">
          <a:avLst/>
        </a:prstGeom>
        <a:solidFill>
          <a:schemeClr val="accent2">
            <a:hueOff val="0"/>
            <a:satOff val="0"/>
            <a:lumOff val="0"/>
            <a:alphaOff val="0"/>
          </a:schemeClr>
        </a:solidFill>
        <a:ln w="19050" cap="flat" cmpd="sng" algn="ctr">
          <a:solidFill>
            <a:schemeClr val="tx1"/>
          </a:solid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88379" tIns="50800" rIns="50800" bIns="508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tx1"/>
              </a:solidFill>
            </a:rPr>
            <a:t>Appearance (External)</a:t>
          </a:r>
          <a:endParaRPr lang="en-US" sz="2000" b="1" kern="1200" dirty="0">
            <a:solidFill>
              <a:schemeClr val="tx1"/>
            </a:solidFill>
          </a:endParaRPr>
        </a:p>
      </dsp:txBody>
      <dsp:txXfrm>
        <a:off x="277492" y="181539"/>
        <a:ext cx="3949969" cy="363312"/>
      </dsp:txXfrm>
    </dsp:sp>
    <dsp:sp modelId="{AAB5F2A7-FF39-427E-B135-7DDFC0F9421E}">
      <dsp:nvSpPr>
        <dsp:cNvPr id="0" name=""/>
        <dsp:cNvSpPr/>
      </dsp:nvSpPr>
      <dsp:spPr>
        <a:xfrm>
          <a:off x="50421" y="136125"/>
          <a:ext cx="454140" cy="454140"/>
        </a:xfrm>
        <a:prstGeom prst="ellipse">
          <a:avLst/>
        </a:prstGeom>
        <a:gradFill rotWithShape="0">
          <a:gsLst>
            <a:gs pos="0">
              <a:srgbClr val="D6B19C"/>
            </a:gs>
            <a:gs pos="30000">
              <a:srgbClr val="D49E6C"/>
            </a:gs>
            <a:gs pos="70000">
              <a:srgbClr val="A65528"/>
            </a:gs>
            <a:gs pos="100000">
              <a:srgbClr val="663012"/>
            </a:gs>
          </a:gsLst>
          <a:lin ang="5400000" scaled="0"/>
        </a:gradFill>
        <a:ln w="38100" cap="flat" cmpd="sng" algn="ctr">
          <a:solidFill>
            <a:schemeClr val="tx1"/>
          </a:solid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 modelId="{877CF1B0-43E0-4922-AE3A-7D8693A6DCE4}">
      <dsp:nvSpPr>
        <dsp:cNvPr id="0" name=""/>
        <dsp:cNvSpPr/>
      </dsp:nvSpPr>
      <dsp:spPr>
        <a:xfrm>
          <a:off x="537830" y="726333"/>
          <a:ext cx="3689630" cy="363312"/>
        </a:xfrm>
        <a:prstGeom prst="rect">
          <a:avLst/>
        </a:prstGeom>
        <a:solidFill>
          <a:schemeClr val="accent2">
            <a:hueOff val="687021"/>
            <a:satOff val="-13693"/>
            <a:lumOff val="588"/>
            <a:alphaOff val="0"/>
          </a:schemeClr>
        </a:solidFill>
        <a:ln w="19050" cap="flat" cmpd="sng" algn="ctr">
          <a:solidFill>
            <a:schemeClr val="tx1"/>
          </a:solid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88379" tIns="50800" rIns="50800" bIns="508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tx1"/>
              </a:solidFill>
            </a:rPr>
            <a:t>Leadership Feeling</a:t>
          </a:r>
          <a:endParaRPr lang="en-US" sz="2000" b="1" kern="1200" dirty="0">
            <a:solidFill>
              <a:schemeClr val="tx1"/>
            </a:solidFill>
          </a:endParaRPr>
        </a:p>
      </dsp:txBody>
      <dsp:txXfrm>
        <a:off x="537830" y="726333"/>
        <a:ext cx="3689630" cy="363312"/>
      </dsp:txXfrm>
    </dsp:sp>
    <dsp:sp modelId="{924A77A0-CCC0-4EF6-B052-CFE3D66B9D29}">
      <dsp:nvSpPr>
        <dsp:cNvPr id="0" name=""/>
        <dsp:cNvSpPr/>
      </dsp:nvSpPr>
      <dsp:spPr>
        <a:xfrm>
          <a:off x="310760" y="680919"/>
          <a:ext cx="454140" cy="454140"/>
        </a:xfrm>
        <a:prstGeom prst="ellipse">
          <a:avLst/>
        </a:prstGeom>
        <a:gradFill rotWithShape="0">
          <a:gsLst>
            <a:gs pos="0">
              <a:srgbClr val="D6B19C"/>
            </a:gs>
            <a:gs pos="30000">
              <a:srgbClr val="D49E6C"/>
            </a:gs>
            <a:gs pos="70000">
              <a:srgbClr val="A65528"/>
            </a:gs>
            <a:gs pos="100000">
              <a:srgbClr val="663012"/>
            </a:gs>
          </a:gsLst>
          <a:lin ang="5400000" scaled="0"/>
        </a:gradFill>
        <a:ln w="38100" cap="flat" cmpd="sng" algn="ctr">
          <a:solidFill>
            <a:schemeClr val="tx1"/>
          </a:solid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 modelId="{FAECD659-027F-4A0D-BBFF-709EF96B6BD0}">
      <dsp:nvSpPr>
        <dsp:cNvPr id="0" name=""/>
        <dsp:cNvSpPr/>
      </dsp:nvSpPr>
      <dsp:spPr>
        <a:xfrm>
          <a:off x="617733" y="1271127"/>
          <a:ext cx="3609727" cy="363312"/>
        </a:xfrm>
        <a:prstGeom prst="rect">
          <a:avLst/>
        </a:prstGeom>
        <a:solidFill>
          <a:schemeClr val="accent2">
            <a:hueOff val="1374043"/>
            <a:satOff val="-27387"/>
            <a:lumOff val="1177"/>
            <a:alphaOff val="0"/>
          </a:schemeClr>
        </a:solidFill>
        <a:ln w="19050" cap="flat" cmpd="sng" algn="ctr">
          <a:solidFill>
            <a:schemeClr val="tx1"/>
          </a:solid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88379" tIns="50800" rIns="50800" bIns="50800" numCol="1" spcCol="1270" anchor="ctr" anchorCtr="0">
          <a:noAutofit/>
        </a:bodyPr>
        <a:lstStyle/>
        <a:p>
          <a:pPr lvl="0" algn="l" defTabSz="889000">
            <a:lnSpc>
              <a:spcPct val="90000"/>
            </a:lnSpc>
            <a:spcBef>
              <a:spcPct val="0"/>
            </a:spcBef>
            <a:spcAft>
              <a:spcPct val="35000"/>
            </a:spcAft>
          </a:pPr>
          <a:r>
            <a:rPr lang="en-US" sz="2000" b="1" kern="1200" smtClean="0">
              <a:solidFill>
                <a:schemeClr val="tx1"/>
              </a:solidFill>
            </a:rPr>
            <a:t>Integrated</a:t>
          </a:r>
          <a:endParaRPr lang="en-US" sz="2000" b="1" kern="1200" dirty="0">
            <a:solidFill>
              <a:schemeClr val="tx1"/>
            </a:solidFill>
          </a:endParaRPr>
        </a:p>
      </dsp:txBody>
      <dsp:txXfrm>
        <a:off x="617733" y="1271127"/>
        <a:ext cx="3609727" cy="363312"/>
      </dsp:txXfrm>
    </dsp:sp>
    <dsp:sp modelId="{92F68227-3D49-4637-833F-2A6835D94819}">
      <dsp:nvSpPr>
        <dsp:cNvPr id="0" name=""/>
        <dsp:cNvSpPr/>
      </dsp:nvSpPr>
      <dsp:spPr>
        <a:xfrm>
          <a:off x="390663" y="1225713"/>
          <a:ext cx="454140" cy="454140"/>
        </a:xfrm>
        <a:prstGeom prst="ellipse">
          <a:avLst/>
        </a:prstGeom>
        <a:gradFill rotWithShape="0">
          <a:gsLst>
            <a:gs pos="0">
              <a:srgbClr val="D6B19C"/>
            </a:gs>
            <a:gs pos="30000">
              <a:srgbClr val="D49E6C"/>
            </a:gs>
            <a:gs pos="70000">
              <a:srgbClr val="A65528"/>
            </a:gs>
            <a:gs pos="100000">
              <a:srgbClr val="663012"/>
            </a:gs>
          </a:gsLst>
          <a:lin ang="5400000" scaled="0"/>
        </a:gradFill>
        <a:ln w="38100" cap="flat" cmpd="sng" algn="ctr">
          <a:solidFill>
            <a:schemeClr val="tx1"/>
          </a:solid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 modelId="{84D6FBAB-AA49-4915-9733-4FB88B875874}">
      <dsp:nvSpPr>
        <dsp:cNvPr id="0" name=""/>
        <dsp:cNvSpPr/>
      </dsp:nvSpPr>
      <dsp:spPr>
        <a:xfrm>
          <a:off x="537830" y="1815921"/>
          <a:ext cx="3689630" cy="363312"/>
        </a:xfrm>
        <a:prstGeom prst="rect">
          <a:avLst/>
        </a:prstGeom>
        <a:solidFill>
          <a:schemeClr val="accent2">
            <a:hueOff val="2061064"/>
            <a:satOff val="-41080"/>
            <a:lumOff val="1765"/>
            <a:alphaOff val="0"/>
          </a:schemeClr>
        </a:solidFill>
        <a:ln w="19050" cap="flat" cmpd="sng" algn="ctr">
          <a:solidFill>
            <a:schemeClr val="tx1"/>
          </a:solid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88379" tIns="50800" rIns="50800" bIns="508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tx1"/>
              </a:solidFill>
            </a:rPr>
            <a:t>Tendency</a:t>
          </a:r>
          <a:endParaRPr lang="en-US" sz="2000" b="1" kern="1200" dirty="0">
            <a:solidFill>
              <a:schemeClr val="tx1"/>
            </a:solidFill>
          </a:endParaRPr>
        </a:p>
      </dsp:txBody>
      <dsp:txXfrm>
        <a:off x="537830" y="1815921"/>
        <a:ext cx="3689630" cy="363312"/>
      </dsp:txXfrm>
    </dsp:sp>
    <dsp:sp modelId="{16507443-15C7-4C93-B11B-C90AA9CD4F97}">
      <dsp:nvSpPr>
        <dsp:cNvPr id="0" name=""/>
        <dsp:cNvSpPr/>
      </dsp:nvSpPr>
      <dsp:spPr>
        <a:xfrm>
          <a:off x="310760" y="1770507"/>
          <a:ext cx="454140" cy="454140"/>
        </a:xfrm>
        <a:prstGeom prst="ellipse">
          <a:avLst/>
        </a:prstGeom>
        <a:gradFill rotWithShape="0">
          <a:gsLst>
            <a:gs pos="0">
              <a:srgbClr val="D6B19C"/>
            </a:gs>
            <a:gs pos="30000">
              <a:srgbClr val="D49E6C"/>
            </a:gs>
            <a:gs pos="70000">
              <a:srgbClr val="A65528"/>
            </a:gs>
            <a:gs pos="100000">
              <a:srgbClr val="663012"/>
            </a:gs>
          </a:gsLst>
          <a:lin ang="5400000" scaled="0"/>
        </a:gradFill>
        <a:ln w="38100" cap="flat" cmpd="sng" algn="ctr">
          <a:solidFill>
            <a:schemeClr val="tx1"/>
          </a:solid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 modelId="{68E4ECB4-10B0-423F-92F6-DE371608B626}">
      <dsp:nvSpPr>
        <dsp:cNvPr id="0" name=""/>
        <dsp:cNvSpPr/>
      </dsp:nvSpPr>
      <dsp:spPr>
        <a:xfrm>
          <a:off x="277492" y="2360715"/>
          <a:ext cx="3949969" cy="363312"/>
        </a:xfrm>
        <a:prstGeom prst="rect">
          <a:avLst/>
        </a:prstGeom>
        <a:solidFill>
          <a:schemeClr val="accent2">
            <a:hueOff val="2748086"/>
            <a:satOff val="-54774"/>
            <a:lumOff val="2353"/>
            <a:alphaOff val="0"/>
          </a:schemeClr>
        </a:solidFill>
        <a:ln w="19050" cap="flat" cmpd="sng" algn="ctr">
          <a:solidFill>
            <a:schemeClr val="tx1"/>
          </a:solid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88379" tIns="50800" rIns="50800" bIns="508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tx1"/>
              </a:solidFill>
            </a:rPr>
            <a:t>Young (Thinking)</a:t>
          </a:r>
          <a:endParaRPr lang="en-US" sz="2000" b="1" kern="1200" dirty="0">
            <a:solidFill>
              <a:schemeClr val="tx1"/>
            </a:solidFill>
          </a:endParaRPr>
        </a:p>
      </dsp:txBody>
      <dsp:txXfrm>
        <a:off x="277492" y="2360715"/>
        <a:ext cx="3949969" cy="363312"/>
      </dsp:txXfrm>
    </dsp:sp>
    <dsp:sp modelId="{C4105F1E-9B37-4D2D-B397-A6CC0FE42638}">
      <dsp:nvSpPr>
        <dsp:cNvPr id="0" name=""/>
        <dsp:cNvSpPr/>
      </dsp:nvSpPr>
      <dsp:spPr>
        <a:xfrm>
          <a:off x="50421" y="2315301"/>
          <a:ext cx="454140" cy="454140"/>
        </a:xfrm>
        <a:prstGeom prst="ellipse">
          <a:avLst/>
        </a:prstGeom>
        <a:gradFill rotWithShape="0">
          <a:gsLst>
            <a:gs pos="0">
              <a:srgbClr val="D6B19C"/>
            </a:gs>
            <a:gs pos="30000">
              <a:srgbClr val="D49E6C"/>
            </a:gs>
            <a:gs pos="70000">
              <a:srgbClr val="A65528"/>
            </a:gs>
            <a:gs pos="100000">
              <a:srgbClr val="663012"/>
            </a:gs>
          </a:gsLst>
          <a:lin ang="5400000" scaled="0"/>
        </a:gradFill>
        <a:ln w="38100" cap="flat" cmpd="sng" algn="ctr">
          <a:solidFill>
            <a:schemeClr val="tx1"/>
          </a:solid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939AA-B392-4337-8A49-9B7BC2AD46CC}">
      <dsp:nvSpPr>
        <dsp:cNvPr id="0" name=""/>
        <dsp:cNvSpPr/>
      </dsp:nvSpPr>
      <dsp:spPr>
        <a:xfrm>
          <a:off x="5465" y="231370"/>
          <a:ext cx="2599146" cy="547200"/>
        </a:xfrm>
        <a:prstGeom prst="rect">
          <a:avLst/>
        </a:prstGeom>
        <a:solidFill>
          <a:schemeClr val="accent3">
            <a:hueOff val="0"/>
            <a:satOff val="0"/>
            <a:lumOff val="0"/>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b="1" kern="1200" dirty="0" smtClean="0"/>
            <a:t>Trait Theory</a:t>
          </a:r>
          <a:endParaRPr lang="en-US" sz="1900" b="1" kern="1200" dirty="0"/>
        </a:p>
      </dsp:txBody>
      <dsp:txXfrm>
        <a:off x="5465" y="231370"/>
        <a:ext cx="2599146" cy="547200"/>
      </dsp:txXfrm>
    </dsp:sp>
    <dsp:sp modelId="{C854673A-F641-4EA1-ACF5-B1F679758ADB}">
      <dsp:nvSpPr>
        <dsp:cNvPr id="0" name=""/>
        <dsp:cNvSpPr/>
      </dsp:nvSpPr>
      <dsp:spPr>
        <a:xfrm>
          <a:off x="5465" y="778570"/>
          <a:ext cx="2599146" cy="4613191"/>
        </a:xfrm>
        <a:prstGeom prst="rect">
          <a:avLst/>
        </a:prstGeom>
        <a:solidFill>
          <a:schemeClr val="accent3">
            <a:tint val="40000"/>
            <a:alpha val="90000"/>
            <a:hueOff val="0"/>
            <a:satOff val="0"/>
            <a:lumOff val="0"/>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Hans J. Eysenck</a:t>
          </a:r>
          <a:endParaRPr lang="en-US" sz="1900" kern="1200" dirty="0"/>
        </a:p>
        <a:p>
          <a:pPr marL="171450" lvl="1" indent="-171450" algn="l" defTabSz="844550">
            <a:lnSpc>
              <a:spcPct val="90000"/>
            </a:lnSpc>
            <a:spcBef>
              <a:spcPct val="0"/>
            </a:spcBef>
            <a:spcAft>
              <a:spcPct val="15000"/>
            </a:spcAft>
            <a:buChar char="••"/>
          </a:pPr>
          <a:r>
            <a:rPr lang="en-US" sz="1900" kern="1200" dirty="0" smtClean="0"/>
            <a:t>Myers &amp; Briggs</a:t>
          </a:r>
          <a:endParaRPr lang="en-US" sz="1900" kern="1200" dirty="0"/>
        </a:p>
        <a:p>
          <a:pPr marL="171450" lvl="1" indent="-171450" algn="l" defTabSz="844550">
            <a:lnSpc>
              <a:spcPct val="90000"/>
            </a:lnSpc>
            <a:spcBef>
              <a:spcPct val="0"/>
            </a:spcBef>
            <a:spcAft>
              <a:spcPct val="15000"/>
            </a:spcAft>
            <a:buChar char="••"/>
          </a:pPr>
          <a:r>
            <a:rPr lang="en-US" sz="1900" kern="1200" dirty="0" smtClean="0"/>
            <a:t>Lasts longer </a:t>
          </a:r>
          <a:endParaRPr lang="en-US" sz="1900" kern="1200" dirty="0"/>
        </a:p>
        <a:p>
          <a:pPr marL="171450" lvl="1" indent="-171450" algn="l" defTabSz="844550">
            <a:lnSpc>
              <a:spcPct val="90000"/>
            </a:lnSpc>
            <a:spcBef>
              <a:spcPct val="0"/>
            </a:spcBef>
            <a:spcAft>
              <a:spcPct val="15000"/>
            </a:spcAft>
            <a:buChar char="••"/>
          </a:pPr>
          <a:r>
            <a:rPr lang="en-US" sz="1900" kern="1200" dirty="0" smtClean="0"/>
            <a:t>Focus on Measuring, identifying, describing individual differences</a:t>
          </a:r>
          <a:endParaRPr lang="en-US" sz="1900" kern="1200" dirty="0"/>
        </a:p>
        <a:p>
          <a:pPr marL="171450" lvl="1" indent="-171450" algn="l" defTabSz="844550">
            <a:lnSpc>
              <a:spcPct val="90000"/>
            </a:lnSpc>
            <a:spcBef>
              <a:spcPct val="0"/>
            </a:spcBef>
            <a:spcAft>
              <a:spcPct val="15000"/>
            </a:spcAft>
            <a:buChar char="••"/>
          </a:pPr>
          <a:r>
            <a:rPr lang="en-US" sz="1900" kern="1200" dirty="0" smtClean="0"/>
            <a:t>What is Different???</a:t>
          </a:r>
          <a:endParaRPr lang="en-US" sz="1900" kern="1200" dirty="0"/>
        </a:p>
        <a:p>
          <a:pPr marL="171450" lvl="1" indent="-171450" algn="l" defTabSz="844550">
            <a:lnSpc>
              <a:spcPct val="90000"/>
            </a:lnSpc>
            <a:spcBef>
              <a:spcPct val="0"/>
            </a:spcBef>
            <a:spcAft>
              <a:spcPct val="15000"/>
            </a:spcAft>
            <a:buChar char="••"/>
          </a:pPr>
          <a:r>
            <a:rPr lang="en-US" sz="1900" kern="1200" dirty="0" smtClean="0"/>
            <a:t>MBTI test</a:t>
          </a:r>
          <a:endParaRPr lang="en-US" sz="1900" kern="1200" dirty="0"/>
        </a:p>
        <a:p>
          <a:pPr marL="171450" lvl="1" indent="-171450" algn="l" defTabSz="844550">
            <a:lnSpc>
              <a:spcPct val="90000"/>
            </a:lnSpc>
            <a:spcBef>
              <a:spcPct val="0"/>
            </a:spcBef>
            <a:spcAft>
              <a:spcPct val="15000"/>
            </a:spcAft>
            <a:buChar char="••"/>
          </a:pPr>
          <a:r>
            <a:rPr lang="en-US" sz="1900" kern="1200" dirty="0" smtClean="0"/>
            <a:t>Extraversion &amp; Introversion</a:t>
          </a:r>
          <a:endParaRPr lang="en-US" sz="1900" kern="1200" dirty="0"/>
        </a:p>
        <a:p>
          <a:pPr marL="171450" lvl="1" indent="-171450" algn="l" defTabSz="844550">
            <a:lnSpc>
              <a:spcPct val="90000"/>
            </a:lnSpc>
            <a:spcBef>
              <a:spcPct val="0"/>
            </a:spcBef>
            <a:spcAft>
              <a:spcPct val="15000"/>
            </a:spcAft>
            <a:buChar char="••"/>
          </a:pPr>
          <a:r>
            <a:rPr lang="en-US" sz="1900" kern="1200" dirty="0" smtClean="0"/>
            <a:t>Sensing &amp; Intuitions</a:t>
          </a:r>
          <a:endParaRPr lang="en-US" sz="1900" kern="1200" dirty="0"/>
        </a:p>
        <a:p>
          <a:pPr marL="171450" lvl="1" indent="-171450" algn="l" defTabSz="844550">
            <a:lnSpc>
              <a:spcPct val="90000"/>
            </a:lnSpc>
            <a:spcBef>
              <a:spcPct val="0"/>
            </a:spcBef>
            <a:spcAft>
              <a:spcPct val="15000"/>
            </a:spcAft>
            <a:buChar char="••"/>
          </a:pPr>
          <a:r>
            <a:rPr lang="en-US" sz="1900" kern="1200" dirty="0" smtClean="0"/>
            <a:t>Thinking &amp; Feeling</a:t>
          </a:r>
          <a:endParaRPr lang="en-US" sz="1900" kern="1200" dirty="0"/>
        </a:p>
        <a:p>
          <a:pPr marL="171450" lvl="1" indent="-171450" algn="l" defTabSz="844550">
            <a:lnSpc>
              <a:spcPct val="90000"/>
            </a:lnSpc>
            <a:spcBef>
              <a:spcPct val="0"/>
            </a:spcBef>
            <a:spcAft>
              <a:spcPct val="15000"/>
            </a:spcAft>
            <a:buChar char="••"/>
          </a:pPr>
          <a:r>
            <a:rPr lang="en-US" sz="1900" kern="1200" dirty="0" smtClean="0"/>
            <a:t>Judging &amp; Perceiving</a:t>
          </a:r>
          <a:endParaRPr lang="en-US" sz="1900" kern="1200" dirty="0"/>
        </a:p>
        <a:p>
          <a:pPr marL="171450" lvl="1" indent="-171450" algn="l" defTabSz="844550">
            <a:lnSpc>
              <a:spcPct val="90000"/>
            </a:lnSpc>
            <a:spcBef>
              <a:spcPct val="0"/>
            </a:spcBef>
            <a:spcAft>
              <a:spcPct val="15000"/>
            </a:spcAft>
            <a:buChar char="••"/>
          </a:pPr>
          <a:r>
            <a:rPr lang="en-US" sz="1900" kern="1200" dirty="0" smtClean="0"/>
            <a:t>16 types of personality</a:t>
          </a:r>
          <a:endParaRPr lang="en-US" sz="1900" kern="1200" dirty="0"/>
        </a:p>
      </dsp:txBody>
      <dsp:txXfrm>
        <a:off x="5465" y="778570"/>
        <a:ext cx="2599146" cy="4613191"/>
      </dsp:txXfrm>
    </dsp:sp>
    <dsp:sp modelId="{1A61D1CD-E293-4873-81C9-6364489CB8F2}">
      <dsp:nvSpPr>
        <dsp:cNvPr id="0" name=""/>
        <dsp:cNvSpPr/>
      </dsp:nvSpPr>
      <dsp:spPr>
        <a:xfrm>
          <a:off x="2939267" y="231370"/>
          <a:ext cx="2599146" cy="547200"/>
        </a:xfrm>
        <a:prstGeom prst="rect">
          <a:avLst/>
        </a:prstGeom>
        <a:solidFill>
          <a:schemeClr val="accent3">
            <a:hueOff val="-511448"/>
            <a:satOff val="20119"/>
            <a:lumOff val="-915"/>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b="1" kern="1200" dirty="0" smtClean="0"/>
            <a:t>Psychodynamic</a:t>
          </a:r>
          <a:endParaRPr lang="en-US" sz="1900" b="1" kern="1200" dirty="0"/>
        </a:p>
      </dsp:txBody>
      <dsp:txXfrm>
        <a:off x="2939267" y="231370"/>
        <a:ext cx="2599146" cy="547200"/>
      </dsp:txXfrm>
    </dsp:sp>
    <dsp:sp modelId="{55D4966A-B193-431F-B545-FB2A7B5936D0}">
      <dsp:nvSpPr>
        <dsp:cNvPr id="0" name=""/>
        <dsp:cNvSpPr/>
      </dsp:nvSpPr>
      <dsp:spPr>
        <a:xfrm>
          <a:off x="2939267" y="778570"/>
          <a:ext cx="2599146" cy="4613191"/>
        </a:xfrm>
        <a:prstGeom prst="rect">
          <a:avLst/>
        </a:prstGeom>
        <a:solidFill>
          <a:schemeClr val="accent3">
            <a:tint val="40000"/>
            <a:alpha val="90000"/>
            <a:hueOff val="-692871"/>
            <a:satOff val="18552"/>
            <a:lumOff val="627"/>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Sigmund Freud and others</a:t>
          </a:r>
          <a:endParaRPr lang="en-US" sz="1900" kern="1200" dirty="0"/>
        </a:p>
        <a:p>
          <a:pPr marL="171450" lvl="1" indent="-171450" algn="l" defTabSz="844550">
            <a:lnSpc>
              <a:spcPct val="90000"/>
            </a:lnSpc>
            <a:spcBef>
              <a:spcPct val="0"/>
            </a:spcBef>
            <a:spcAft>
              <a:spcPct val="15000"/>
            </a:spcAft>
            <a:buChar char="••"/>
          </a:pPr>
          <a:r>
            <a:rPr lang="en-US" sz="1900" kern="1200" dirty="0" smtClean="0"/>
            <a:t>Behavior caused by unconscious factors</a:t>
          </a:r>
          <a:endParaRPr lang="en-US" sz="1900" kern="1200" dirty="0"/>
        </a:p>
        <a:p>
          <a:pPr marL="171450" lvl="1" indent="-171450" algn="l" defTabSz="844550">
            <a:lnSpc>
              <a:spcPct val="90000"/>
            </a:lnSpc>
            <a:spcBef>
              <a:spcPct val="0"/>
            </a:spcBef>
            <a:spcAft>
              <a:spcPct val="15000"/>
            </a:spcAft>
            <a:buChar char="••"/>
          </a:pPr>
          <a:r>
            <a:rPr lang="en-US" sz="1900" kern="1200" dirty="0" smtClean="0"/>
            <a:t>ID – Pleasure Principle- Instinctive (Birth)</a:t>
          </a:r>
          <a:endParaRPr lang="en-US" sz="1900" kern="1200" dirty="0"/>
        </a:p>
        <a:p>
          <a:pPr marL="171450" lvl="1" indent="-171450" algn="l" defTabSz="844550">
            <a:lnSpc>
              <a:spcPct val="90000"/>
            </a:lnSpc>
            <a:spcBef>
              <a:spcPct val="0"/>
            </a:spcBef>
            <a:spcAft>
              <a:spcPct val="15000"/>
            </a:spcAft>
            <a:buChar char="••"/>
          </a:pPr>
          <a:r>
            <a:rPr lang="en-US" sz="1900" kern="1200" dirty="0" smtClean="0"/>
            <a:t>EGO – Reality Principle – sub-conscious mind – decision making</a:t>
          </a:r>
          <a:endParaRPr lang="en-US" sz="1900" kern="1200" dirty="0"/>
        </a:p>
        <a:p>
          <a:pPr marL="171450" lvl="1" indent="-171450" algn="l" defTabSz="844550">
            <a:lnSpc>
              <a:spcPct val="90000"/>
            </a:lnSpc>
            <a:spcBef>
              <a:spcPct val="0"/>
            </a:spcBef>
            <a:spcAft>
              <a:spcPct val="15000"/>
            </a:spcAft>
            <a:buChar char="••"/>
          </a:pPr>
          <a:r>
            <a:rPr lang="en-US" sz="1900" kern="1200" dirty="0" smtClean="0"/>
            <a:t>SUPER-EGO – Conscious mind – Values and Morals of Society</a:t>
          </a:r>
          <a:endParaRPr lang="en-US" sz="1900" kern="1200" dirty="0"/>
        </a:p>
      </dsp:txBody>
      <dsp:txXfrm>
        <a:off x="2939267" y="778570"/>
        <a:ext cx="2599146" cy="4613191"/>
      </dsp:txXfrm>
    </dsp:sp>
    <dsp:sp modelId="{E6B8EF12-AF7A-4E10-B74C-D23F6C4D9D7B}">
      <dsp:nvSpPr>
        <dsp:cNvPr id="0" name=""/>
        <dsp:cNvSpPr/>
      </dsp:nvSpPr>
      <dsp:spPr>
        <a:xfrm>
          <a:off x="5873069" y="231370"/>
          <a:ext cx="2599146" cy="547200"/>
        </a:xfrm>
        <a:prstGeom prst="rect">
          <a:avLst/>
        </a:prstGeom>
        <a:solidFill>
          <a:schemeClr val="accent3">
            <a:hueOff val="-1022897"/>
            <a:satOff val="40239"/>
            <a:lumOff val="-1831"/>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b="1" kern="1200" dirty="0" smtClean="0"/>
            <a:t>Humanistic</a:t>
          </a:r>
          <a:endParaRPr lang="en-US" sz="1900" b="1" kern="1200" dirty="0"/>
        </a:p>
      </dsp:txBody>
      <dsp:txXfrm>
        <a:off x="5873069" y="231370"/>
        <a:ext cx="2599146" cy="547200"/>
      </dsp:txXfrm>
    </dsp:sp>
    <dsp:sp modelId="{870137F7-2DDD-4FB8-AC80-EC8006A9AEBA}">
      <dsp:nvSpPr>
        <dsp:cNvPr id="0" name=""/>
        <dsp:cNvSpPr/>
      </dsp:nvSpPr>
      <dsp:spPr>
        <a:xfrm>
          <a:off x="5873069" y="778570"/>
          <a:ext cx="2599146" cy="4613191"/>
        </a:xfrm>
        <a:prstGeom prst="rect">
          <a:avLst/>
        </a:prstGeom>
        <a:solidFill>
          <a:schemeClr val="accent3">
            <a:tint val="40000"/>
            <a:alpha val="90000"/>
            <a:hueOff val="-1385742"/>
            <a:satOff val="37104"/>
            <a:lumOff val="1255"/>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smtClean="0"/>
            <a:t>Abraham </a:t>
          </a:r>
          <a:r>
            <a:rPr lang="en-US" sz="1900" kern="1200" dirty="0" smtClean="0"/>
            <a:t>Maslow and Carl Rogers…</a:t>
          </a:r>
          <a:endParaRPr lang="en-US" sz="1900" kern="1200" dirty="0"/>
        </a:p>
        <a:p>
          <a:pPr marL="171450" lvl="1" indent="-171450" algn="l" defTabSz="844550">
            <a:lnSpc>
              <a:spcPct val="90000"/>
            </a:lnSpc>
            <a:spcBef>
              <a:spcPct val="0"/>
            </a:spcBef>
            <a:spcAft>
              <a:spcPct val="15000"/>
            </a:spcAft>
            <a:buChar char="••"/>
          </a:pPr>
          <a:r>
            <a:rPr lang="en-US" sz="1900" kern="1200" dirty="0" smtClean="0"/>
            <a:t>Individuals has free will</a:t>
          </a:r>
          <a:endParaRPr lang="en-US" sz="1900" kern="1200" dirty="0"/>
        </a:p>
        <a:p>
          <a:pPr marL="171450" lvl="1" indent="-171450" algn="l" defTabSz="844550">
            <a:lnSpc>
              <a:spcPct val="90000"/>
            </a:lnSpc>
            <a:spcBef>
              <a:spcPct val="0"/>
            </a:spcBef>
            <a:spcAft>
              <a:spcPct val="15000"/>
            </a:spcAft>
            <a:buChar char="••"/>
          </a:pPr>
          <a:r>
            <a:rPr lang="en-US" sz="1900" kern="1200" dirty="0" smtClean="0"/>
            <a:t>Self development (Potential Self)</a:t>
          </a:r>
          <a:endParaRPr lang="en-US" sz="1900" kern="1200" dirty="0"/>
        </a:p>
        <a:p>
          <a:pPr marL="171450" lvl="1" indent="-171450" algn="l" defTabSz="844550">
            <a:lnSpc>
              <a:spcPct val="90000"/>
            </a:lnSpc>
            <a:spcBef>
              <a:spcPct val="0"/>
            </a:spcBef>
            <a:spcAft>
              <a:spcPct val="15000"/>
            </a:spcAft>
            <a:buChar char="••"/>
          </a:pPr>
          <a:r>
            <a:rPr lang="en-US" sz="1900" kern="1200" dirty="0" smtClean="0"/>
            <a:t>Attainment of Self-Actualization</a:t>
          </a:r>
          <a:endParaRPr lang="en-US" sz="1900" kern="1200" dirty="0"/>
        </a:p>
        <a:p>
          <a:pPr marL="171450" lvl="1" indent="-171450" algn="l" defTabSz="844550">
            <a:lnSpc>
              <a:spcPct val="90000"/>
            </a:lnSpc>
            <a:spcBef>
              <a:spcPct val="0"/>
            </a:spcBef>
            <a:spcAft>
              <a:spcPct val="15000"/>
            </a:spcAft>
            <a:buChar char="••"/>
          </a:pPr>
          <a:r>
            <a:rPr lang="en-US" sz="1900" kern="1200" dirty="0" smtClean="0"/>
            <a:t>Physiological needs</a:t>
          </a:r>
          <a:endParaRPr lang="en-US" sz="1900" kern="1200" dirty="0"/>
        </a:p>
        <a:p>
          <a:pPr marL="171450" lvl="1" indent="-171450" algn="l" defTabSz="844550">
            <a:lnSpc>
              <a:spcPct val="90000"/>
            </a:lnSpc>
            <a:spcBef>
              <a:spcPct val="0"/>
            </a:spcBef>
            <a:spcAft>
              <a:spcPct val="15000"/>
            </a:spcAft>
            <a:buChar char="••"/>
          </a:pPr>
          <a:r>
            <a:rPr lang="en-US" sz="1900" kern="1200" dirty="0" smtClean="0"/>
            <a:t>Safety needs</a:t>
          </a:r>
          <a:endParaRPr lang="en-US" sz="1900" kern="1200" dirty="0"/>
        </a:p>
        <a:p>
          <a:pPr marL="171450" lvl="1" indent="-171450" algn="l" defTabSz="844550">
            <a:lnSpc>
              <a:spcPct val="90000"/>
            </a:lnSpc>
            <a:spcBef>
              <a:spcPct val="0"/>
            </a:spcBef>
            <a:spcAft>
              <a:spcPct val="15000"/>
            </a:spcAft>
            <a:buChar char="••"/>
          </a:pPr>
          <a:r>
            <a:rPr lang="en-US" sz="1900" kern="1200" dirty="0" smtClean="0"/>
            <a:t>Belongingness and love need</a:t>
          </a:r>
          <a:endParaRPr lang="en-US" sz="1900" kern="1200" dirty="0"/>
        </a:p>
        <a:p>
          <a:pPr marL="171450" lvl="1" indent="-171450" algn="l" defTabSz="844550">
            <a:lnSpc>
              <a:spcPct val="90000"/>
            </a:lnSpc>
            <a:spcBef>
              <a:spcPct val="0"/>
            </a:spcBef>
            <a:spcAft>
              <a:spcPct val="15000"/>
            </a:spcAft>
            <a:buChar char="••"/>
          </a:pPr>
          <a:r>
            <a:rPr lang="en-US" sz="1900" kern="1200" dirty="0" smtClean="0"/>
            <a:t>Self-Esteem needs</a:t>
          </a:r>
          <a:endParaRPr lang="en-US" sz="1900" kern="1200" dirty="0"/>
        </a:p>
        <a:p>
          <a:pPr marL="171450" lvl="1" indent="-171450" algn="l" defTabSz="844550">
            <a:lnSpc>
              <a:spcPct val="90000"/>
            </a:lnSpc>
            <a:spcBef>
              <a:spcPct val="0"/>
            </a:spcBef>
            <a:spcAft>
              <a:spcPct val="15000"/>
            </a:spcAft>
            <a:buChar char="••"/>
          </a:pPr>
          <a:r>
            <a:rPr lang="en-US" sz="1900" kern="1200" dirty="0" smtClean="0"/>
            <a:t>Self Actualization</a:t>
          </a:r>
          <a:endParaRPr lang="en-US" sz="1900" kern="1200" dirty="0"/>
        </a:p>
      </dsp:txBody>
      <dsp:txXfrm>
        <a:off x="5873069" y="778570"/>
        <a:ext cx="2599146" cy="4613191"/>
      </dsp:txXfrm>
    </dsp:sp>
    <dsp:sp modelId="{F556222C-C720-4C00-8383-4E98B087CBE8}">
      <dsp:nvSpPr>
        <dsp:cNvPr id="0" name=""/>
        <dsp:cNvSpPr/>
      </dsp:nvSpPr>
      <dsp:spPr>
        <a:xfrm>
          <a:off x="8806871" y="231370"/>
          <a:ext cx="2599146" cy="547200"/>
        </a:xfrm>
        <a:prstGeom prst="rect">
          <a:avLst/>
        </a:prstGeom>
        <a:solidFill>
          <a:schemeClr val="accent3">
            <a:hueOff val="-1534345"/>
            <a:satOff val="60358"/>
            <a:lumOff val="-2746"/>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b="1" kern="1200" dirty="0" smtClean="0"/>
            <a:t>Integrative</a:t>
          </a:r>
          <a:endParaRPr lang="en-US" sz="1900" b="1" kern="1200" dirty="0"/>
        </a:p>
      </dsp:txBody>
      <dsp:txXfrm>
        <a:off x="8806871" y="231370"/>
        <a:ext cx="2599146" cy="547200"/>
      </dsp:txXfrm>
    </dsp:sp>
    <dsp:sp modelId="{6C046478-111B-4811-A18C-FBF2BD3254F9}">
      <dsp:nvSpPr>
        <dsp:cNvPr id="0" name=""/>
        <dsp:cNvSpPr/>
      </dsp:nvSpPr>
      <dsp:spPr>
        <a:xfrm>
          <a:off x="8806871" y="778570"/>
          <a:ext cx="2599146" cy="4613191"/>
        </a:xfrm>
        <a:prstGeom prst="rect">
          <a:avLst/>
        </a:prstGeom>
        <a:solidFill>
          <a:schemeClr val="accent3">
            <a:tint val="40000"/>
            <a:alpha val="90000"/>
            <a:hueOff val="-2078612"/>
            <a:satOff val="55656"/>
            <a:lumOff val="1882"/>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Indian Scriptures</a:t>
          </a:r>
          <a:endParaRPr lang="en-US" sz="1900" kern="1200" dirty="0"/>
        </a:p>
        <a:p>
          <a:pPr marL="342900" lvl="2" indent="-171450" algn="l" defTabSz="844550">
            <a:lnSpc>
              <a:spcPct val="90000"/>
            </a:lnSpc>
            <a:spcBef>
              <a:spcPct val="0"/>
            </a:spcBef>
            <a:spcAft>
              <a:spcPct val="15000"/>
            </a:spcAft>
            <a:buChar char="••"/>
          </a:pPr>
          <a:r>
            <a:rPr lang="en-US" sz="1900" kern="1200" dirty="0" smtClean="0"/>
            <a:t>Veda</a:t>
          </a:r>
          <a:endParaRPr lang="en-US" sz="1900" kern="1200" dirty="0"/>
        </a:p>
        <a:p>
          <a:pPr marL="342900" lvl="2" indent="-171450" algn="l" defTabSz="844550">
            <a:lnSpc>
              <a:spcPct val="90000"/>
            </a:lnSpc>
            <a:spcBef>
              <a:spcPct val="0"/>
            </a:spcBef>
            <a:spcAft>
              <a:spcPct val="15000"/>
            </a:spcAft>
            <a:buChar char="••"/>
          </a:pPr>
          <a:r>
            <a:rPr lang="en-US" sz="1900" kern="1200" dirty="0" smtClean="0"/>
            <a:t>Upanishad</a:t>
          </a:r>
          <a:endParaRPr lang="en-US" sz="1900" kern="1200" dirty="0"/>
        </a:p>
        <a:p>
          <a:pPr marL="342900" lvl="2" indent="-171450" algn="l" defTabSz="844550">
            <a:lnSpc>
              <a:spcPct val="90000"/>
            </a:lnSpc>
            <a:spcBef>
              <a:spcPct val="0"/>
            </a:spcBef>
            <a:spcAft>
              <a:spcPct val="15000"/>
            </a:spcAft>
            <a:buChar char="••"/>
          </a:pPr>
          <a:r>
            <a:rPr lang="en-US" sz="1900" kern="1200" dirty="0" err="1" smtClean="0"/>
            <a:t>Patanjali</a:t>
          </a:r>
          <a:r>
            <a:rPr lang="en-US" sz="1900" kern="1200" dirty="0" smtClean="0"/>
            <a:t> </a:t>
          </a:r>
          <a:r>
            <a:rPr lang="en-US" sz="1900" kern="1200" dirty="0" err="1" smtClean="0"/>
            <a:t>Yogasutra</a:t>
          </a:r>
          <a:endParaRPr lang="en-US" sz="1900" kern="1200" dirty="0"/>
        </a:p>
        <a:p>
          <a:pPr marL="171450" lvl="1" indent="-171450" algn="l" defTabSz="844550">
            <a:lnSpc>
              <a:spcPct val="90000"/>
            </a:lnSpc>
            <a:spcBef>
              <a:spcPct val="0"/>
            </a:spcBef>
            <a:spcAft>
              <a:spcPct val="15000"/>
            </a:spcAft>
            <a:buChar char="••"/>
          </a:pPr>
          <a:r>
            <a:rPr lang="en-US" sz="1900" kern="1200" dirty="0" smtClean="0"/>
            <a:t>Self-Actualized personality</a:t>
          </a:r>
          <a:endParaRPr lang="en-US" sz="1900" kern="1200" dirty="0"/>
        </a:p>
        <a:p>
          <a:pPr marL="171450" lvl="1" indent="-171450" algn="l" defTabSz="844550">
            <a:lnSpc>
              <a:spcPct val="90000"/>
            </a:lnSpc>
            <a:spcBef>
              <a:spcPct val="0"/>
            </a:spcBef>
            <a:spcAft>
              <a:spcPct val="15000"/>
            </a:spcAft>
            <a:buChar char="••"/>
          </a:pPr>
          <a:r>
            <a:rPr lang="en-US" sz="1900" kern="1200" dirty="0" smtClean="0"/>
            <a:t>Emotionally and socially mature individual</a:t>
          </a:r>
          <a:endParaRPr lang="en-US" sz="1900" kern="1200" dirty="0"/>
        </a:p>
        <a:p>
          <a:pPr marL="171450" lvl="1" indent="-171450" algn="l" defTabSz="844550">
            <a:lnSpc>
              <a:spcPct val="90000"/>
            </a:lnSpc>
            <a:spcBef>
              <a:spcPct val="0"/>
            </a:spcBef>
            <a:spcAft>
              <a:spcPct val="15000"/>
            </a:spcAft>
            <a:buChar char="••"/>
          </a:pPr>
          <a:r>
            <a:rPr lang="en-US" sz="1900" kern="1200" dirty="0" smtClean="0"/>
            <a:t>Well adjusted personality</a:t>
          </a:r>
          <a:endParaRPr lang="en-US" sz="1900" kern="1200" dirty="0"/>
        </a:p>
      </dsp:txBody>
      <dsp:txXfrm>
        <a:off x="8806871" y="778570"/>
        <a:ext cx="2599146" cy="46131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E08C3-860D-40F0-B5B7-A13A3775499C}">
      <dsp:nvSpPr>
        <dsp:cNvPr id="0" name=""/>
        <dsp:cNvSpPr/>
      </dsp:nvSpPr>
      <dsp:spPr>
        <a:xfrm>
          <a:off x="922098" y="591604"/>
          <a:ext cx="5795501" cy="5503755"/>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ln>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sp>
    <dsp:sp modelId="{7EEEDED0-4E43-4F29-9688-52D9A00700FF}">
      <dsp:nvSpPr>
        <dsp:cNvPr id="0" name=""/>
        <dsp:cNvSpPr/>
      </dsp:nvSpPr>
      <dsp:spPr>
        <a:xfrm>
          <a:off x="6518184" y="5596086"/>
          <a:ext cx="99707" cy="99707"/>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A25C02-69E3-493A-BF05-2473A3D2FD3F}">
      <dsp:nvSpPr>
        <dsp:cNvPr id="0" name=""/>
        <dsp:cNvSpPr/>
      </dsp:nvSpPr>
      <dsp:spPr>
        <a:xfrm>
          <a:off x="6839492" y="0"/>
          <a:ext cx="3523664" cy="3523664"/>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5000" b="-5000"/>
          </a:stretch>
        </a:blipFill>
        <a:ln w="12700" cap="flat" cmpd="sng" algn="ctr">
          <a:noFill/>
          <a:prstDash val="solid"/>
        </a:ln>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sp>
    <dsp:sp modelId="{21B1F279-11F6-4E78-B1A5-FA9A6DCFE91C}">
      <dsp:nvSpPr>
        <dsp:cNvPr id="0" name=""/>
        <dsp:cNvSpPr/>
      </dsp:nvSpPr>
      <dsp:spPr>
        <a:xfrm>
          <a:off x="10014180" y="3324249"/>
          <a:ext cx="99707" cy="99707"/>
        </a:xfrm>
        <a:prstGeom prst="ellipse">
          <a:avLst/>
        </a:prstGeom>
        <a:solidFill>
          <a:schemeClr val="lt1">
            <a:hueOff val="0"/>
            <a:satOff val="0"/>
            <a:lumOff val="0"/>
            <a:alphaOff val="0"/>
          </a:schemeClr>
        </a:solidFill>
        <a:ln w="12700" cap="flat" cmpd="sng" algn="ctr">
          <a:solidFill>
            <a:schemeClr val="accent4">
              <a:hueOff val="1480352"/>
              <a:satOff val="-12072"/>
              <a:lumOff val="157"/>
              <a:alphaOff val="0"/>
            </a:schemeClr>
          </a:solidFill>
          <a:prstDash val="solid"/>
        </a:ln>
        <a:effectLst/>
      </dsp:spPr>
      <dsp:style>
        <a:lnRef idx="2">
          <a:scrgbClr r="0" g="0" b="0"/>
        </a:lnRef>
        <a:fillRef idx="1">
          <a:scrgbClr r="0" g="0" b="0"/>
        </a:fillRef>
        <a:effectRef idx="0">
          <a:scrgbClr r="0" g="0" b="0"/>
        </a:effectRef>
        <a:fontRef idx="minor"/>
      </dsp:style>
    </dsp:sp>
    <dsp:sp modelId="{717CCC22-16DB-46AF-BB87-9C69A5456BD1}">
      <dsp:nvSpPr>
        <dsp:cNvPr id="0" name=""/>
        <dsp:cNvSpPr/>
      </dsp:nvSpPr>
      <dsp:spPr>
        <a:xfrm>
          <a:off x="10163742" y="3324249"/>
          <a:ext cx="99707" cy="99707"/>
        </a:xfrm>
        <a:prstGeom prst="ellipse">
          <a:avLst/>
        </a:prstGeom>
        <a:solidFill>
          <a:schemeClr val="lt1">
            <a:hueOff val="0"/>
            <a:satOff val="0"/>
            <a:lumOff val="0"/>
            <a:alphaOff val="0"/>
          </a:schemeClr>
        </a:solidFill>
        <a:ln w="12700" cap="flat" cmpd="sng" algn="ctr">
          <a:solidFill>
            <a:schemeClr val="accent4">
              <a:hueOff val="2960704"/>
              <a:satOff val="-24143"/>
              <a:lumOff val="314"/>
              <a:alphaOff val="0"/>
            </a:schemeClr>
          </a:solidFill>
          <a:prstDash val="solid"/>
        </a:ln>
        <a:effectLst/>
      </dsp:spPr>
      <dsp:style>
        <a:lnRef idx="2">
          <a:scrgbClr r="0" g="0" b="0"/>
        </a:lnRef>
        <a:fillRef idx="1">
          <a:scrgbClr r="0" g="0" b="0"/>
        </a:fillRef>
        <a:effectRef idx="0">
          <a:scrgbClr r="0" g="0" b="0"/>
        </a:effectRef>
        <a:fontRef idx="minor"/>
      </dsp:style>
    </dsp:sp>
    <dsp:sp modelId="{087F956E-FAEE-4E57-B925-D26E390539B2}">
      <dsp:nvSpPr>
        <dsp:cNvPr id="0" name=""/>
        <dsp:cNvSpPr/>
      </dsp:nvSpPr>
      <dsp:spPr>
        <a:xfrm>
          <a:off x="8213026" y="3645370"/>
          <a:ext cx="2150131" cy="2150131"/>
        </a:xfrm>
        <a:prstGeom prst="rect">
          <a:avLst/>
        </a:prstGeom>
        <a:solidFill>
          <a:schemeClr val="accent4">
            <a:hueOff val="3700879"/>
            <a:satOff val="-30179"/>
            <a:lumOff val="392"/>
            <a:alphaOff val="0"/>
          </a:schemeClr>
        </a:solidFill>
        <a:ln w="12700" cap="flat" cmpd="sng" algn="ctr">
          <a:solidFill>
            <a:schemeClr val="accent4">
              <a:hueOff val="3700879"/>
              <a:satOff val="-30179"/>
              <a:lumOff val="39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DC6F15-2C77-4966-A4EC-2463674A0CFA}">
      <dsp:nvSpPr>
        <dsp:cNvPr id="0" name=""/>
        <dsp:cNvSpPr/>
      </dsp:nvSpPr>
      <dsp:spPr>
        <a:xfrm>
          <a:off x="6839492" y="4543673"/>
          <a:ext cx="1251828" cy="1251828"/>
        </a:xfrm>
        <a:prstGeom prst="rect">
          <a:avLst/>
        </a:prstGeom>
        <a:solidFill>
          <a:schemeClr val="accent4">
            <a:hueOff val="5551319"/>
            <a:satOff val="-45268"/>
            <a:lumOff val="589"/>
            <a:alphaOff val="0"/>
          </a:schemeClr>
        </a:solidFill>
        <a:ln w="12700" cap="flat" cmpd="sng" algn="ctr">
          <a:solidFill>
            <a:schemeClr val="accent4">
              <a:hueOff val="5551319"/>
              <a:satOff val="-45268"/>
              <a:lumOff val="58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03C986-EA9C-41B4-A12D-ADAB72BF3297}">
      <dsp:nvSpPr>
        <dsp:cNvPr id="0" name=""/>
        <dsp:cNvSpPr/>
      </dsp:nvSpPr>
      <dsp:spPr>
        <a:xfrm>
          <a:off x="6839492" y="3645370"/>
          <a:ext cx="1251828" cy="770801"/>
        </a:xfrm>
        <a:prstGeom prst="rect">
          <a:avLst/>
        </a:prstGeom>
        <a:solidFill>
          <a:schemeClr val="accent4">
            <a:hueOff val="7401758"/>
            <a:satOff val="-60358"/>
            <a:lumOff val="785"/>
            <a:alphaOff val="0"/>
          </a:schemeClr>
        </a:solidFill>
        <a:ln w="12700" cap="flat" cmpd="sng" algn="ctr">
          <a:solidFill>
            <a:schemeClr val="accent4">
              <a:hueOff val="7401758"/>
              <a:satOff val="-60358"/>
              <a:lumOff val="78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43EE24-7394-4DB8-A9D9-FBF2AB3D352B}">
      <dsp:nvSpPr>
        <dsp:cNvPr id="0" name=""/>
        <dsp:cNvSpPr/>
      </dsp:nvSpPr>
      <dsp:spPr>
        <a:xfrm>
          <a:off x="3895440" y="5963757"/>
          <a:ext cx="99610" cy="99707"/>
        </a:xfrm>
        <a:prstGeom prst="ellipse">
          <a:avLst/>
        </a:prstGeom>
        <a:solidFill>
          <a:schemeClr val="lt1">
            <a:hueOff val="0"/>
            <a:satOff val="0"/>
            <a:lumOff val="0"/>
            <a:alphaOff val="0"/>
          </a:schemeClr>
        </a:solidFill>
        <a:ln w="12700" cap="flat" cmpd="sng" algn="ctr">
          <a:solidFill>
            <a:schemeClr val="accent4">
              <a:hueOff val="4441055"/>
              <a:satOff val="-36215"/>
              <a:lumOff val="471"/>
              <a:alphaOff val="0"/>
            </a:schemeClr>
          </a:solidFill>
          <a:prstDash val="solid"/>
        </a:ln>
        <a:effectLst/>
      </dsp:spPr>
      <dsp:style>
        <a:lnRef idx="2">
          <a:scrgbClr r="0" g="0" b="0"/>
        </a:lnRef>
        <a:fillRef idx="1">
          <a:scrgbClr r="0" g="0" b="0"/>
        </a:fillRef>
        <a:effectRef idx="0">
          <a:scrgbClr r="0" g="0" b="0"/>
        </a:effectRef>
        <a:fontRef idx="minor"/>
      </dsp:style>
    </dsp:sp>
    <dsp:sp modelId="{E1CF37C8-928C-48E9-8E91-262B36611738}">
      <dsp:nvSpPr>
        <dsp:cNvPr id="0" name=""/>
        <dsp:cNvSpPr/>
      </dsp:nvSpPr>
      <dsp:spPr>
        <a:xfrm>
          <a:off x="0" y="0"/>
          <a:ext cx="5277933" cy="43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376" tIns="121920" rIns="341376" bIns="0" numCol="1" spcCol="1270" anchor="ctr" anchorCtr="0">
          <a:noAutofit/>
        </a:bodyPr>
        <a:lstStyle/>
        <a:p>
          <a:pPr lvl="0" algn="ctr" defTabSz="2133600">
            <a:lnSpc>
              <a:spcPct val="90000"/>
            </a:lnSpc>
            <a:spcBef>
              <a:spcPct val="0"/>
            </a:spcBef>
            <a:spcAft>
              <a:spcPct val="35000"/>
            </a:spcAft>
          </a:pPr>
          <a:r>
            <a:rPr lang="en-US" sz="4800" b="1" kern="1200" dirty="0" smtClean="0"/>
            <a:t>THREE DOSHA</a:t>
          </a:r>
          <a:endParaRPr lang="en-US" sz="4800" b="1" kern="1200" dirty="0"/>
        </a:p>
      </dsp:txBody>
      <dsp:txXfrm>
        <a:off x="0" y="0"/>
        <a:ext cx="5277933" cy="436220"/>
      </dsp:txXfrm>
    </dsp:sp>
    <dsp:sp modelId="{278A59CE-3BC5-46AE-A426-BF1D55F5BCD3}">
      <dsp:nvSpPr>
        <dsp:cNvPr id="0" name=""/>
        <dsp:cNvSpPr/>
      </dsp:nvSpPr>
      <dsp:spPr>
        <a:xfrm>
          <a:off x="9272984" y="5963757"/>
          <a:ext cx="99551" cy="99707"/>
        </a:xfrm>
        <a:prstGeom prst="ellipse">
          <a:avLst/>
        </a:prstGeom>
        <a:solidFill>
          <a:schemeClr val="lt1">
            <a:hueOff val="0"/>
            <a:satOff val="0"/>
            <a:lumOff val="0"/>
            <a:alphaOff val="0"/>
          </a:schemeClr>
        </a:solidFill>
        <a:ln w="12700" cap="flat" cmpd="sng" algn="ctr">
          <a:solidFill>
            <a:schemeClr val="accent4">
              <a:hueOff val="5921407"/>
              <a:satOff val="-48286"/>
              <a:lumOff val="628"/>
              <a:alphaOff val="0"/>
            </a:schemeClr>
          </a:solidFill>
          <a:prstDash val="solid"/>
        </a:ln>
        <a:effectLst/>
      </dsp:spPr>
      <dsp:style>
        <a:lnRef idx="2">
          <a:scrgbClr r="0" g="0" b="0"/>
        </a:lnRef>
        <a:fillRef idx="1">
          <a:scrgbClr r="0" g="0" b="0"/>
        </a:fillRef>
        <a:effectRef idx="0">
          <a:scrgbClr r="0" g="0" b="0"/>
        </a:effectRef>
        <a:fontRef idx="minor"/>
      </dsp:style>
    </dsp:sp>
    <dsp:sp modelId="{99039E2A-D9DE-4821-99D8-0EB5E0877628}">
      <dsp:nvSpPr>
        <dsp:cNvPr id="0" name=""/>
        <dsp:cNvSpPr/>
      </dsp:nvSpPr>
      <dsp:spPr>
        <a:xfrm>
          <a:off x="9422458" y="5963757"/>
          <a:ext cx="99551" cy="99707"/>
        </a:xfrm>
        <a:prstGeom prst="ellipse">
          <a:avLst/>
        </a:prstGeom>
        <a:solidFill>
          <a:schemeClr val="lt1">
            <a:hueOff val="0"/>
            <a:satOff val="0"/>
            <a:lumOff val="0"/>
            <a:alphaOff val="0"/>
          </a:schemeClr>
        </a:solidFill>
        <a:ln w="12700" cap="flat" cmpd="sng" algn="ctr">
          <a:solidFill>
            <a:schemeClr val="accent4">
              <a:hueOff val="7401758"/>
              <a:satOff val="-60358"/>
              <a:lumOff val="785"/>
              <a:alphaOff val="0"/>
            </a:schemeClr>
          </a:solidFill>
          <a:prstDash val="solid"/>
        </a:ln>
        <a:effectLst/>
      </dsp:spPr>
      <dsp:style>
        <a:lnRef idx="2">
          <a:scrgbClr r="0" g="0" b="0"/>
        </a:lnRef>
        <a:fillRef idx="1">
          <a:scrgbClr r="0" g="0" b="0"/>
        </a:fillRef>
        <a:effectRef idx="0">
          <a:scrgbClr r="0" g="0" b="0"/>
        </a:effectRef>
        <a:fontRef idx="minor"/>
      </dsp:style>
    </dsp:sp>
    <dsp:sp modelId="{5B465D13-41A8-4469-A48C-B90A9F09CB36}">
      <dsp:nvSpPr>
        <dsp:cNvPr id="0" name=""/>
        <dsp:cNvSpPr/>
      </dsp:nvSpPr>
      <dsp:spPr>
        <a:xfrm>
          <a:off x="9449974" y="5795501"/>
          <a:ext cx="841147" cy="43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12700" rIns="35560" bIns="0" numCol="1" spcCol="1270" anchor="ctr" anchorCtr="0">
          <a:noAutofit/>
        </a:bodyPr>
        <a:lstStyle/>
        <a:p>
          <a:pPr lvl="0" algn="ctr" defTabSz="222250">
            <a:lnSpc>
              <a:spcPct val="90000"/>
            </a:lnSpc>
            <a:spcBef>
              <a:spcPct val="0"/>
            </a:spcBef>
            <a:spcAft>
              <a:spcPct val="35000"/>
            </a:spcAft>
          </a:pPr>
          <a:endParaRPr lang="en-US" sz="500" kern="1200"/>
        </a:p>
      </dsp:txBody>
      <dsp:txXfrm>
        <a:off x="9449974" y="5795501"/>
        <a:ext cx="841147" cy="4362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DA3982-D56B-444D-99A9-418FF14CE496}">
      <dsp:nvSpPr>
        <dsp:cNvPr id="0" name=""/>
        <dsp:cNvSpPr/>
      </dsp:nvSpPr>
      <dsp:spPr>
        <a:xfrm rot="16200000">
          <a:off x="-1580542" y="2855162"/>
          <a:ext cx="4095328" cy="470659"/>
        </a:xfrm>
        <a:prstGeom prst="rect">
          <a:avLst/>
        </a:prstGeom>
        <a:solidFill>
          <a:schemeClr val="accent1">
            <a:lumMod val="75000"/>
          </a:schemeClr>
        </a:solidFill>
        <a:ln w="28575">
          <a:solidFill>
            <a:schemeClr val="tx1"/>
          </a:solid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0">
          <a:scrgbClr r="0" g="0" b="0"/>
        </a:fillRef>
        <a:effectRef idx="0">
          <a:scrgbClr r="0" g="0" b="0"/>
        </a:effectRef>
        <a:fontRef idx="minor"/>
      </dsp:style>
      <dsp:txBody>
        <a:bodyPr spcFirstLastPara="0" vert="horz" wrap="square" lIns="0" tIns="0" rIns="415096" bIns="0" numCol="1" spcCol="1270" anchor="t" anchorCtr="0">
          <a:noAutofit/>
        </a:bodyPr>
        <a:lstStyle/>
        <a:p>
          <a:pPr lvl="0" algn="r" defTabSz="1600200">
            <a:lnSpc>
              <a:spcPct val="90000"/>
            </a:lnSpc>
            <a:spcBef>
              <a:spcPct val="0"/>
            </a:spcBef>
            <a:spcAft>
              <a:spcPct val="35000"/>
            </a:spcAft>
          </a:pPr>
          <a:r>
            <a:rPr lang="en-US" sz="3600" kern="1200" dirty="0" err="1" smtClean="0"/>
            <a:t>Vata</a:t>
          </a:r>
          <a:r>
            <a:rPr lang="en-US" sz="3600" kern="1200" dirty="0" smtClean="0"/>
            <a:t> Personality </a:t>
          </a:r>
          <a:endParaRPr lang="en-US" sz="3600" kern="1200" dirty="0"/>
        </a:p>
      </dsp:txBody>
      <dsp:txXfrm>
        <a:off x="-1580542" y="2855162"/>
        <a:ext cx="4095328" cy="470659"/>
      </dsp:txXfrm>
    </dsp:sp>
    <dsp:sp modelId="{CC701181-D8D0-4988-B236-5BB9ADBF63EF}">
      <dsp:nvSpPr>
        <dsp:cNvPr id="0" name=""/>
        <dsp:cNvSpPr/>
      </dsp:nvSpPr>
      <dsp:spPr>
        <a:xfrm>
          <a:off x="780344" y="1042828"/>
          <a:ext cx="2850160" cy="4095328"/>
        </a:xfrm>
        <a:prstGeom prst="rect">
          <a:avLst/>
        </a:prstGeom>
        <a:solidFill>
          <a:schemeClr val="accent2">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170688" tIns="415096" rIns="170688" bIns="170688" numCol="1" spcCol="1270" anchor="t" anchorCtr="0">
          <a:noAutofit/>
        </a:bodyPr>
        <a:lstStyle/>
        <a:p>
          <a:pPr marL="228600" lvl="1" indent="-228600" algn="l" defTabSz="1066800">
            <a:lnSpc>
              <a:spcPct val="90000"/>
            </a:lnSpc>
            <a:spcBef>
              <a:spcPct val="0"/>
            </a:spcBef>
            <a:spcAft>
              <a:spcPct val="15000"/>
            </a:spcAft>
            <a:buChar char="••"/>
          </a:pPr>
          <a:r>
            <a:rPr lang="en-US" sz="2400" b="1" kern="1200" dirty="0" smtClean="0">
              <a:solidFill>
                <a:schemeClr val="tx1"/>
              </a:solidFill>
            </a:rPr>
            <a:t>Lean Body</a:t>
          </a:r>
          <a:endParaRPr lang="en-US" sz="2400" b="1" kern="1200" dirty="0">
            <a:solidFill>
              <a:schemeClr val="tx1"/>
            </a:solidFill>
          </a:endParaRPr>
        </a:p>
        <a:p>
          <a:pPr marL="228600" lvl="1" indent="-228600" algn="l" defTabSz="1066800">
            <a:lnSpc>
              <a:spcPct val="90000"/>
            </a:lnSpc>
            <a:spcBef>
              <a:spcPct val="0"/>
            </a:spcBef>
            <a:spcAft>
              <a:spcPct val="15000"/>
            </a:spcAft>
            <a:buChar char="••"/>
          </a:pPr>
          <a:r>
            <a:rPr lang="en-US" sz="2400" b="1" kern="1200" smtClean="0">
              <a:solidFill>
                <a:schemeClr val="tx1"/>
              </a:solidFill>
            </a:rPr>
            <a:t>Active</a:t>
          </a:r>
          <a:endParaRPr lang="en-US" sz="2400" b="1" kern="1200" dirty="0">
            <a:solidFill>
              <a:schemeClr val="tx1"/>
            </a:solidFill>
          </a:endParaRPr>
        </a:p>
        <a:p>
          <a:pPr marL="228600" lvl="1" indent="-228600" algn="l" defTabSz="1066800">
            <a:lnSpc>
              <a:spcPct val="90000"/>
            </a:lnSpc>
            <a:spcBef>
              <a:spcPct val="0"/>
            </a:spcBef>
            <a:spcAft>
              <a:spcPct val="15000"/>
            </a:spcAft>
            <a:buChar char="••"/>
          </a:pPr>
          <a:r>
            <a:rPr lang="en-US" sz="2400" b="1" kern="1200" smtClean="0">
              <a:solidFill>
                <a:schemeClr val="tx1"/>
              </a:solidFill>
            </a:rPr>
            <a:t>Lack of Sleep</a:t>
          </a:r>
          <a:endParaRPr lang="en-US" sz="2400" b="1" kern="1200" dirty="0">
            <a:solidFill>
              <a:schemeClr val="tx1"/>
            </a:solidFill>
          </a:endParaRPr>
        </a:p>
        <a:p>
          <a:pPr marL="228600" lvl="1" indent="-228600" algn="l" defTabSz="1066800">
            <a:lnSpc>
              <a:spcPct val="90000"/>
            </a:lnSpc>
            <a:spcBef>
              <a:spcPct val="0"/>
            </a:spcBef>
            <a:spcAft>
              <a:spcPct val="15000"/>
            </a:spcAft>
            <a:buChar char="••"/>
          </a:pPr>
          <a:r>
            <a:rPr lang="en-US" sz="2400" b="1" kern="1200" smtClean="0">
              <a:solidFill>
                <a:schemeClr val="tx1"/>
              </a:solidFill>
            </a:rPr>
            <a:t>Easily Agitated</a:t>
          </a:r>
          <a:endParaRPr lang="en-US" sz="2400" b="1" kern="1200" dirty="0">
            <a:solidFill>
              <a:schemeClr val="tx1"/>
            </a:solidFill>
          </a:endParaRPr>
        </a:p>
        <a:p>
          <a:pPr marL="228600" lvl="1" indent="-228600" algn="l" defTabSz="1066800">
            <a:lnSpc>
              <a:spcPct val="90000"/>
            </a:lnSpc>
            <a:spcBef>
              <a:spcPct val="0"/>
            </a:spcBef>
            <a:spcAft>
              <a:spcPct val="15000"/>
            </a:spcAft>
            <a:buChar char="••"/>
          </a:pPr>
          <a:r>
            <a:rPr lang="en-US" sz="2400" b="1" kern="1200" smtClean="0">
              <a:solidFill>
                <a:schemeClr val="tx1"/>
              </a:solidFill>
            </a:rPr>
            <a:t>Poor Appetite</a:t>
          </a:r>
          <a:endParaRPr lang="en-US" sz="2400" b="1" kern="1200" dirty="0">
            <a:solidFill>
              <a:schemeClr val="tx1"/>
            </a:solidFill>
          </a:endParaRPr>
        </a:p>
        <a:p>
          <a:pPr marL="228600" lvl="1" indent="-228600" algn="l" defTabSz="1066800">
            <a:lnSpc>
              <a:spcPct val="90000"/>
            </a:lnSpc>
            <a:spcBef>
              <a:spcPct val="0"/>
            </a:spcBef>
            <a:spcAft>
              <a:spcPct val="15000"/>
            </a:spcAft>
            <a:buChar char="••"/>
          </a:pPr>
          <a:r>
            <a:rPr lang="en-US" sz="2400" b="1" kern="1200" smtClean="0">
              <a:solidFill>
                <a:schemeClr val="tx1"/>
              </a:solidFill>
            </a:rPr>
            <a:t>Digestion Issues</a:t>
          </a:r>
          <a:endParaRPr lang="en-US" sz="2400" b="1" kern="1200" dirty="0">
            <a:solidFill>
              <a:schemeClr val="tx1"/>
            </a:solidFill>
          </a:endParaRPr>
        </a:p>
        <a:p>
          <a:pPr marL="228600" lvl="1" indent="-228600" algn="l" defTabSz="1066800">
            <a:lnSpc>
              <a:spcPct val="90000"/>
            </a:lnSpc>
            <a:spcBef>
              <a:spcPct val="0"/>
            </a:spcBef>
            <a:spcAft>
              <a:spcPct val="15000"/>
            </a:spcAft>
            <a:buChar char="••"/>
          </a:pPr>
          <a:r>
            <a:rPr lang="en-US" sz="2400" b="1" kern="1200" smtClean="0">
              <a:solidFill>
                <a:schemeClr val="tx1"/>
              </a:solidFill>
            </a:rPr>
            <a:t>Intolerant to Cold</a:t>
          </a:r>
          <a:endParaRPr lang="en-US" sz="2400" b="1" kern="1200" dirty="0">
            <a:solidFill>
              <a:schemeClr val="tx1"/>
            </a:solidFill>
          </a:endParaRPr>
        </a:p>
        <a:p>
          <a:pPr marL="228600" lvl="1" indent="-228600" algn="l" defTabSz="1066800">
            <a:lnSpc>
              <a:spcPct val="90000"/>
            </a:lnSpc>
            <a:spcBef>
              <a:spcPct val="0"/>
            </a:spcBef>
            <a:spcAft>
              <a:spcPct val="15000"/>
            </a:spcAft>
            <a:buChar char="••"/>
          </a:pPr>
          <a:r>
            <a:rPr lang="en-US" sz="2400" b="1" kern="1200" dirty="0" smtClean="0">
              <a:solidFill>
                <a:schemeClr val="tx1"/>
              </a:solidFill>
            </a:rPr>
            <a:t>Indecisive by Nature</a:t>
          </a:r>
          <a:endParaRPr lang="en-US" sz="2400" b="1" kern="1200" dirty="0">
            <a:solidFill>
              <a:schemeClr val="tx1"/>
            </a:solidFill>
          </a:endParaRPr>
        </a:p>
      </dsp:txBody>
      <dsp:txXfrm>
        <a:off x="780344" y="1042828"/>
        <a:ext cx="2850160" cy="4095328"/>
      </dsp:txXfrm>
    </dsp:sp>
    <dsp:sp modelId="{2C7CE5FE-9E7E-459F-95C1-7B23B025CA37}">
      <dsp:nvSpPr>
        <dsp:cNvPr id="0" name=""/>
        <dsp:cNvSpPr/>
      </dsp:nvSpPr>
      <dsp:spPr>
        <a:xfrm>
          <a:off x="230026" y="112264"/>
          <a:ext cx="1606793" cy="155990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 modelId="{1EAAACA9-8B93-42CB-B96A-13B4EE179F70}">
      <dsp:nvSpPr>
        <dsp:cNvPr id="0" name=""/>
        <dsp:cNvSpPr/>
      </dsp:nvSpPr>
      <dsp:spPr>
        <a:xfrm rot="16200000">
          <a:off x="2141649" y="2855162"/>
          <a:ext cx="4095328" cy="470659"/>
        </a:xfrm>
        <a:prstGeom prst="rect">
          <a:avLst/>
        </a:prstGeom>
        <a:solidFill>
          <a:schemeClr val="accent2">
            <a:lumMod val="60000"/>
            <a:lumOff val="40000"/>
          </a:schemeClr>
        </a:solidFill>
        <a:ln w="28575">
          <a:solidFill>
            <a:schemeClr val="tx1"/>
          </a:solid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0">
          <a:scrgbClr r="0" g="0" b="0"/>
        </a:fillRef>
        <a:effectRef idx="0">
          <a:scrgbClr r="0" g="0" b="0"/>
        </a:effectRef>
        <a:fontRef idx="minor"/>
      </dsp:style>
      <dsp:txBody>
        <a:bodyPr spcFirstLastPara="0" vert="horz" wrap="square" lIns="0" tIns="0" rIns="415096" bIns="0" numCol="1" spcCol="1270" anchor="t" anchorCtr="0">
          <a:noAutofit/>
        </a:bodyPr>
        <a:lstStyle/>
        <a:p>
          <a:pPr lvl="0" algn="r" defTabSz="1600200">
            <a:lnSpc>
              <a:spcPct val="90000"/>
            </a:lnSpc>
            <a:spcBef>
              <a:spcPct val="0"/>
            </a:spcBef>
            <a:spcAft>
              <a:spcPct val="35000"/>
            </a:spcAft>
          </a:pPr>
          <a:r>
            <a:rPr lang="en-US" sz="3600" kern="1200" dirty="0" smtClean="0"/>
            <a:t>Pitta Personality</a:t>
          </a:r>
          <a:endParaRPr lang="en-US" sz="3600" kern="1200" dirty="0"/>
        </a:p>
      </dsp:txBody>
      <dsp:txXfrm>
        <a:off x="2141649" y="2855162"/>
        <a:ext cx="4095328" cy="470659"/>
      </dsp:txXfrm>
    </dsp:sp>
    <dsp:sp modelId="{3E23D892-BAD5-4179-8E4F-B207C6C0A5BD}">
      <dsp:nvSpPr>
        <dsp:cNvPr id="0" name=""/>
        <dsp:cNvSpPr/>
      </dsp:nvSpPr>
      <dsp:spPr>
        <a:xfrm>
          <a:off x="4538537" y="1042828"/>
          <a:ext cx="2850160" cy="4095328"/>
        </a:xfrm>
        <a:prstGeom prst="rect">
          <a:avLst/>
        </a:prstGeom>
        <a:solidFill>
          <a:schemeClr val="accent2">
            <a:hueOff val="1374043"/>
            <a:satOff val="-27387"/>
            <a:lumOff val="1177"/>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06248" tIns="415096" rIns="206248" bIns="206248" numCol="1" spcCol="1270" anchor="t" anchorCtr="0">
          <a:noAutofit/>
        </a:bodyPr>
        <a:lstStyle/>
        <a:p>
          <a:pPr marL="228600" lvl="1" indent="-228600" algn="l" defTabSz="1022350">
            <a:lnSpc>
              <a:spcPct val="90000"/>
            </a:lnSpc>
            <a:spcBef>
              <a:spcPct val="0"/>
            </a:spcBef>
            <a:spcAft>
              <a:spcPct val="15000"/>
            </a:spcAft>
            <a:buChar char="••"/>
          </a:pPr>
          <a:r>
            <a:rPr lang="en-US" sz="2300" b="1" kern="1200" dirty="0" smtClean="0">
              <a:solidFill>
                <a:schemeClr val="tx1"/>
              </a:solidFill>
            </a:rPr>
            <a:t>Short Tempered</a:t>
          </a:r>
          <a:endParaRPr lang="en-US" sz="2300" b="1" kern="1200" dirty="0">
            <a:solidFill>
              <a:schemeClr val="tx1"/>
            </a:solidFill>
          </a:endParaRPr>
        </a:p>
        <a:p>
          <a:pPr marL="228600" lvl="1" indent="-228600" algn="l" defTabSz="1022350">
            <a:lnSpc>
              <a:spcPct val="90000"/>
            </a:lnSpc>
            <a:spcBef>
              <a:spcPct val="0"/>
            </a:spcBef>
            <a:spcAft>
              <a:spcPct val="15000"/>
            </a:spcAft>
            <a:buChar char="••"/>
          </a:pPr>
          <a:r>
            <a:rPr lang="en-US" sz="2300" b="1" kern="1200" dirty="0" smtClean="0">
              <a:solidFill>
                <a:schemeClr val="tx1"/>
              </a:solidFill>
            </a:rPr>
            <a:t>Cheerful nature</a:t>
          </a:r>
          <a:endParaRPr lang="en-US" sz="2300" b="1" kern="1200" dirty="0">
            <a:solidFill>
              <a:schemeClr val="tx1"/>
            </a:solidFill>
          </a:endParaRPr>
        </a:p>
        <a:p>
          <a:pPr marL="228600" lvl="1" indent="-228600" algn="l" defTabSz="1022350">
            <a:lnSpc>
              <a:spcPct val="90000"/>
            </a:lnSpc>
            <a:spcBef>
              <a:spcPct val="0"/>
            </a:spcBef>
            <a:spcAft>
              <a:spcPct val="15000"/>
            </a:spcAft>
            <a:buChar char="••"/>
          </a:pPr>
          <a:r>
            <a:rPr lang="en-US" sz="2300" b="1" kern="1200" dirty="0" smtClean="0">
              <a:solidFill>
                <a:schemeClr val="tx1"/>
              </a:solidFill>
            </a:rPr>
            <a:t>Social</a:t>
          </a:r>
          <a:endParaRPr lang="en-US" sz="2300" b="1" kern="1200" dirty="0">
            <a:solidFill>
              <a:schemeClr val="tx1"/>
            </a:solidFill>
          </a:endParaRPr>
        </a:p>
        <a:p>
          <a:pPr marL="228600" lvl="1" indent="-228600" algn="l" defTabSz="1022350">
            <a:lnSpc>
              <a:spcPct val="90000"/>
            </a:lnSpc>
            <a:spcBef>
              <a:spcPct val="0"/>
            </a:spcBef>
            <a:spcAft>
              <a:spcPct val="15000"/>
            </a:spcAft>
            <a:buChar char="••"/>
          </a:pPr>
          <a:r>
            <a:rPr lang="en-US" sz="2300" b="1" kern="1200" dirty="0" smtClean="0">
              <a:solidFill>
                <a:schemeClr val="tx1"/>
              </a:solidFill>
            </a:rPr>
            <a:t>Quick Digestion</a:t>
          </a:r>
          <a:endParaRPr lang="en-US" sz="2300" b="1" kern="1200" dirty="0">
            <a:solidFill>
              <a:schemeClr val="tx1"/>
            </a:solidFill>
          </a:endParaRPr>
        </a:p>
        <a:p>
          <a:pPr marL="228600" lvl="1" indent="-228600" algn="l" defTabSz="1022350">
            <a:lnSpc>
              <a:spcPct val="90000"/>
            </a:lnSpc>
            <a:spcBef>
              <a:spcPct val="0"/>
            </a:spcBef>
            <a:spcAft>
              <a:spcPct val="15000"/>
            </a:spcAft>
            <a:buChar char="••"/>
          </a:pPr>
          <a:r>
            <a:rPr lang="en-US" sz="2300" b="1" kern="1200" dirty="0" smtClean="0">
              <a:solidFill>
                <a:schemeClr val="tx1"/>
              </a:solidFill>
            </a:rPr>
            <a:t>Intolerant to Hunger</a:t>
          </a:r>
          <a:endParaRPr lang="en-US" sz="2300" b="1" kern="1200" dirty="0">
            <a:solidFill>
              <a:schemeClr val="tx1"/>
            </a:solidFill>
          </a:endParaRPr>
        </a:p>
        <a:p>
          <a:pPr marL="228600" lvl="1" indent="-228600" algn="l" defTabSz="1022350">
            <a:lnSpc>
              <a:spcPct val="90000"/>
            </a:lnSpc>
            <a:spcBef>
              <a:spcPct val="0"/>
            </a:spcBef>
            <a:spcAft>
              <a:spcPct val="15000"/>
            </a:spcAft>
            <a:buChar char="••"/>
          </a:pPr>
          <a:r>
            <a:rPr lang="en-US" sz="2300" b="1" kern="1200" dirty="0" smtClean="0">
              <a:solidFill>
                <a:schemeClr val="tx1"/>
              </a:solidFill>
            </a:rPr>
            <a:t>Intolerant to Heat</a:t>
          </a:r>
          <a:endParaRPr lang="en-US" sz="2300" b="1" kern="1200" dirty="0">
            <a:solidFill>
              <a:schemeClr val="tx1"/>
            </a:solidFill>
          </a:endParaRPr>
        </a:p>
        <a:p>
          <a:pPr marL="228600" lvl="1" indent="-228600" algn="l" defTabSz="1022350">
            <a:lnSpc>
              <a:spcPct val="90000"/>
            </a:lnSpc>
            <a:spcBef>
              <a:spcPct val="0"/>
            </a:spcBef>
            <a:spcAft>
              <a:spcPct val="15000"/>
            </a:spcAft>
            <a:buChar char="••"/>
          </a:pPr>
          <a:r>
            <a:rPr lang="en-US" sz="2300" b="1" kern="1200" dirty="0" smtClean="0">
              <a:solidFill>
                <a:schemeClr val="tx1"/>
              </a:solidFill>
            </a:rPr>
            <a:t>Public recognition</a:t>
          </a:r>
          <a:endParaRPr lang="en-US" sz="2300" b="1" kern="1200" dirty="0">
            <a:solidFill>
              <a:schemeClr val="tx1"/>
            </a:solidFill>
          </a:endParaRPr>
        </a:p>
      </dsp:txBody>
      <dsp:txXfrm>
        <a:off x="4538537" y="1042828"/>
        <a:ext cx="2850160" cy="4095328"/>
      </dsp:txXfrm>
    </dsp:sp>
    <dsp:sp modelId="{68F5D8B8-3C93-4C75-9C98-F0128A1148C6}">
      <dsp:nvSpPr>
        <dsp:cNvPr id="0" name=""/>
        <dsp:cNvSpPr/>
      </dsp:nvSpPr>
      <dsp:spPr>
        <a:xfrm>
          <a:off x="3988088" y="112264"/>
          <a:ext cx="1606793" cy="155990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 modelId="{109F4120-7735-45C6-8160-18F1B83A056D}">
      <dsp:nvSpPr>
        <dsp:cNvPr id="0" name=""/>
        <dsp:cNvSpPr/>
      </dsp:nvSpPr>
      <dsp:spPr>
        <a:xfrm rot="16200000">
          <a:off x="5886833" y="2855162"/>
          <a:ext cx="4095328" cy="470659"/>
        </a:xfrm>
        <a:prstGeom prst="rect">
          <a:avLst/>
        </a:prstGeom>
        <a:solidFill>
          <a:srgbClr val="66FF33"/>
        </a:solidFill>
        <a:ln w="28575">
          <a:solidFill>
            <a:schemeClr val="tx1"/>
          </a:solid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0">
          <a:scrgbClr r="0" g="0" b="0"/>
        </a:fillRef>
        <a:effectRef idx="0">
          <a:scrgbClr r="0" g="0" b="0"/>
        </a:effectRef>
        <a:fontRef idx="minor"/>
      </dsp:style>
      <dsp:txBody>
        <a:bodyPr spcFirstLastPara="0" vert="horz" wrap="square" lIns="0" tIns="0" rIns="415096" bIns="0" numCol="1" spcCol="1270" anchor="t" anchorCtr="0">
          <a:noAutofit/>
        </a:bodyPr>
        <a:lstStyle/>
        <a:p>
          <a:pPr lvl="0" algn="r" defTabSz="1600200">
            <a:lnSpc>
              <a:spcPct val="90000"/>
            </a:lnSpc>
            <a:spcBef>
              <a:spcPct val="0"/>
            </a:spcBef>
            <a:spcAft>
              <a:spcPct val="35000"/>
            </a:spcAft>
          </a:pPr>
          <a:r>
            <a:rPr lang="en-US" sz="3600" kern="1200" dirty="0" err="1" smtClean="0"/>
            <a:t>Kapha</a:t>
          </a:r>
          <a:r>
            <a:rPr lang="en-US" sz="3600" kern="1200" dirty="0" smtClean="0"/>
            <a:t> Personality </a:t>
          </a:r>
          <a:endParaRPr lang="en-US" sz="3600" kern="1200" dirty="0"/>
        </a:p>
      </dsp:txBody>
      <dsp:txXfrm>
        <a:off x="5886833" y="2855162"/>
        <a:ext cx="4095328" cy="470659"/>
      </dsp:txXfrm>
    </dsp:sp>
    <dsp:sp modelId="{E506C7D4-670F-4092-98B0-AE146BDC4707}">
      <dsp:nvSpPr>
        <dsp:cNvPr id="0" name=""/>
        <dsp:cNvSpPr/>
      </dsp:nvSpPr>
      <dsp:spPr>
        <a:xfrm>
          <a:off x="8283859" y="1042828"/>
          <a:ext cx="2850160" cy="4095328"/>
        </a:xfrm>
        <a:prstGeom prst="rect">
          <a:avLst/>
        </a:prstGeom>
        <a:solidFill>
          <a:schemeClr val="accent2">
            <a:hueOff val="2748086"/>
            <a:satOff val="-54774"/>
            <a:lumOff val="2353"/>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06248" tIns="415096" rIns="206248" bIns="206248" numCol="1" spcCol="1270" anchor="t" anchorCtr="0">
          <a:noAutofit/>
        </a:bodyPr>
        <a:lstStyle/>
        <a:p>
          <a:pPr marL="228600" lvl="1" indent="-228600" algn="l" defTabSz="1022350">
            <a:lnSpc>
              <a:spcPct val="90000"/>
            </a:lnSpc>
            <a:spcBef>
              <a:spcPct val="0"/>
            </a:spcBef>
            <a:spcAft>
              <a:spcPct val="15000"/>
            </a:spcAft>
            <a:buChar char="••"/>
          </a:pPr>
          <a:r>
            <a:rPr lang="en-US" sz="2300" b="1" kern="1200" dirty="0" smtClean="0">
              <a:solidFill>
                <a:schemeClr val="tx1"/>
              </a:solidFill>
            </a:rPr>
            <a:t>Calm and Composed</a:t>
          </a:r>
          <a:endParaRPr lang="en-US" sz="2300" b="1" kern="1200" dirty="0">
            <a:solidFill>
              <a:schemeClr val="tx1"/>
            </a:solidFill>
          </a:endParaRPr>
        </a:p>
        <a:p>
          <a:pPr marL="228600" lvl="1" indent="-228600" algn="l" defTabSz="1022350">
            <a:lnSpc>
              <a:spcPct val="90000"/>
            </a:lnSpc>
            <a:spcBef>
              <a:spcPct val="0"/>
            </a:spcBef>
            <a:spcAft>
              <a:spcPct val="15000"/>
            </a:spcAft>
            <a:buChar char="••"/>
          </a:pPr>
          <a:r>
            <a:rPr lang="en-US" sz="2300" b="1" kern="1200" dirty="0" smtClean="0">
              <a:solidFill>
                <a:schemeClr val="tx1"/>
              </a:solidFill>
            </a:rPr>
            <a:t>Complacent Nature</a:t>
          </a:r>
          <a:endParaRPr lang="en-US" sz="2300" b="1" kern="1200" dirty="0">
            <a:solidFill>
              <a:schemeClr val="tx1"/>
            </a:solidFill>
          </a:endParaRPr>
        </a:p>
        <a:p>
          <a:pPr marL="228600" lvl="1" indent="-228600" algn="l" defTabSz="1022350">
            <a:lnSpc>
              <a:spcPct val="90000"/>
            </a:lnSpc>
            <a:spcBef>
              <a:spcPct val="0"/>
            </a:spcBef>
            <a:spcAft>
              <a:spcPct val="15000"/>
            </a:spcAft>
            <a:buChar char="••"/>
          </a:pPr>
          <a:r>
            <a:rPr lang="en-US" sz="2300" b="1" kern="1200" dirty="0" smtClean="0">
              <a:solidFill>
                <a:schemeClr val="tx1"/>
              </a:solidFill>
            </a:rPr>
            <a:t>Firm Judgements</a:t>
          </a:r>
          <a:endParaRPr lang="en-US" sz="2300" b="1" kern="1200" dirty="0">
            <a:solidFill>
              <a:schemeClr val="tx1"/>
            </a:solidFill>
          </a:endParaRPr>
        </a:p>
        <a:p>
          <a:pPr marL="228600" lvl="1" indent="-228600" algn="l" defTabSz="1022350">
            <a:lnSpc>
              <a:spcPct val="90000"/>
            </a:lnSpc>
            <a:spcBef>
              <a:spcPct val="0"/>
            </a:spcBef>
            <a:spcAft>
              <a:spcPct val="15000"/>
            </a:spcAft>
            <a:buChar char="••"/>
          </a:pPr>
          <a:r>
            <a:rPr lang="en-US" sz="2300" b="1" kern="1200" dirty="0" smtClean="0">
              <a:solidFill>
                <a:schemeClr val="tx1"/>
              </a:solidFill>
            </a:rPr>
            <a:t>Slow paced</a:t>
          </a:r>
          <a:endParaRPr lang="en-US" sz="2300" b="1" kern="1200" dirty="0">
            <a:solidFill>
              <a:schemeClr val="tx1"/>
            </a:solidFill>
          </a:endParaRPr>
        </a:p>
        <a:p>
          <a:pPr marL="228600" lvl="1" indent="-228600" algn="l" defTabSz="1022350">
            <a:lnSpc>
              <a:spcPct val="90000"/>
            </a:lnSpc>
            <a:spcBef>
              <a:spcPct val="0"/>
            </a:spcBef>
            <a:spcAft>
              <a:spcPct val="15000"/>
            </a:spcAft>
            <a:buChar char="••"/>
          </a:pPr>
          <a:r>
            <a:rPr lang="en-US" sz="2300" b="1" kern="1200" dirty="0" smtClean="0">
              <a:solidFill>
                <a:schemeClr val="tx1"/>
              </a:solidFill>
            </a:rPr>
            <a:t>Slow Digestion</a:t>
          </a:r>
          <a:endParaRPr lang="en-US" sz="2300" b="1" kern="1200" dirty="0">
            <a:solidFill>
              <a:schemeClr val="tx1"/>
            </a:solidFill>
          </a:endParaRPr>
        </a:p>
        <a:p>
          <a:pPr marL="228600" lvl="1" indent="-228600" algn="l" defTabSz="1022350">
            <a:lnSpc>
              <a:spcPct val="90000"/>
            </a:lnSpc>
            <a:spcBef>
              <a:spcPct val="0"/>
            </a:spcBef>
            <a:spcAft>
              <a:spcPct val="15000"/>
            </a:spcAft>
            <a:buChar char="••"/>
          </a:pPr>
          <a:r>
            <a:rPr lang="en-US" sz="2300" b="1" kern="1200" dirty="0" smtClean="0">
              <a:solidFill>
                <a:schemeClr val="tx1"/>
              </a:solidFill>
            </a:rPr>
            <a:t>Sleeps Deeply</a:t>
          </a:r>
          <a:endParaRPr lang="en-US" sz="2300" b="1" kern="1200" dirty="0">
            <a:solidFill>
              <a:schemeClr val="tx1"/>
            </a:solidFill>
          </a:endParaRPr>
        </a:p>
        <a:p>
          <a:pPr marL="228600" lvl="1" indent="-228600" algn="l" defTabSz="1022350">
            <a:lnSpc>
              <a:spcPct val="90000"/>
            </a:lnSpc>
            <a:spcBef>
              <a:spcPct val="0"/>
            </a:spcBef>
            <a:spcAft>
              <a:spcPct val="15000"/>
            </a:spcAft>
            <a:buChar char="••"/>
          </a:pPr>
          <a:r>
            <a:rPr lang="en-US" sz="2300" b="1" kern="1200" dirty="0" smtClean="0">
              <a:solidFill>
                <a:schemeClr val="tx1"/>
              </a:solidFill>
            </a:rPr>
            <a:t>Large Body frame</a:t>
          </a:r>
          <a:endParaRPr lang="en-US" sz="2300" b="1" kern="1200" dirty="0">
            <a:solidFill>
              <a:schemeClr val="tx1"/>
            </a:solidFill>
          </a:endParaRPr>
        </a:p>
      </dsp:txBody>
      <dsp:txXfrm>
        <a:off x="8283859" y="1042828"/>
        <a:ext cx="2850160" cy="4095328"/>
      </dsp:txXfrm>
    </dsp:sp>
    <dsp:sp modelId="{530A9786-0334-4991-8D3F-BC412B6197B7}">
      <dsp:nvSpPr>
        <dsp:cNvPr id="0" name=""/>
        <dsp:cNvSpPr/>
      </dsp:nvSpPr>
      <dsp:spPr>
        <a:xfrm>
          <a:off x="7733272" y="112264"/>
          <a:ext cx="1606793" cy="1559906"/>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667680-C635-47A7-9EF1-D892791F4947}">
      <dsp:nvSpPr>
        <dsp:cNvPr id="0" name=""/>
        <dsp:cNvSpPr/>
      </dsp:nvSpPr>
      <dsp:spPr>
        <a:xfrm>
          <a:off x="8745384" y="2395266"/>
          <a:ext cx="91440" cy="445501"/>
        </a:xfrm>
        <a:custGeom>
          <a:avLst/>
          <a:gdLst/>
          <a:ahLst/>
          <a:cxnLst/>
          <a:rect l="0" t="0" r="0" b="0"/>
          <a:pathLst>
            <a:path>
              <a:moveTo>
                <a:pt x="45720" y="0"/>
              </a:moveTo>
              <a:lnTo>
                <a:pt x="45720" y="445501"/>
              </a:lnTo>
            </a:path>
          </a:pathLst>
        </a:custGeom>
        <a:no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0">
          <a:scrgbClr r="0" g="0" b="0"/>
        </a:fillRef>
        <a:effectRef idx="0">
          <a:scrgbClr r="0" g="0" b="0"/>
        </a:effectRef>
        <a:fontRef idx="minor"/>
      </dsp:style>
    </dsp:sp>
    <dsp:sp modelId="{057A3EF2-79FD-4E29-BB8B-8EE3BE192272}">
      <dsp:nvSpPr>
        <dsp:cNvPr id="0" name=""/>
        <dsp:cNvSpPr/>
      </dsp:nvSpPr>
      <dsp:spPr>
        <a:xfrm>
          <a:off x="5629187" y="977067"/>
          <a:ext cx="3161916" cy="445501"/>
        </a:xfrm>
        <a:custGeom>
          <a:avLst/>
          <a:gdLst/>
          <a:ahLst/>
          <a:cxnLst/>
          <a:rect l="0" t="0" r="0" b="0"/>
          <a:pathLst>
            <a:path>
              <a:moveTo>
                <a:pt x="0" y="0"/>
              </a:moveTo>
              <a:lnTo>
                <a:pt x="0" y="303595"/>
              </a:lnTo>
              <a:lnTo>
                <a:pt x="3161916" y="303595"/>
              </a:lnTo>
              <a:lnTo>
                <a:pt x="3161916" y="445501"/>
              </a:lnTo>
            </a:path>
          </a:pathLst>
        </a:custGeom>
        <a:no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0">
          <a:scrgbClr r="0" g="0" b="0"/>
        </a:fillRef>
        <a:effectRef idx="0">
          <a:scrgbClr r="0" g="0" b="0"/>
        </a:effectRef>
        <a:fontRef idx="minor"/>
      </dsp:style>
    </dsp:sp>
    <dsp:sp modelId="{B6E081D9-A8CB-4316-89F7-114BB1A89017}">
      <dsp:nvSpPr>
        <dsp:cNvPr id="0" name=""/>
        <dsp:cNvSpPr/>
      </dsp:nvSpPr>
      <dsp:spPr>
        <a:xfrm>
          <a:off x="5583467" y="2395266"/>
          <a:ext cx="91440" cy="445501"/>
        </a:xfrm>
        <a:custGeom>
          <a:avLst/>
          <a:gdLst/>
          <a:ahLst/>
          <a:cxnLst/>
          <a:rect l="0" t="0" r="0" b="0"/>
          <a:pathLst>
            <a:path>
              <a:moveTo>
                <a:pt x="45720" y="0"/>
              </a:moveTo>
              <a:lnTo>
                <a:pt x="45720" y="445501"/>
              </a:lnTo>
            </a:path>
          </a:pathLst>
        </a:custGeom>
        <a:no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0">
          <a:scrgbClr r="0" g="0" b="0"/>
        </a:fillRef>
        <a:effectRef idx="0">
          <a:scrgbClr r="0" g="0" b="0"/>
        </a:effectRef>
        <a:fontRef idx="minor"/>
      </dsp:style>
    </dsp:sp>
    <dsp:sp modelId="{A77A3675-5B00-4724-9A97-4F903E1E35BD}">
      <dsp:nvSpPr>
        <dsp:cNvPr id="0" name=""/>
        <dsp:cNvSpPr/>
      </dsp:nvSpPr>
      <dsp:spPr>
        <a:xfrm>
          <a:off x="5583467" y="977067"/>
          <a:ext cx="91440" cy="445501"/>
        </a:xfrm>
        <a:custGeom>
          <a:avLst/>
          <a:gdLst/>
          <a:ahLst/>
          <a:cxnLst/>
          <a:rect l="0" t="0" r="0" b="0"/>
          <a:pathLst>
            <a:path>
              <a:moveTo>
                <a:pt x="45720" y="0"/>
              </a:moveTo>
              <a:lnTo>
                <a:pt x="45720" y="445501"/>
              </a:lnTo>
            </a:path>
          </a:pathLst>
        </a:custGeom>
        <a:no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0">
          <a:scrgbClr r="0" g="0" b="0"/>
        </a:fillRef>
        <a:effectRef idx="0">
          <a:scrgbClr r="0" g="0" b="0"/>
        </a:effectRef>
        <a:fontRef idx="minor"/>
      </dsp:style>
    </dsp:sp>
    <dsp:sp modelId="{172F5419-794B-4785-BC06-7757DE472A6F}">
      <dsp:nvSpPr>
        <dsp:cNvPr id="0" name=""/>
        <dsp:cNvSpPr/>
      </dsp:nvSpPr>
      <dsp:spPr>
        <a:xfrm>
          <a:off x="2421550" y="2395266"/>
          <a:ext cx="91440" cy="445501"/>
        </a:xfrm>
        <a:custGeom>
          <a:avLst/>
          <a:gdLst/>
          <a:ahLst/>
          <a:cxnLst/>
          <a:rect l="0" t="0" r="0" b="0"/>
          <a:pathLst>
            <a:path>
              <a:moveTo>
                <a:pt x="45720" y="0"/>
              </a:moveTo>
              <a:lnTo>
                <a:pt x="45720" y="445501"/>
              </a:lnTo>
            </a:path>
          </a:pathLst>
        </a:custGeom>
        <a:no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0">
          <a:scrgbClr r="0" g="0" b="0"/>
        </a:fillRef>
        <a:effectRef idx="0">
          <a:scrgbClr r="0" g="0" b="0"/>
        </a:effectRef>
        <a:fontRef idx="minor"/>
      </dsp:style>
    </dsp:sp>
    <dsp:sp modelId="{C217336F-F7D4-4909-ADFF-BB8BB7E0FC96}">
      <dsp:nvSpPr>
        <dsp:cNvPr id="0" name=""/>
        <dsp:cNvSpPr/>
      </dsp:nvSpPr>
      <dsp:spPr>
        <a:xfrm>
          <a:off x="2467270" y="977067"/>
          <a:ext cx="3161916" cy="445501"/>
        </a:xfrm>
        <a:custGeom>
          <a:avLst/>
          <a:gdLst/>
          <a:ahLst/>
          <a:cxnLst/>
          <a:rect l="0" t="0" r="0" b="0"/>
          <a:pathLst>
            <a:path>
              <a:moveTo>
                <a:pt x="3161916" y="0"/>
              </a:moveTo>
              <a:lnTo>
                <a:pt x="3161916" y="303595"/>
              </a:lnTo>
              <a:lnTo>
                <a:pt x="0" y="303595"/>
              </a:lnTo>
              <a:lnTo>
                <a:pt x="0" y="445501"/>
              </a:lnTo>
            </a:path>
          </a:pathLst>
        </a:custGeom>
        <a:no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0">
          <a:scrgbClr r="0" g="0" b="0"/>
        </a:fillRef>
        <a:effectRef idx="0">
          <a:scrgbClr r="0" g="0" b="0"/>
        </a:effectRef>
        <a:fontRef idx="minor"/>
      </dsp:style>
    </dsp:sp>
    <dsp:sp modelId="{F0B466F1-FAEE-40B5-AA24-B4CB55E4D51F}">
      <dsp:nvSpPr>
        <dsp:cNvPr id="0" name=""/>
        <dsp:cNvSpPr/>
      </dsp:nvSpPr>
      <dsp:spPr>
        <a:xfrm>
          <a:off x="3551043" y="4368"/>
          <a:ext cx="4156287" cy="972698"/>
        </a:xfrm>
        <a:prstGeom prst="roundRect">
          <a:avLst>
            <a:gd name="adj" fmla="val 10000"/>
          </a:avLst>
        </a:prstGeom>
        <a:solidFill>
          <a:schemeClr val="accent1">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sp>
    <dsp:sp modelId="{6678A119-921A-4D67-8E68-0F24C73B8BC6}">
      <dsp:nvSpPr>
        <dsp:cNvPr id="0" name=""/>
        <dsp:cNvSpPr/>
      </dsp:nvSpPr>
      <dsp:spPr>
        <a:xfrm>
          <a:off x="3721244" y="166059"/>
          <a:ext cx="4156287" cy="972698"/>
        </a:xfrm>
        <a:prstGeom prst="roundRect">
          <a:avLst>
            <a:gd name="adj" fmla="val 10000"/>
          </a:avLst>
        </a:prstGeom>
        <a:solidFill>
          <a:schemeClr val="lt1">
            <a:alpha val="90000"/>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kern="1200" dirty="0" smtClean="0"/>
            <a:t>Personality Factors</a:t>
          </a:r>
          <a:endParaRPr lang="en-US" sz="3600" b="1" kern="1200" dirty="0"/>
        </a:p>
      </dsp:txBody>
      <dsp:txXfrm>
        <a:off x="3749733" y="194548"/>
        <a:ext cx="4099309" cy="915720"/>
      </dsp:txXfrm>
    </dsp:sp>
    <dsp:sp modelId="{247FEC26-CC7E-4BA9-85E6-10FFD7F6A12E}">
      <dsp:nvSpPr>
        <dsp:cNvPr id="0" name=""/>
        <dsp:cNvSpPr/>
      </dsp:nvSpPr>
      <dsp:spPr>
        <a:xfrm>
          <a:off x="1056513" y="1422568"/>
          <a:ext cx="2821514" cy="972698"/>
        </a:xfrm>
        <a:prstGeom prst="roundRect">
          <a:avLst>
            <a:gd name="adj" fmla="val 10000"/>
          </a:avLst>
        </a:prstGeom>
        <a:solidFill>
          <a:schemeClr val="accent3">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sp>
    <dsp:sp modelId="{328741BE-B619-4033-9078-D7ECCA9977DD}">
      <dsp:nvSpPr>
        <dsp:cNvPr id="0" name=""/>
        <dsp:cNvSpPr/>
      </dsp:nvSpPr>
      <dsp:spPr>
        <a:xfrm>
          <a:off x="1226714" y="1584259"/>
          <a:ext cx="2821514" cy="972698"/>
        </a:xfrm>
        <a:prstGeom prst="roundRect">
          <a:avLst>
            <a:gd name="adj" fmla="val 10000"/>
          </a:avLst>
        </a:prstGeom>
        <a:solidFill>
          <a:schemeClr val="lt1">
            <a:alpha val="90000"/>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Biological Factors</a:t>
          </a:r>
          <a:endParaRPr lang="en-US" sz="2400" kern="1200" dirty="0"/>
        </a:p>
      </dsp:txBody>
      <dsp:txXfrm>
        <a:off x="1255203" y="1612748"/>
        <a:ext cx="2764536" cy="915720"/>
      </dsp:txXfrm>
    </dsp:sp>
    <dsp:sp modelId="{F064A2BC-B42C-4F91-B1B1-18DE97DED2E7}">
      <dsp:nvSpPr>
        <dsp:cNvPr id="0" name=""/>
        <dsp:cNvSpPr/>
      </dsp:nvSpPr>
      <dsp:spPr>
        <a:xfrm>
          <a:off x="1121913" y="2840767"/>
          <a:ext cx="2690713" cy="2894799"/>
        </a:xfrm>
        <a:prstGeom prst="roundRect">
          <a:avLst>
            <a:gd name="adj" fmla="val 10000"/>
          </a:avLst>
        </a:prstGeom>
        <a:solidFill>
          <a:schemeClr val="accent4">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sp>
    <dsp:sp modelId="{42582B99-748A-476B-9CE1-9EB61EE68A83}">
      <dsp:nvSpPr>
        <dsp:cNvPr id="0" name=""/>
        <dsp:cNvSpPr/>
      </dsp:nvSpPr>
      <dsp:spPr>
        <a:xfrm>
          <a:off x="1292114" y="3002458"/>
          <a:ext cx="2690713" cy="2894799"/>
        </a:xfrm>
        <a:prstGeom prst="roundRect">
          <a:avLst>
            <a:gd name="adj" fmla="val 10000"/>
          </a:avLst>
        </a:prstGeom>
        <a:solidFill>
          <a:schemeClr val="lt1">
            <a:alpha val="90000"/>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Physique</a:t>
          </a:r>
        </a:p>
        <a:p>
          <a:pPr lvl="0" algn="ctr" defTabSz="1066800">
            <a:lnSpc>
              <a:spcPct val="90000"/>
            </a:lnSpc>
            <a:spcBef>
              <a:spcPct val="0"/>
            </a:spcBef>
            <a:spcAft>
              <a:spcPct val="35000"/>
            </a:spcAft>
          </a:pPr>
          <a:r>
            <a:rPr lang="en-US" sz="2400" kern="1200" dirty="0" smtClean="0"/>
            <a:t>Nervous System</a:t>
          </a:r>
          <a:endParaRPr lang="en-US" sz="2400" kern="1200" dirty="0"/>
        </a:p>
      </dsp:txBody>
      <dsp:txXfrm>
        <a:off x="1370922" y="3081266"/>
        <a:ext cx="2533097" cy="2737183"/>
      </dsp:txXfrm>
    </dsp:sp>
    <dsp:sp modelId="{9D0EF3D5-EF3C-4528-957A-37BD31D021CF}">
      <dsp:nvSpPr>
        <dsp:cNvPr id="0" name=""/>
        <dsp:cNvSpPr/>
      </dsp:nvSpPr>
      <dsp:spPr>
        <a:xfrm>
          <a:off x="4218430" y="1422568"/>
          <a:ext cx="2821514" cy="972698"/>
        </a:xfrm>
        <a:prstGeom prst="roundRect">
          <a:avLst>
            <a:gd name="adj" fmla="val 10000"/>
          </a:avLst>
        </a:prstGeom>
        <a:solidFill>
          <a:schemeClr val="accent3">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sp>
    <dsp:sp modelId="{05BFD2E4-FCB9-4B74-BAAE-FD65B2747EE1}">
      <dsp:nvSpPr>
        <dsp:cNvPr id="0" name=""/>
        <dsp:cNvSpPr/>
      </dsp:nvSpPr>
      <dsp:spPr>
        <a:xfrm>
          <a:off x="4388631" y="1584259"/>
          <a:ext cx="2821514" cy="972698"/>
        </a:xfrm>
        <a:prstGeom prst="roundRect">
          <a:avLst>
            <a:gd name="adj" fmla="val 10000"/>
          </a:avLst>
        </a:prstGeom>
        <a:solidFill>
          <a:schemeClr val="lt1">
            <a:alpha val="90000"/>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Sociological Factors</a:t>
          </a:r>
          <a:endParaRPr lang="en-US" sz="2400" kern="1200" dirty="0"/>
        </a:p>
      </dsp:txBody>
      <dsp:txXfrm>
        <a:off x="4417120" y="1612748"/>
        <a:ext cx="2764536" cy="915720"/>
      </dsp:txXfrm>
    </dsp:sp>
    <dsp:sp modelId="{26A588BE-27B8-416B-BBA2-9FDBF3EE5163}">
      <dsp:nvSpPr>
        <dsp:cNvPr id="0" name=""/>
        <dsp:cNvSpPr/>
      </dsp:nvSpPr>
      <dsp:spPr>
        <a:xfrm>
          <a:off x="4283830" y="2840767"/>
          <a:ext cx="2690713" cy="2894799"/>
        </a:xfrm>
        <a:prstGeom prst="roundRect">
          <a:avLst>
            <a:gd name="adj" fmla="val 10000"/>
          </a:avLst>
        </a:prstGeom>
        <a:solidFill>
          <a:schemeClr val="accent4">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sp>
    <dsp:sp modelId="{C5657D5F-34B6-4584-BB08-B22EC9EE0419}">
      <dsp:nvSpPr>
        <dsp:cNvPr id="0" name=""/>
        <dsp:cNvSpPr/>
      </dsp:nvSpPr>
      <dsp:spPr>
        <a:xfrm>
          <a:off x="4454031" y="3002458"/>
          <a:ext cx="2690713" cy="2894799"/>
        </a:xfrm>
        <a:prstGeom prst="roundRect">
          <a:avLst>
            <a:gd name="adj" fmla="val 10000"/>
          </a:avLst>
        </a:prstGeom>
        <a:solidFill>
          <a:schemeClr val="lt1">
            <a:alpha val="90000"/>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Home</a:t>
          </a:r>
        </a:p>
        <a:p>
          <a:pPr lvl="0" algn="ctr" defTabSz="1066800">
            <a:lnSpc>
              <a:spcPct val="90000"/>
            </a:lnSpc>
            <a:spcBef>
              <a:spcPct val="0"/>
            </a:spcBef>
            <a:spcAft>
              <a:spcPct val="35000"/>
            </a:spcAft>
          </a:pPr>
          <a:r>
            <a:rPr lang="en-US" sz="2400" kern="1200" dirty="0" smtClean="0"/>
            <a:t>School</a:t>
          </a:r>
        </a:p>
        <a:p>
          <a:pPr lvl="0" algn="ctr" defTabSz="1066800">
            <a:lnSpc>
              <a:spcPct val="90000"/>
            </a:lnSpc>
            <a:spcBef>
              <a:spcPct val="0"/>
            </a:spcBef>
            <a:spcAft>
              <a:spcPct val="35000"/>
            </a:spcAft>
          </a:pPr>
          <a:r>
            <a:rPr lang="en-US" sz="2400" kern="1200" dirty="0" smtClean="0"/>
            <a:t>Language </a:t>
          </a:r>
        </a:p>
        <a:p>
          <a:pPr lvl="0" algn="ctr" defTabSz="1066800">
            <a:lnSpc>
              <a:spcPct val="90000"/>
            </a:lnSpc>
            <a:spcBef>
              <a:spcPct val="0"/>
            </a:spcBef>
            <a:spcAft>
              <a:spcPct val="35000"/>
            </a:spcAft>
          </a:pPr>
          <a:r>
            <a:rPr lang="en-US" sz="2400" kern="1200" dirty="0" smtClean="0"/>
            <a:t>Culture</a:t>
          </a:r>
          <a:endParaRPr lang="en-US" sz="2400" kern="1200" dirty="0"/>
        </a:p>
      </dsp:txBody>
      <dsp:txXfrm>
        <a:off x="4532839" y="3081266"/>
        <a:ext cx="2533097" cy="2737183"/>
      </dsp:txXfrm>
    </dsp:sp>
    <dsp:sp modelId="{975E2360-54E4-4D39-ADA2-8E9DA1ED2606}">
      <dsp:nvSpPr>
        <dsp:cNvPr id="0" name=""/>
        <dsp:cNvSpPr/>
      </dsp:nvSpPr>
      <dsp:spPr>
        <a:xfrm>
          <a:off x="7380346" y="1422568"/>
          <a:ext cx="2821514" cy="972698"/>
        </a:xfrm>
        <a:prstGeom prst="roundRect">
          <a:avLst>
            <a:gd name="adj" fmla="val 10000"/>
          </a:avLst>
        </a:prstGeom>
        <a:solidFill>
          <a:schemeClr val="accent3">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sp>
    <dsp:sp modelId="{0020A4BF-8E3D-423D-928E-97BE54D106DD}">
      <dsp:nvSpPr>
        <dsp:cNvPr id="0" name=""/>
        <dsp:cNvSpPr/>
      </dsp:nvSpPr>
      <dsp:spPr>
        <a:xfrm>
          <a:off x="7550547" y="1584259"/>
          <a:ext cx="2821514" cy="972698"/>
        </a:xfrm>
        <a:prstGeom prst="roundRect">
          <a:avLst>
            <a:gd name="adj" fmla="val 10000"/>
          </a:avLst>
        </a:prstGeom>
        <a:solidFill>
          <a:schemeClr val="lt1">
            <a:alpha val="90000"/>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Psychological Factors</a:t>
          </a:r>
          <a:endParaRPr lang="en-US" sz="2400" kern="1200" dirty="0"/>
        </a:p>
      </dsp:txBody>
      <dsp:txXfrm>
        <a:off x="7579036" y="1612748"/>
        <a:ext cx="2764536" cy="915720"/>
      </dsp:txXfrm>
    </dsp:sp>
    <dsp:sp modelId="{DADBA578-DDED-4D10-9995-38C9A397FFC7}">
      <dsp:nvSpPr>
        <dsp:cNvPr id="0" name=""/>
        <dsp:cNvSpPr/>
      </dsp:nvSpPr>
      <dsp:spPr>
        <a:xfrm>
          <a:off x="7445747" y="2840767"/>
          <a:ext cx="2690713" cy="2894799"/>
        </a:xfrm>
        <a:prstGeom prst="roundRect">
          <a:avLst>
            <a:gd name="adj" fmla="val 10000"/>
          </a:avLst>
        </a:prstGeom>
        <a:solidFill>
          <a:schemeClr val="accent4">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sp>
    <dsp:sp modelId="{B69CF3BC-733E-4BAC-8EC8-9C19A26752E7}">
      <dsp:nvSpPr>
        <dsp:cNvPr id="0" name=""/>
        <dsp:cNvSpPr/>
      </dsp:nvSpPr>
      <dsp:spPr>
        <a:xfrm>
          <a:off x="7615948" y="3002458"/>
          <a:ext cx="2690713" cy="2894799"/>
        </a:xfrm>
        <a:prstGeom prst="roundRect">
          <a:avLst>
            <a:gd name="adj" fmla="val 10000"/>
          </a:avLst>
        </a:prstGeom>
        <a:solidFill>
          <a:schemeClr val="lt1">
            <a:alpha val="90000"/>
            <a:hueOff val="0"/>
            <a:satOff val="0"/>
            <a:lumOff val="0"/>
            <a:alphaOff val="0"/>
          </a:schemeClr>
        </a:solidFill>
        <a:ln w="127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Intelligence</a:t>
          </a:r>
        </a:p>
        <a:p>
          <a:pPr lvl="0" algn="ctr" defTabSz="1066800">
            <a:lnSpc>
              <a:spcPct val="90000"/>
            </a:lnSpc>
            <a:spcBef>
              <a:spcPct val="0"/>
            </a:spcBef>
            <a:spcAft>
              <a:spcPct val="35000"/>
            </a:spcAft>
          </a:pPr>
          <a:r>
            <a:rPr lang="en-US" sz="2400" kern="1200" dirty="0" smtClean="0"/>
            <a:t>Motivation</a:t>
          </a:r>
        </a:p>
        <a:p>
          <a:pPr lvl="0" algn="ctr" defTabSz="1066800">
            <a:lnSpc>
              <a:spcPct val="90000"/>
            </a:lnSpc>
            <a:spcBef>
              <a:spcPct val="0"/>
            </a:spcBef>
            <a:spcAft>
              <a:spcPct val="35000"/>
            </a:spcAft>
          </a:pPr>
          <a:r>
            <a:rPr lang="en-US" sz="2400" kern="1200" dirty="0" smtClean="0"/>
            <a:t>Emotion</a:t>
          </a:r>
        </a:p>
        <a:p>
          <a:pPr lvl="0" algn="ctr" defTabSz="1066800">
            <a:lnSpc>
              <a:spcPct val="90000"/>
            </a:lnSpc>
            <a:spcBef>
              <a:spcPct val="0"/>
            </a:spcBef>
            <a:spcAft>
              <a:spcPct val="35000"/>
            </a:spcAft>
          </a:pPr>
          <a:r>
            <a:rPr lang="en-US" sz="2400" kern="1200" dirty="0" smtClean="0"/>
            <a:t>Attitude</a:t>
          </a:r>
        </a:p>
        <a:p>
          <a:pPr lvl="0" algn="ctr" defTabSz="1066800">
            <a:lnSpc>
              <a:spcPct val="90000"/>
            </a:lnSpc>
            <a:spcBef>
              <a:spcPct val="0"/>
            </a:spcBef>
            <a:spcAft>
              <a:spcPct val="35000"/>
            </a:spcAft>
          </a:pPr>
          <a:r>
            <a:rPr lang="en-US" sz="2400" kern="1200" dirty="0" smtClean="0"/>
            <a:t>Interest</a:t>
          </a:r>
        </a:p>
        <a:p>
          <a:pPr lvl="0" algn="ctr" defTabSz="1066800">
            <a:lnSpc>
              <a:spcPct val="90000"/>
            </a:lnSpc>
            <a:spcBef>
              <a:spcPct val="0"/>
            </a:spcBef>
            <a:spcAft>
              <a:spcPct val="35000"/>
            </a:spcAft>
          </a:pPr>
          <a:r>
            <a:rPr lang="en-US" sz="2400" kern="1200" dirty="0" smtClean="0"/>
            <a:t>Sentiments</a:t>
          </a:r>
          <a:endParaRPr lang="en-US" sz="2400" kern="1200" dirty="0"/>
        </a:p>
      </dsp:txBody>
      <dsp:txXfrm>
        <a:off x="7694756" y="3081266"/>
        <a:ext cx="2533097" cy="27371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32991D-FACE-449D-A996-815C76F18CFB}">
      <dsp:nvSpPr>
        <dsp:cNvPr id="0" name=""/>
        <dsp:cNvSpPr/>
      </dsp:nvSpPr>
      <dsp:spPr>
        <a:xfrm>
          <a:off x="802" y="264691"/>
          <a:ext cx="3170491" cy="959596"/>
        </a:xfrm>
        <a:prstGeom prst="roundRect">
          <a:avLst>
            <a:gd name="adj" fmla="val 10000"/>
          </a:avLst>
        </a:prstGeom>
        <a:gradFill rotWithShape="0">
          <a:gsLst>
            <a:gs pos="0">
              <a:schemeClr val="dk2">
                <a:hueOff val="0"/>
                <a:satOff val="0"/>
                <a:lumOff val="0"/>
                <a:alphaOff val="0"/>
                <a:satMod val="100000"/>
                <a:lumMod val="100000"/>
              </a:schemeClr>
            </a:gs>
            <a:gs pos="50000">
              <a:schemeClr val="dk2">
                <a:hueOff val="0"/>
                <a:satOff val="0"/>
                <a:lumOff val="0"/>
                <a:alphaOff val="0"/>
                <a:shade val="99000"/>
                <a:satMod val="105000"/>
                <a:lumMod val="100000"/>
              </a:schemeClr>
            </a:gs>
            <a:gs pos="100000">
              <a:schemeClr val="dk2">
                <a:hueOff val="0"/>
                <a:satOff val="0"/>
                <a:lumOff val="0"/>
                <a:alphaOff val="0"/>
                <a:shade val="98000"/>
                <a:satMod val="105000"/>
                <a:lumMod val="100000"/>
              </a:schemeClr>
            </a:gs>
          </a:gsLst>
          <a:lin ang="5400000" scaled="0"/>
        </a:gradFill>
        <a:ln w="38100">
          <a:solidFill>
            <a:schemeClr val="tx1"/>
          </a:solid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3">
          <a:scrgbClr r="0" g="0" b="0"/>
        </a:effectRef>
        <a:fontRef idx="minor">
          <a:schemeClr val="lt1"/>
        </a:fontRef>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US" sz="3100" b="1" kern="1200" dirty="0" smtClean="0"/>
            <a:t>Psychological Factors</a:t>
          </a:r>
          <a:endParaRPr lang="en-IN" sz="3100" b="1" kern="1200" dirty="0"/>
        </a:p>
      </dsp:txBody>
      <dsp:txXfrm>
        <a:off x="28908" y="292797"/>
        <a:ext cx="3114279" cy="903384"/>
      </dsp:txXfrm>
    </dsp:sp>
    <dsp:sp modelId="{DD688A91-F423-46A3-979F-ACCF1129C8F9}">
      <dsp:nvSpPr>
        <dsp:cNvPr id="0" name=""/>
        <dsp:cNvSpPr/>
      </dsp:nvSpPr>
      <dsp:spPr>
        <a:xfrm>
          <a:off x="317851" y="1224287"/>
          <a:ext cx="317049" cy="367544"/>
        </a:xfrm>
        <a:custGeom>
          <a:avLst/>
          <a:gdLst/>
          <a:ahLst/>
          <a:cxnLst/>
          <a:rect l="0" t="0" r="0" b="0"/>
          <a:pathLst>
            <a:path>
              <a:moveTo>
                <a:pt x="0" y="0"/>
              </a:moveTo>
              <a:lnTo>
                <a:pt x="0" y="367544"/>
              </a:lnTo>
              <a:lnTo>
                <a:pt x="317049" y="367544"/>
              </a:lnTo>
            </a:path>
          </a:pathLst>
        </a:custGeom>
        <a:noFill/>
        <a:ln w="127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0">
          <a:scrgbClr r="0" g="0" b="0"/>
        </a:fillRef>
        <a:effectRef idx="0">
          <a:scrgbClr r="0" g="0" b="0"/>
        </a:effectRef>
        <a:fontRef idx="minor"/>
      </dsp:style>
    </dsp:sp>
    <dsp:sp modelId="{8EA6EFC1-19F5-4AC9-910F-DD5AD8E213C6}">
      <dsp:nvSpPr>
        <dsp:cNvPr id="0" name=""/>
        <dsp:cNvSpPr/>
      </dsp:nvSpPr>
      <dsp:spPr>
        <a:xfrm>
          <a:off x="634900" y="1346802"/>
          <a:ext cx="2735467" cy="490059"/>
        </a:xfrm>
        <a:prstGeom prst="roundRect">
          <a:avLst>
            <a:gd name="adj" fmla="val 10000"/>
          </a:avLst>
        </a:prstGeom>
        <a:solidFill>
          <a:schemeClr val="lt2">
            <a:alpha val="90000"/>
            <a:hueOff val="0"/>
            <a:satOff val="0"/>
            <a:lumOff val="0"/>
            <a:alphaOff val="0"/>
          </a:schemeClr>
        </a:solidFill>
        <a:ln w="38100" cap="flat" cmpd="sng" algn="ctr">
          <a:solidFill>
            <a:schemeClr val="tx1"/>
          </a:solid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Motives</a:t>
          </a:r>
          <a:endParaRPr lang="en-IN" sz="2000" kern="1200" dirty="0"/>
        </a:p>
      </dsp:txBody>
      <dsp:txXfrm>
        <a:off x="649253" y="1361155"/>
        <a:ext cx="2706761" cy="461353"/>
      </dsp:txXfrm>
    </dsp:sp>
    <dsp:sp modelId="{71D817BD-9530-405D-A699-C458A94E33DC}">
      <dsp:nvSpPr>
        <dsp:cNvPr id="0" name=""/>
        <dsp:cNvSpPr/>
      </dsp:nvSpPr>
      <dsp:spPr>
        <a:xfrm>
          <a:off x="317851" y="1224287"/>
          <a:ext cx="317049" cy="980119"/>
        </a:xfrm>
        <a:custGeom>
          <a:avLst/>
          <a:gdLst/>
          <a:ahLst/>
          <a:cxnLst/>
          <a:rect l="0" t="0" r="0" b="0"/>
          <a:pathLst>
            <a:path>
              <a:moveTo>
                <a:pt x="0" y="0"/>
              </a:moveTo>
              <a:lnTo>
                <a:pt x="0" y="980119"/>
              </a:lnTo>
              <a:lnTo>
                <a:pt x="317049" y="980119"/>
              </a:lnTo>
            </a:path>
          </a:pathLst>
        </a:custGeom>
        <a:noFill/>
        <a:ln w="127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0">
          <a:scrgbClr r="0" g="0" b="0"/>
        </a:fillRef>
        <a:effectRef idx="0">
          <a:scrgbClr r="0" g="0" b="0"/>
        </a:effectRef>
        <a:fontRef idx="minor"/>
      </dsp:style>
    </dsp:sp>
    <dsp:sp modelId="{0ADF6A9D-3DC3-4B13-BC1F-327A20956F48}">
      <dsp:nvSpPr>
        <dsp:cNvPr id="0" name=""/>
        <dsp:cNvSpPr/>
      </dsp:nvSpPr>
      <dsp:spPr>
        <a:xfrm>
          <a:off x="634900" y="1959377"/>
          <a:ext cx="2735467" cy="490059"/>
        </a:xfrm>
        <a:prstGeom prst="roundRect">
          <a:avLst>
            <a:gd name="adj" fmla="val 10000"/>
          </a:avLst>
        </a:prstGeom>
        <a:solidFill>
          <a:schemeClr val="lt2">
            <a:alpha val="90000"/>
            <a:hueOff val="0"/>
            <a:satOff val="0"/>
            <a:lumOff val="0"/>
            <a:alphaOff val="0"/>
          </a:schemeClr>
        </a:solidFill>
        <a:ln w="38100" cap="flat" cmpd="sng" algn="ctr">
          <a:solidFill>
            <a:schemeClr val="tx1"/>
          </a:solid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Interests</a:t>
          </a:r>
          <a:endParaRPr lang="en-IN" sz="2000" kern="1200" dirty="0"/>
        </a:p>
      </dsp:txBody>
      <dsp:txXfrm>
        <a:off x="649253" y="1973730"/>
        <a:ext cx="2706761" cy="461353"/>
      </dsp:txXfrm>
    </dsp:sp>
    <dsp:sp modelId="{52610E40-C204-408D-88C6-C30DED894DB2}">
      <dsp:nvSpPr>
        <dsp:cNvPr id="0" name=""/>
        <dsp:cNvSpPr/>
      </dsp:nvSpPr>
      <dsp:spPr>
        <a:xfrm>
          <a:off x="317851" y="1224287"/>
          <a:ext cx="317049" cy="1592694"/>
        </a:xfrm>
        <a:custGeom>
          <a:avLst/>
          <a:gdLst/>
          <a:ahLst/>
          <a:cxnLst/>
          <a:rect l="0" t="0" r="0" b="0"/>
          <a:pathLst>
            <a:path>
              <a:moveTo>
                <a:pt x="0" y="0"/>
              </a:moveTo>
              <a:lnTo>
                <a:pt x="0" y="1592694"/>
              </a:lnTo>
              <a:lnTo>
                <a:pt x="317049" y="1592694"/>
              </a:lnTo>
            </a:path>
          </a:pathLst>
        </a:custGeom>
        <a:noFill/>
        <a:ln w="127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0">
          <a:scrgbClr r="0" g="0" b="0"/>
        </a:fillRef>
        <a:effectRef idx="0">
          <a:scrgbClr r="0" g="0" b="0"/>
        </a:effectRef>
        <a:fontRef idx="minor"/>
      </dsp:style>
    </dsp:sp>
    <dsp:sp modelId="{EDE29967-725F-4B8A-89E3-D1ECF22BF73E}">
      <dsp:nvSpPr>
        <dsp:cNvPr id="0" name=""/>
        <dsp:cNvSpPr/>
      </dsp:nvSpPr>
      <dsp:spPr>
        <a:xfrm>
          <a:off x="634900" y="2571952"/>
          <a:ext cx="2735467" cy="490059"/>
        </a:xfrm>
        <a:prstGeom prst="roundRect">
          <a:avLst>
            <a:gd name="adj" fmla="val 10000"/>
          </a:avLst>
        </a:prstGeom>
        <a:solidFill>
          <a:schemeClr val="lt2">
            <a:alpha val="90000"/>
            <a:hueOff val="0"/>
            <a:satOff val="0"/>
            <a:lumOff val="0"/>
            <a:alphaOff val="0"/>
          </a:schemeClr>
        </a:solidFill>
        <a:ln w="38100" cap="flat" cmpd="sng" algn="ctr">
          <a:solidFill>
            <a:schemeClr val="tx1"/>
          </a:solid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Attitudes</a:t>
          </a:r>
          <a:endParaRPr lang="en-IN" sz="2000" kern="1200" dirty="0"/>
        </a:p>
      </dsp:txBody>
      <dsp:txXfrm>
        <a:off x="649253" y="2586305"/>
        <a:ext cx="2706761" cy="461353"/>
      </dsp:txXfrm>
    </dsp:sp>
    <dsp:sp modelId="{847E8E12-7E03-446C-874C-CA0CBE7F6C91}">
      <dsp:nvSpPr>
        <dsp:cNvPr id="0" name=""/>
        <dsp:cNvSpPr/>
      </dsp:nvSpPr>
      <dsp:spPr>
        <a:xfrm>
          <a:off x="317851" y="1224287"/>
          <a:ext cx="317049" cy="2205269"/>
        </a:xfrm>
        <a:custGeom>
          <a:avLst/>
          <a:gdLst/>
          <a:ahLst/>
          <a:cxnLst/>
          <a:rect l="0" t="0" r="0" b="0"/>
          <a:pathLst>
            <a:path>
              <a:moveTo>
                <a:pt x="0" y="0"/>
              </a:moveTo>
              <a:lnTo>
                <a:pt x="0" y="2205269"/>
              </a:lnTo>
              <a:lnTo>
                <a:pt x="317049" y="2205269"/>
              </a:lnTo>
            </a:path>
          </a:pathLst>
        </a:custGeom>
        <a:noFill/>
        <a:ln w="127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0">
          <a:scrgbClr r="0" g="0" b="0"/>
        </a:fillRef>
        <a:effectRef idx="0">
          <a:scrgbClr r="0" g="0" b="0"/>
        </a:effectRef>
        <a:fontRef idx="minor"/>
      </dsp:style>
    </dsp:sp>
    <dsp:sp modelId="{741BDB0E-4C55-4FAE-A343-AAB611449081}">
      <dsp:nvSpPr>
        <dsp:cNvPr id="0" name=""/>
        <dsp:cNvSpPr/>
      </dsp:nvSpPr>
      <dsp:spPr>
        <a:xfrm>
          <a:off x="634900" y="3184527"/>
          <a:ext cx="2735467" cy="490059"/>
        </a:xfrm>
        <a:prstGeom prst="roundRect">
          <a:avLst>
            <a:gd name="adj" fmla="val 10000"/>
          </a:avLst>
        </a:prstGeom>
        <a:solidFill>
          <a:schemeClr val="lt2">
            <a:alpha val="90000"/>
            <a:hueOff val="0"/>
            <a:satOff val="0"/>
            <a:lumOff val="0"/>
            <a:alphaOff val="0"/>
          </a:schemeClr>
        </a:solidFill>
        <a:ln w="38100" cap="flat" cmpd="sng" algn="ctr">
          <a:solidFill>
            <a:schemeClr val="tx1"/>
          </a:solid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Will &amp; Character</a:t>
          </a:r>
          <a:endParaRPr lang="en-IN" sz="2000" kern="1200" dirty="0"/>
        </a:p>
      </dsp:txBody>
      <dsp:txXfrm>
        <a:off x="649253" y="3198880"/>
        <a:ext cx="2706761" cy="461353"/>
      </dsp:txXfrm>
    </dsp:sp>
    <dsp:sp modelId="{5DD47C48-2CFC-42E2-AD28-5C70D4985442}">
      <dsp:nvSpPr>
        <dsp:cNvPr id="0" name=""/>
        <dsp:cNvSpPr/>
      </dsp:nvSpPr>
      <dsp:spPr>
        <a:xfrm>
          <a:off x="317851" y="1224287"/>
          <a:ext cx="317049" cy="2817844"/>
        </a:xfrm>
        <a:custGeom>
          <a:avLst/>
          <a:gdLst/>
          <a:ahLst/>
          <a:cxnLst/>
          <a:rect l="0" t="0" r="0" b="0"/>
          <a:pathLst>
            <a:path>
              <a:moveTo>
                <a:pt x="0" y="0"/>
              </a:moveTo>
              <a:lnTo>
                <a:pt x="0" y="2817844"/>
              </a:lnTo>
              <a:lnTo>
                <a:pt x="317049" y="2817844"/>
              </a:lnTo>
            </a:path>
          </a:pathLst>
        </a:custGeom>
        <a:noFill/>
        <a:ln w="127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0">
          <a:scrgbClr r="0" g="0" b="0"/>
        </a:fillRef>
        <a:effectRef idx="0">
          <a:scrgbClr r="0" g="0" b="0"/>
        </a:effectRef>
        <a:fontRef idx="minor"/>
      </dsp:style>
    </dsp:sp>
    <dsp:sp modelId="{679F5837-EAAB-467E-B33F-398E89393990}">
      <dsp:nvSpPr>
        <dsp:cNvPr id="0" name=""/>
        <dsp:cNvSpPr/>
      </dsp:nvSpPr>
      <dsp:spPr>
        <a:xfrm>
          <a:off x="634900" y="3797102"/>
          <a:ext cx="2735467" cy="490059"/>
        </a:xfrm>
        <a:prstGeom prst="roundRect">
          <a:avLst>
            <a:gd name="adj" fmla="val 10000"/>
          </a:avLst>
        </a:prstGeom>
        <a:solidFill>
          <a:schemeClr val="lt2">
            <a:alpha val="90000"/>
            <a:hueOff val="0"/>
            <a:satOff val="0"/>
            <a:lumOff val="0"/>
            <a:alphaOff val="0"/>
          </a:schemeClr>
        </a:solidFill>
        <a:ln w="38100" cap="flat" cmpd="sng" algn="ctr">
          <a:solidFill>
            <a:schemeClr val="tx1"/>
          </a:solid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Intellectual Capacity</a:t>
          </a:r>
          <a:endParaRPr lang="en-IN" sz="2000" kern="1200" dirty="0"/>
        </a:p>
      </dsp:txBody>
      <dsp:txXfrm>
        <a:off x="649253" y="3811455"/>
        <a:ext cx="2706761" cy="461353"/>
      </dsp:txXfrm>
    </dsp:sp>
    <dsp:sp modelId="{F2F68F8B-6696-4E86-890D-C1652A9681F3}">
      <dsp:nvSpPr>
        <dsp:cNvPr id="0" name=""/>
        <dsp:cNvSpPr/>
      </dsp:nvSpPr>
      <dsp:spPr>
        <a:xfrm>
          <a:off x="317851" y="1224287"/>
          <a:ext cx="317049" cy="3430419"/>
        </a:xfrm>
        <a:custGeom>
          <a:avLst/>
          <a:gdLst/>
          <a:ahLst/>
          <a:cxnLst/>
          <a:rect l="0" t="0" r="0" b="0"/>
          <a:pathLst>
            <a:path>
              <a:moveTo>
                <a:pt x="0" y="0"/>
              </a:moveTo>
              <a:lnTo>
                <a:pt x="0" y="3430419"/>
              </a:lnTo>
              <a:lnTo>
                <a:pt x="317049" y="3430419"/>
              </a:lnTo>
            </a:path>
          </a:pathLst>
        </a:custGeom>
        <a:noFill/>
        <a:ln w="127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0">
          <a:scrgbClr r="0" g="0" b="0"/>
        </a:fillRef>
        <a:effectRef idx="0">
          <a:scrgbClr r="0" g="0" b="0"/>
        </a:effectRef>
        <a:fontRef idx="minor"/>
      </dsp:style>
    </dsp:sp>
    <dsp:sp modelId="{AEF2B217-7061-4CB4-9BD8-AC6FB29965A7}">
      <dsp:nvSpPr>
        <dsp:cNvPr id="0" name=""/>
        <dsp:cNvSpPr/>
      </dsp:nvSpPr>
      <dsp:spPr>
        <a:xfrm>
          <a:off x="634900" y="4409677"/>
          <a:ext cx="2735467" cy="490059"/>
        </a:xfrm>
        <a:prstGeom prst="roundRect">
          <a:avLst>
            <a:gd name="adj" fmla="val 10000"/>
          </a:avLst>
        </a:prstGeom>
        <a:solidFill>
          <a:schemeClr val="lt2">
            <a:alpha val="90000"/>
            <a:hueOff val="0"/>
            <a:satOff val="0"/>
            <a:lumOff val="0"/>
            <a:alphaOff val="0"/>
          </a:schemeClr>
        </a:solidFill>
        <a:ln w="38100" cap="flat" cmpd="sng" algn="ctr">
          <a:solidFill>
            <a:schemeClr val="tx1"/>
          </a:solid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Perception &amp; Reasoning</a:t>
          </a:r>
          <a:endParaRPr lang="en-IN" sz="2000" kern="1200" dirty="0"/>
        </a:p>
      </dsp:txBody>
      <dsp:txXfrm>
        <a:off x="649253" y="4424030"/>
        <a:ext cx="2706761" cy="461353"/>
      </dsp:txXfrm>
    </dsp:sp>
    <dsp:sp modelId="{11A47B04-1D0B-4633-AD8B-C426C8B17482}">
      <dsp:nvSpPr>
        <dsp:cNvPr id="0" name=""/>
        <dsp:cNvSpPr/>
      </dsp:nvSpPr>
      <dsp:spPr>
        <a:xfrm>
          <a:off x="3416323" y="264691"/>
          <a:ext cx="3170491" cy="959596"/>
        </a:xfrm>
        <a:prstGeom prst="roundRect">
          <a:avLst>
            <a:gd name="adj" fmla="val 10000"/>
          </a:avLst>
        </a:prstGeom>
        <a:gradFill rotWithShape="0">
          <a:gsLst>
            <a:gs pos="0">
              <a:schemeClr val="dk2">
                <a:hueOff val="0"/>
                <a:satOff val="0"/>
                <a:lumOff val="0"/>
                <a:alphaOff val="0"/>
                <a:satMod val="100000"/>
                <a:lumMod val="100000"/>
              </a:schemeClr>
            </a:gs>
            <a:gs pos="50000">
              <a:schemeClr val="dk2">
                <a:hueOff val="0"/>
                <a:satOff val="0"/>
                <a:lumOff val="0"/>
                <a:alphaOff val="0"/>
                <a:shade val="99000"/>
                <a:satMod val="105000"/>
                <a:lumMod val="100000"/>
              </a:schemeClr>
            </a:gs>
            <a:gs pos="100000">
              <a:schemeClr val="dk2">
                <a:hueOff val="0"/>
                <a:satOff val="0"/>
                <a:lumOff val="0"/>
                <a:alphaOff val="0"/>
                <a:shade val="98000"/>
                <a:satMod val="105000"/>
                <a:lumMod val="100000"/>
              </a:schemeClr>
            </a:gs>
          </a:gsLst>
          <a:lin ang="5400000" scaled="0"/>
        </a:gradFill>
        <a:ln w="38100">
          <a:solidFill>
            <a:schemeClr val="tx1"/>
          </a:solid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3">
          <a:scrgbClr r="0" g="0" b="0"/>
        </a:effectRef>
        <a:fontRef idx="minor">
          <a:schemeClr val="lt1"/>
        </a:fontRef>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US" sz="3100" b="1" kern="1200" dirty="0" smtClean="0"/>
            <a:t>Sociological Factors</a:t>
          </a:r>
          <a:endParaRPr lang="en-IN" sz="3100" b="1" kern="1200" dirty="0"/>
        </a:p>
      </dsp:txBody>
      <dsp:txXfrm>
        <a:off x="3444429" y="292797"/>
        <a:ext cx="3114279" cy="903384"/>
      </dsp:txXfrm>
    </dsp:sp>
    <dsp:sp modelId="{2A79AAB9-4DF0-4695-A5D9-A574C3AA55C0}">
      <dsp:nvSpPr>
        <dsp:cNvPr id="0" name=""/>
        <dsp:cNvSpPr/>
      </dsp:nvSpPr>
      <dsp:spPr>
        <a:xfrm>
          <a:off x="3733373" y="1224287"/>
          <a:ext cx="317049" cy="367544"/>
        </a:xfrm>
        <a:custGeom>
          <a:avLst/>
          <a:gdLst/>
          <a:ahLst/>
          <a:cxnLst/>
          <a:rect l="0" t="0" r="0" b="0"/>
          <a:pathLst>
            <a:path>
              <a:moveTo>
                <a:pt x="0" y="0"/>
              </a:moveTo>
              <a:lnTo>
                <a:pt x="0" y="367544"/>
              </a:lnTo>
              <a:lnTo>
                <a:pt x="317049" y="367544"/>
              </a:lnTo>
            </a:path>
          </a:pathLst>
        </a:custGeom>
        <a:noFill/>
        <a:ln w="127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0">
          <a:scrgbClr r="0" g="0" b="0"/>
        </a:fillRef>
        <a:effectRef idx="0">
          <a:scrgbClr r="0" g="0" b="0"/>
        </a:effectRef>
        <a:fontRef idx="minor"/>
      </dsp:style>
    </dsp:sp>
    <dsp:sp modelId="{0B34AD30-8B5D-4418-B632-676844C0900F}">
      <dsp:nvSpPr>
        <dsp:cNvPr id="0" name=""/>
        <dsp:cNvSpPr/>
      </dsp:nvSpPr>
      <dsp:spPr>
        <a:xfrm>
          <a:off x="4050422" y="1346802"/>
          <a:ext cx="2735467" cy="490059"/>
        </a:xfrm>
        <a:prstGeom prst="roundRect">
          <a:avLst>
            <a:gd name="adj" fmla="val 10000"/>
          </a:avLst>
        </a:prstGeom>
        <a:solidFill>
          <a:schemeClr val="lt2">
            <a:alpha val="90000"/>
            <a:hueOff val="0"/>
            <a:satOff val="0"/>
            <a:lumOff val="0"/>
            <a:alphaOff val="0"/>
          </a:schemeClr>
        </a:solidFill>
        <a:ln w="38100" cap="flat" cmpd="sng" algn="ctr">
          <a:solidFill>
            <a:schemeClr val="tx1"/>
          </a:solid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Physical Environment</a:t>
          </a:r>
          <a:endParaRPr lang="en-IN" sz="2000" kern="1200" dirty="0"/>
        </a:p>
      </dsp:txBody>
      <dsp:txXfrm>
        <a:off x="4064775" y="1361155"/>
        <a:ext cx="2706761" cy="461353"/>
      </dsp:txXfrm>
    </dsp:sp>
    <dsp:sp modelId="{74B9501B-E463-4364-ACA2-365136563C9F}">
      <dsp:nvSpPr>
        <dsp:cNvPr id="0" name=""/>
        <dsp:cNvSpPr/>
      </dsp:nvSpPr>
      <dsp:spPr>
        <a:xfrm>
          <a:off x="3733373" y="1224287"/>
          <a:ext cx="317049" cy="980119"/>
        </a:xfrm>
        <a:custGeom>
          <a:avLst/>
          <a:gdLst/>
          <a:ahLst/>
          <a:cxnLst/>
          <a:rect l="0" t="0" r="0" b="0"/>
          <a:pathLst>
            <a:path>
              <a:moveTo>
                <a:pt x="0" y="0"/>
              </a:moveTo>
              <a:lnTo>
                <a:pt x="0" y="980119"/>
              </a:lnTo>
              <a:lnTo>
                <a:pt x="317049" y="980119"/>
              </a:lnTo>
            </a:path>
          </a:pathLst>
        </a:custGeom>
        <a:noFill/>
        <a:ln w="127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0">
          <a:scrgbClr r="0" g="0" b="0"/>
        </a:fillRef>
        <a:effectRef idx="0">
          <a:scrgbClr r="0" g="0" b="0"/>
        </a:effectRef>
        <a:fontRef idx="minor"/>
      </dsp:style>
    </dsp:sp>
    <dsp:sp modelId="{7C27C7DE-338B-46C7-BAAE-D4923FC8D433}">
      <dsp:nvSpPr>
        <dsp:cNvPr id="0" name=""/>
        <dsp:cNvSpPr/>
      </dsp:nvSpPr>
      <dsp:spPr>
        <a:xfrm>
          <a:off x="4050422" y="1959377"/>
          <a:ext cx="2735467" cy="490059"/>
        </a:xfrm>
        <a:prstGeom prst="roundRect">
          <a:avLst>
            <a:gd name="adj" fmla="val 10000"/>
          </a:avLst>
        </a:prstGeom>
        <a:solidFill>
          <a:schemeClr val="lt2">
            <a:alpha val="90000"/>
            <a:hueOff val="0"/>
            <a:satOff val="0"/>
            <a:lumOff val="0"/>
            <a:alphaOff val="0"/>
          </a:schemeClr>
        </a:solidFill>
        <a:ln w="38100" cap="flat" cmpd="sng" algn="ctr">
          <a:solidFill>
            <a:schemeClr val="tx1"/>
          </a:solid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Social Environment</a:t>
          </a:r>
          <a:endParaRPr lang="en-IN" sz="2000" kern="1200" dirty="0"/>
        </a:p>
      </dsp:txBody>
      <dsp:txXfrm>
        <a:off x="4064775" y="1973730"/>
        <a:ext cx="2706761" cy="461353"/>
      </dsp:txXfrm>
    </dsp:sp>
    <dsp:sp modelId="{C78ED3D0-9C82-4F33-87C8-D253656C82E2}">
      <dsp:nvSpPr>
        <dsp:cNvPr id="0" name=""/>
        <dsp:cNvSpPr/>
      </dsp:nvSpPr>
      <dsp:spPr>
        <a:xfrm>
          <a:off x="3733373" y="1224287"/>
          <a:ext cx="317049" cy="1592694"/>
        </a:xfrm>
        <a:custGeom>
          <a:avLst/>
          <a:gdLst/>
          <a:ahLst/>
          <a:cxnLst/>
          <a:rect l="0" t="0" r="0" b="0"/>
          <a:pathLst>
            <a:path>
              <a:moveTo>
                <a:pt x="0" y="0"/>
              </a:moveTo>
              <a:lnTo>
                <a:pt x="0" y="1592694"/>
              </a:lnTo>
              <a:lnTo>
                <a:pt x="317049" y="1592694"/>
              </a:lnTo>
            </a:path>
          </a:pathLst>
        </a:custGeom>
        <a:noFill/>
        <a:ln w="127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0">
          <a:scrgbClr r="0" g="0" b="0"/>
        </a:fillRef>
        <a:effectRef idx="0">
          <a:scrgbClr r="0" g="0" b="0"/>
        </a:effectRef>
        <a:fontRef idx="minor"/>
      </dsp:style>
    </dsp:sp>
    <dsp:sp modelId="{D745A74C-2148-4E9A-BE28-CB3CAE9836D0}">
      <dsp:nvSpPr>
        <dsp:cNvPr id="0" name=""/>
        <dsp:cNvSpPr/>
      </dsp:nvSpPr>
      <dsp:spPr>
        <a:xfrm>
          <a:off x="4050422" y="2571952"/>
          <a:ext cx="2735467" cy="490059"/>
        </a:xfrm>
        <a:prstGeom prst="roundRect">
          <a:avLst>
            <a:gd name="adj" fmla="val 10000"/>
          </a:avLst>
        </a:prstGeom>
        <a:solidFill>
          <a:schemeClr val="lt2">
            <a:alpha val="90000"/>
            <a:hueOff val="0"/>
            <a:satOff val="0"/>
            <a:lumOff val="0"/>
            <a:alphaOff val="0"/>
          </a:schemeClr>
        </a:solidFill>
        <a:ln w="38100" cap="flat" cmpd="sng" algn="ctr">
          <a:solidFill>
            <a:schemeClr val="tx1"/>
          </a:solid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Educational Environment</a:t>
          </a:r>
          <a:endParaRPr lang="en-IN" sz="2000" kern="1200" dirty="0"/>
        </a:p>
      </dsp:txBody>
      <dsp:txXfrm>
        <a:off x="4064775" y="2586305"/>
        <a:ext cx="2706761" cy="461353"/>
      </dsp:txXfrm>
    </dsp:sp>
    <dsp:sp modelId="{64FF6F66-A5BA-4F9B-A8AB-D20A2E49FD75}">
      <dsp:nvSpPr>
        <dsp:cNvPr id="0" name=""/>
        <dsp:cNvSpPr/>
      </dsp:nvSpPr>
      <dsp:spPr>
        <a:xfrm>
          <a:off x="3733373" y="1224287"/>
          <a:ext cx="317049" cy="2205269"/>
        </a:xfrm>
        <a:custGeom>
          <a:avLst/>
          <a:gdLst/>
          <a:ahLst/>
          <a:cxnLst/>
          <a:rect l="0" t="0" r="0" b="0"/>
          <a:pathLst>
            <a:path>
              <a:moveTo>
                <a:pt x="0" y="0"/>
              </a:moveTo>
              <a:lnTo>
                <a:pt x="0" y="2205269"/>
              </a:lnTo>
              <a:lnTo>
                <a:pt x="317049" y="2205269"/>
              </a:lnTo>
            </a:path>
          </a:pathLst>
        </a:custGeom>
        <a:noFill/>
        <a:ln w="127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0">
          <a:scrgbClr r="0" g="0" b="0"/>
        </a:fillRef>
        <a:effectRef idx="0">
          <a:scrgbClr r="0" g="0" b="0"/>
        </a:effectRef>
        <a:fontRef idx="minor"/>
      </dsp:style>
    </dsp:sp>
    <dsp:sp modelId="{C57D5909-B9E6-46B6-B785-3E5DDB77C041}">
      <dsp:nvSpPr>
        <dsp:cNvPr id="0" name=""/>
        <dsp:cNvSpPr/>
      </dsp:nvSpPr>
      <dsp:spPr>
        <a:xfrm>
          <a:off x="4050422" y="3184527"/>
          <a:ext cx="2735467" cy="490059"/>
        </a:xfrm>
        <a:prstGeom prst="roundRect">
          <a:avLst>
            <a:gd name="adj" fmla="val 10000"/>
          </a:avLst>
        </a:prstGeom>
        <a:solidFill>
          <a:schemeClr val="lt2">
            <a:alpha val="90000"/>
            <a:hueOff val="0"/>
            <a:satOff val="0"/>
            <a:lumOff val="0"/>
            <a:alphaOff val="0"/>
          </a:schemeClr>
        </a:solidFill>
        <a:ln w="38100" cap="flat" cmpd="sng" algn="ctr">
          <a:solidFill>
            <a:schemeClr val="tx1"/>
          </a:solid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Language</a:t>
          </a:r>
          <a:endParaRPr lang="en-IN" sz="2000" kern="1200" dirty="0"/>
        </a:p>
      </dsp:txBody>
      <dsp:txXfrm>
        <a:off x="4064775" y="3198880"/>
        <a:ext cx="2706761" cy="461353"/>
      </dsp:txXfrm>
    </dsp:sp>
    <dsp:sp modelId="{CB77C996-514C-4E8E-9C36-57E217AB4A1F}">
      <dsp:nvSpPr>
        <dsp:cNvPr id="0" name=""/>
        <dsp:cNvSpPr/>
      </dsp:nvSpPr>
      <dsp:spPr>
        <a:xfrm>
          <a:off x="3733373" y="1224287"/>
          <a:ext cx="317049" cy="2817844"/>
        </a:xfrm>
        <a:custGeom>
          <a:avLst/>
          <a:gdLst/>
          <a:ahLst/>
          <a:cxnLst/>
          <a:rect l="0" t="0" r="0" b="0"/>
          <a:pathLst>
            <a:path>
              <a:moveTo>
                <a:pt x="0" y="0"/>
              </a:moveTo>
              <a:lnTo>
                <a:pt x="0" y="2817844"/>
              </a:lnTo>
              <a:lnTo>
                <a:pt x="317049" y="2817844"/>
              </a:lnTo>
            </a:path>
          </a:pathLst>
        </a:custGeom>
        <a:noFill/>
        <a:ln w="127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0">
          <a:scrgbClr r="0" g="0" b="0"/>
        </a:fillRef>
        <a:effectRef idx="0">
          <a:scrgbClr r="0" g="0" b="0"/>
        </a:effectRef>
        <a:fontRef idx="minor"/>
      </dsp:style>
    </dsp:sp>
    <dsp:sp modelId="{5A83EBF7-7B61-4731-8890-E930088C56C6}">
      <dsp:nvSpPr>
        <dsp:cNvPr id="0" name=""/>
        <dsp:cNvSpPr/>
      </dsp:nvSpPr>
      <dsp:spPr>
        <a:xfrm>
          <a:off x="4050422" y="3797102"/>
          <a:ext cx="2735467" cy="490059"/>
        </a:xfrm>
        <a:prstGeom prst="roundRect">
          <a:avLst>
            <a:gd name="adj" fmla="val 10000"/>
          </a:avLst>
        </a:prstGeom>
        <a:solidFill>
          <a:schemeClr val="lt2">
            <a:alpha val="90000"/>
            <a:hueOff val="0"/>
            <a:satOff val="0"/>
            <a:lumOff val="0"/>
            <a:alphaOff val="0"/>
          </a:schemeClr>
        </a:solidFill>
        <a:ln w="38100" cap="flat" cmpd="sng" algn="ctr">
          <a:solidFill>
            <a:schemeClr val="tx1"/>
          </a:solid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Self Concept</a:t>
          </a:r>
          <a:endParaRPr lang="en-IN" sz="2000" kern="1200" dirty="0"/>
        </a:p>
      </dsp:txBody>
      <dsp:txXfrm>
        <a:off x="4064775" y="3811455"/>
        <a:ext cx="2706761" cy="461353"/>
      </dsp:txXfrm>
    </dsp:sp>
    <dsp:sp modelId="{71443439-141E-4D20-B812-4D3EA4EF2CBA}">
      <dsp:nvSpPr>
        <dsp:cNvPr id="0" name=""/>
        <dsp:cNvSpPr/>
      </dsp:nvSpPr>
      <dsp:spPr>
        <a:xfrm>
          <a:off x="3733373" y="1224287"/>
          <a:ext cx="317049" cy="3430419"/>
        </a:xfrm>
        <a:custGeom>
          <a:avLst/>
          <a:gdLst/>
          <a:ahLst/>
          <a:cxnLst/>
          <a:rect l="0" t="0" r="0" b="0"/>
          <a:pathLst>
            <a:path>
              <a:moveTo>
                <a:pt x="0" y="0"/>
              </a:moveTo>
              <a:lnTo>
                <a:pt x="0" y="3430419"/>
              </a:lnTo>
              <a:lnTo>
                <a:pt x="317049" y="3430419"/>
              </a:lnTo>
            </a:path>
          </a:pathLst>
        </a:custGeom>
        <a:noFill/>
        <a:ln w="127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0">
          <a:scrgbClr r="0" g="0" b="0"/>
        </a:fillRef>
        <a:effectRef idx="0">
          <a:scrgbClr r="0" g="0" b="0"/>
        </a:effectRef>
        <a:fontRef idx="minor"/>
      </dsp:style>
    </dsp:sp>
    <dsp:sp modelId="{421F41F0-AAAC-4915-8D0C-E1984D3F6267}">
      <dsp:nvSpPr>
        <dsp:cNvPr id="0" name=""/>
        <dsp:cNvSpPr/>
      </dsp:nvSpPr>
      <dsp:spPr>
        <a:xfrm>
          <a:off x="4050422" y="4409677"/>
          <a:ext cx="2735467" cy="490059"/>
        </a:xfrm>
        <a:prstGeom prst="roundRect">
          <a:avLst>
            <a:gd name="adj" fmla="val 10000"/>
          </a:avLst>
        </a:prstGeom>
        <a:solidFill>
          <a:schemeClr val="lt2">
            <a:alpha val="90000"/>
            <a:hueOff val="0"/>
            <a:satOff val="0"/>
            <a:lumOff val="0"/>
            <a:alphaOff val="0"/>
          </a:schemeClr>
        </a:solidFill>
        <a:ln w="38100" cap="flat" cmpd="sng" algn="ctr">
          <a:solidFill>
            <a:schemeClr val="tx1"/>
          </a:solid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Identification</a:t>
          </a:r>
          <a:endParaRPr lang="en-IN" sz="2000" kern="1200" dirty="0"/>
        </a:p>
      </dsp:txBody>
      <dsp:txXfrm>
        <a:off x="4064775" y="4424030"/>
        <a:ext cx="2706761" cy="461353"/>
      </dsp:txXfrm>
    </dsp:sp>
    <dsp:sp modelId="{62205A7D-D8D6-4EF9-A152-8DDBAA74BEDE}">
      <dsp:nvSpPr>
        <dsp:cNvPr id="0" name=""/>
        <dsp:cNvSpPr/>
      </dsp:nvSpPr>
      <dsp:spPr>
        <a:xfrm>
          <a:off x="6831845" y="264691"/>
          <a:ext cx="3170491" cy="959596"/>
        </a:xfrm>
        <a:prstGeom prst="roundRect">
          <a:avLst>
            <a:gd name="adj" fmla="val 10000"/>
          </a:avLst>
        </a:prstGeom>
        <a:gradFill rotWithShape="0">
          <a:gsLst>
            <a:gs pos="0">
              <a:schemeClr val="dk2">
                <a:hueOff val="0"/>
                <a:satOff val="0"/>
                <a:lumOff val="0"/>
                <a:alphaOff val="0"/>
                <a:satMod val="100000"/>
                <a:lumMod val="100000"/>
              </a:schemeClr>
            </a:gs>
            <a:gs pos="50000">
              <a:schemeClr val="dk2">
                <a:hueOff val="0"/>
                <a:satOff val="0"/>
                <a:lumOff val="0"/>
                <a:alphaOff val="0"/>
                <a:shade val="99000"/>
                <a:satMod val="105000"/>
                <a:lumMod val="100000"/>
              </a:schemeClr>
            </a:gs>
            <a:gs pos="100000">
              <a:schemeClr val="dk2">
                <a:hueOff val="0"/>
                <a:satOff val="0"/>
                <a:lumOff val="0"/>
                <a:alphaOff val="0"/>
                <a:shade val="98000"/>
                <a:satMod val="105000"/>
                <a:lumMod val="100000"/>
              </a:schemeClr>
            </a:gs>
          </a:gsLst>
          <a:lin ang="5400000" scaled="0"/>
        </a:gradFill>
        <a:ln w="38100">
          <a:solidFill>
            <a:schemeClr val="tx1"/>
          </a:solid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3">
          <a:scrgbClr r="0" g="0" b="0"/>
        </a:effectRef>
        <a:fontRef idx="minor">
          <a:schemeClr val="lt1"/>
        </a:fontRef>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US" sz="3100" b="1" kern="1200" dirty="0" smtClean="0"/>
            <a:t>Biological Factors</a:t>
          </a:r>
          <a:endParaRPr lang="en-IN" sz="3100" b="1" kern="1200" dirty="0"/>
        </a:p>
      </dsp:txBody>
      <dsp:txXfrm>
        <a:off x="6859951" y="292797"/>
        <a:ext cx="3114279" cy="903384"/>
      </dsp:txXfrm>
    </dsp:sp>
    <dsp:sp modelId="{987FEDDD-3271-4133-8C49-FABDB89D06EB}">
      <dsp:nvSpPr>
        <dsp:cNvPr id="0" name=""/>
        <dsp:cNvSpPr/>
      </dsp:nvSpPr>
      <dsp:spPr>
        <a:xfrm>
          <a:off x="7148895" y="1224287"/>
          <a:ext cx="317049" cy="367544"/>
        </a:xfrm>
        <a:custGeom>
          <a:avLst/>
          <a:gdLst/>
          <a:ahLst/>
          <a:cxnLst/>
          <a:rect l="0" t="0" r="0" b="0"/>
          <a:pathLst>
            <a:path>
              <a:moveTo>
                <a:pt x="0" y="0"/>
              </a:moveTo>
              <a:lnTo>
                <a:pt x="0" y="367544"/>
              </a:lnTo>
              <a:lnTo>
                <a:pt x="317049" y="367544"/>
              </a:lnTo>
            </a:path>
          </a:pathLst>
        </a:custGeom>
        <a:noFill/>
        <a:ln w="127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0">
          <a:scrgbClr r="0" g="0" b="0"/>
        </a:fillRef>
        <a:effectRef idx="0">
          <a:scrgbClr r="0" g="0" b="0"/>
        </a:effectRef>
        <a:fontRef idx="minor"/>
      </dsp:style>
    </dsp:sp>
    <dsp:sp modelId="{CD4D5C8E-4846-4692-9AA4-04AB8419F9E5}">
      <dsp:nvSpPr>
        <dsp:cNvPr id="0" name=""/>
        <dsp:cNvSpPr/>
      </dsp:nvSpPr>
      <dsp:spPr>
        <a:xfrm>
          <a:off x="7465944" y="1346802"/>
          <a:ext cx="2735467" cy="490059"/>
        </a:xfrm>
        <a:prstGeom prst="roundRect">
          <a:avLst>
            <a:gd name="adj" fmla="val 10000"/>
          </a:avLst>
        </a:prstGeom>
        <a:solidFill>
          <a:schemeClr val="lt2">
            <a:alpha val="90000"/>
            <a:hueOff val="0"/>
            <a:satOff val="0"/>
            <a:lumOff val="0"/>
            <a:alphaOff val="0"/>
          </a:schemeClr>
        </a:solidFill>
        <a:ln w="38100" cap="flat" cmpd="sng" algn="ctr">
          <a:solidFill>
            <a:schemeClr val="tx1"/>
          </a:solid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Heredity</a:t>
          </a:r>
          <a:endParaRPr lang="en-IN" sz="2000" kern="1200" dirty="0"/>
        </a:p>
      </dsp:txBody>
      <dsp:txXfrm>
        <a:off x="7480297" y="1361155"/>
        <a:ext cx="2706761" cy="461353"/>
      </dsp:txXfrm>
    </dsp:sp>
    <dsp:sp modelId="{45984D11-C330-431A-A277-3284B30F27A5}">
      <dsp:nvSpPr>
        <dsp:cNvPr id="0" name=""/>
        <dsp:cNvSpPr/>
      </dsp:nvSpPr>
      <dsp:spPr>
        <a:xfrm>
          <a:off x="7148895" y="1224287"/>
          <a:ext cx="317049" cy="980119"/>
        </a:xfrm>
        <a:custGeom>
          <a:avLst/>
          <a:gdLst/>
          <a:ahLst/>
          <a:cxnLst/>
          <a:rect l="0" t="0" r="0" b="0"/>
          <a:pathLst>
            <a:path>
              <a:moveTo>
                <a:pt x="0" y="0"/>
              </a:moveTo>
              <a:lnTo>
                <a:pt x="0" y="980119"/>
              </a:lnTo>
              <a:lnTo>
                <a:pt x="317049" y="980119"/>
              </a:lnTo>
            </a:path>
          </a:pathLst>
        </a:custGeom>
        <a:noFill/>
        <a:ln w="127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0">
          <a:scrgbClr r="0" g="0" b="0"/>
        </a:fillRef>
        <a:effectRef idx="0">
          <a:scrgbClr r="0" g="0" b="0"/>
        </a:effectRef>
        <a:fontRef idx="minor"/>
      </dsp:style>
    </dsp:sp>
    <dsp:sp modelId="{7D250D1F-4440-4598-B979-22667779702F}">
      <dsp:nvSpPr>
        <dsp:cNvPr id="0" name=""/>
        <dsp:cNvSpPr/>
      </dsp:nvSpPr>
      <dsp:spPr>
        <a:xfrm>
          <a:off x="7465944" y="1959377"/>
          <a:ext cx="2735467" cy="490059"/>
        </a:xfrm>
        <a:prstGeom prst="roundRect">
          <a:avLst>
            <a:gd name="adj" fmla="val 10000"/>
          </a:avLst>
        </a:prstGeom>
        <a:solidFill>
          <a:schemeClr val="lt2">
            <a:alpha val="90000"/>
            <a:hueOff val="0"/>
            <a:satOff val="0"/>
            <a:lumOff val="0"/>
            <a:alphaOff val="0"/>
          </a:schemeClr>
        </a:solidFill>
        <a:ln w="38100" cap="flat" cmpd="sng" algn="ctr">
          <a:solidFill>
            <a:schemeClr val="tx1"/>
          </a:solid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Intelligence</a:t>
          </a:r>
          <a:endParaRPr lang="en-IN" sz="2000" kern="1200" dirty="0"/>
        </a:p>
      </dsp:txBody>
      <dsp:txXfrm>
        <a:off x="7480297" y="1973730"/>
        <a:ext cx="2706761" cy="461353"/>
      </dsp:txXfrm>
    </dsp:sp>
    <dsp:sp modelId="{26896E18-5052-43F1-B068-84E6EA2E08BE}">
      <dsp:nvSpPr>
        <dsp:cNvPr id="0" name=""/>
        <dsp:cNvSpPr/>
      </dsp:nvSpPr>
      <dsp:spPr>
        <a:xfrm>
          <a:off x="7148895" y="1224287"/>
          <a:ext cx="317049" cy="1592694"/>
        </a:xfrm>
        <a:custGeom>
          <a:avLst/>
          <a:gdLst/>
          <a:ahLst/>
          <a:cxnLst/>
          <a:rect l="0" t="0" r="0" b="0"/>
          <a:pathLst>
            <a:path>
              <a:moveTo>
                <a:pt x="0" y="0"/>
              </a:moveTo>
              <a:lnTo>
                <a:pt x="0" y="1592694"/>
              </a:lnTo>
              <a:lnTo>
                <a:pt x="317049" y="1592694"/>
              </a:lnTo>
            </a:path>
          </a:pathLst>
        </a:custGeom>
        <a:noFill/>
        <a:ln w="127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0">
          <a:scrgbClr r="0" g="0" b="0"/>
        </a:fillRef>
        <a:effectRef idx="0">
          <a:scrgbClr r="0" g="0" b="0"/>
        </a:effectRef>
        <a:fontRef idx="minor"/>
      </dsp:style>
    </dsp:sp>
    <dsp:sp modelId="{752C8F25-D677-4AA6-B5F5-4ABD3BD074DB}">
      <dsp:nvSpPr>
        <dsp:cNvPr id="0" name=""/>
        <dsp:cNvSpPr/>
      </dsp:nvSpPr>
      <dsp:spPr>
        <a:xfrm>
          <a:off x="7465944" y="2571952"/>
          <a:ext cx="2735467" cy="490059"/>
        </a:xfrm>
        <a:prstGeom prst="roundRect">
          <a:avLst>
            <a:gd name="adj" fmla="val 10000"/>
          </a:avLst>
        </a:prstGeom>
        <a:solidFill>
          <a:schemeClr val="lt2">
            <a:alpha val="90000"/>
            <a:hueOff val="0"/>
            <a:satOff val="0"/>
            <a:lumOff val="0"/>
            <a:alphaOff val="0"/>
          </a:schemeClr>
        </a:solidFill>
        <a:ln w="38100" cap="flat" cmpd="sng" algn="ctr">
          <a:solidFill>
            <a:schemeClr val="tx1"/>
          </a:solid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Gender Differences</a:t>
          </a:r>
          <a:endParaRPr lang="en-IN" sz="2000" kern="1200" dirty="0"/>
        </a:p>
      </dsp:txBody>
      <dsp:txXfrm>
        <a:off x="7480297" y="2586305"/>
        <a:ext cx="2706761" cy="461353"/>
      </dsp:txXfrm>
    </dsp:sp>
    <dsp:sp modelId="{9D7F1376-D21C-42FE-9AD8-585263D4270D}">
      <dsp:nvSpPr>
        <dsp:cNvPr id="0" name=""/>
        <dsp:cNvSpPr/>
      </dsp:nvSpPr>
      <dsp:spPr>
        <a:xfrm>
          <a:off x="7148895" y="1224287"/>
          <a:ext cx="317049" cy="2205269"/>
        </a:xfrm>
        <a:custGeom>
          <a:avLst/>
          <a:gdLst/>
          <a:ahLst/>
          <a:cxnLst/>
          <a:rect l="0" t="0" r="0" b="0"/>
          <a:pathLst>
            <a:path>
              <a:moveTo>
                <a:pt x="0" y="0"/>
              </a:moveTo>
              <a:lnTo>
                <a:pt x="0" y="2205269"/>
              </a:lnTo>
              <a:lnTo>
                <a:pt x="317049" y="2205269"/>
              </a:lnTo>
            </a:path>
          </a:pathLst>
        </a:custGeom>
        <a:noFill/>
        <a:ln w="127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0">
          <a:scrgbClr r="0" g="0" b="0"/>
        </a:fillRef>
        <a:effectRef idx="0">
          <a:scrgbClr r="0" g="0" b="0"/>
        </a:effectRef>
        <a:fontRef idx="minor"/>
      </dsp:style>
    </dsp:sp>
    <dsp:sp modelId="{9EFAB289-2806-4530-91C0-B4CB6FF6B3BE}">
      <dsp:nvSpPr>
        <dsp:cNvPr id="0" name=""/>
        <dsp:cNvSpPr/>
      </dsp:nvSpPr>
      <dsp:spPr>
        <a:xfrm>
          <a:off x="7465944" y="3184527"/>
          <a:ext cx="2735467" cy="490059"/>
        </a:xfrm>
        <a:prstGeom prst="roundRect">
          <a:avLst>
            <a:gd name="adj" fmla="val 10000"/>
          </a:avLst>
        </a:prstGeom>
        <a:solidFill>
          <a:schemeClr val="lt2">
            <a:alpha val="90000"/>
            <a:hueOff val="0"/>
            <a:satOff val="0"/>
            <a:lumOff val="0"/>
            <a:alphaOff val="0"/>
          </a:schemeClr>
        </a:solidFill>
        <a:ln w="38100" cap="flat" cmpd="sng" algn="ctr">
          <a:solidFill>
            <a:schemeClr val="tx1"/>
          </a:solid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Nervous System</a:t>
          </a:r>
          <a:endParaRPr lang="en-IN" sz="2000" kern="1200" dirty="0"/>
        </a:p>
      </dsp:txBody>
      <dsp:txXfrm>
        <a:off x="7480297" y="3198880"/>
        <a:ext cx="2706761" cy="46135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6C8DD-6B8F-4667-B23C-FF2A5FE636F7}">
      <dsp:nvSpPr>
        <dsp:cNvPr id="0" name=""/>
        <dsp:cNvSpPr/>
      </dsp:nvSpPr>
      <dsp:spPr>
        <a:xfrm rot="16200000">
          <a:off x="-1202646" y="2555139"/>
          <a:ext cx="3026323" cy="621031"/>
        </a:xfrm>
        <a:prstGeom prst="rect">
          <a:avLst/>
        </a:prstGeom>
        <a:noFill/>
        <a:ln>
          <a:noFill/>
        </a:ln>
        <a:effectLst/>
        <a:scene3d>
          <a:camera prst="orthographicFront">
            <a:rot lat="0" lon="0" rev="0"/>
          </a:camera>
          <a:lightRig rig="glow" dir="t">
            <a:rot lat="0" lon="0" rev="4800000"/>
          </a:lightRig>
        </a:scene3d>
        <a:sp3d prstMaterial="matte">
          <a:bevelT w="127000" h="63500"/>
        </a:sp3d>
      </dsp:spPr>
      <dsp:style>
        <a:lnRef idx="0">
          <a:scrgbClr r="0" g="0" b="0"/>
        </a:lnRef>
        <a:fillRef idx="0">
          <a:scrgbClr r="0" g="0" b="0"/>
        </a:fillRef>
        <a:effectRef idx="0">
          <a:scrgbClr r="0" g="0" b="0"/>
        </a:effectRef>
        <a:fontRef idx="minor"/>
      </dsp:style>
      <dsp:txBody>
        <a:bodyPr spcFirstLastPara="0" vert="horz" wrap="square" lIns="0" tIns="0" rIns="434322" bIns="0" numCol="1" spcCol="1270" anchor="t" anchorCtr="0">
          <a:noAutofit/>
        </a:bodyPr>
        <a:lstStyle/>
        <a:p>
          <a:pPr lvl="0" algn="ctr" defTabSz="2000250">
            <a:lnSpc>
              <a:spcPct val="90000"/>
            </a:lnSpc>
            <a:spcBef>
              <a:spcPct val="0"/>
            </a:spcBef>
            <a:spcAft>
              <a:spcPct val="35000"/>
            </a:spcAft>
          </a:pPr>
          <a:r>
            <a:rPr lang="en-US" sz="4500" b="1" kern="1200" dirty="0" smtClean="0">
              <a:solidFill>
                <a:schemeClr val="tx1"/>
              </a:solidFill>
              <a:effectLst>
                <a:glow rad="228600">
                  <a:schemeClr val="accent2">
                    <a:satMod val="175000"/>
                    <a:alpha val="40000"/>
                  </a:schemeClr>
                </a:glow>
              </a:effectLst>
            </a:rPr>
            <a:t>Vision</a:t>
          </a:r>
          <a:endParaRPr lang="en-IN" sz="4500" b="1" kern="1200" dirty="0">
            <a:solidFill>
              <a:schemeClr val="tx1"/>
            </a:solidFill>
            <a:effectLst>
              <a:glow rad="228600">
                <a:schemeClr val="accent2">
                  <a:satMod val="175000"/>
                  <a:alpha val="40000"/>
                </a:schemeClr>
              </a:glow>
            </a:effectLst>
          </a:endParaRPr>
        </a:p>
      </dsp:txBody>
      <dsp:txXfrm>
        <a:off x="-1202646" y="2555139"/>
        <a:ext cx="3026323" cy="621031"/>
      </dsp:txXfrm>
    </dsp:sp>
    <dsp:sp modelId="{22F098D7-857B-4EC3-BAB2-794F090C5921}">
      <dsp:nvSpPr>
        <dsp:cNvPr id="0" name=""/>
        <dsp:cNvSpPr/>
      </dsp:nvSpPr>
      <dsp:spPr>
        <a:xfrm>
          <a:off x="508661" y="911801"/>
          <a:ext cx="2974743" cy="390770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184912" tIns="434322" rIns="18491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smtClean="0">
              <a:solidFill>
                <a:schemeClr val="tx1"/>
              </a:solidFill>
            </a:rPr>
            <a:t>Capacity Expansion Vision</a:t>
          </a:r>
          <a:endParaRPr lang="en-IN" sz="2600" kern="1200" dirty="0">
            <a:solidFill>
              <a:schemeClr val="tx1"/>
            </a:solidFill>
          </a:endParaRPr>
        </a:p>
        <a:p>
          <a:pPr marL="228600" lvl="1" indent="-228600" algn="l" defTabSz="1155700">
            <a:lnSpc>
              <a:spcPct val="90000"/>
            </a:lnSpc>
            <a:spcBef>
              <a:spcPct val="0"/>
            </a:spcBef>
            <a:spcAft>
              <a:spcPct val="15000"/>
            </a:spcAft>
            <a:buChar char="••"/>
          </a:pPr>
          <a:r>
            <a:rPr lang="en-US" sz="2600" kern="1200" smtClean="0">
              <a:solidFill>
                <a:schemeClr val="tx1"/>
              </a:solidFill>
            </a:rPr>
            <a:t>Volunteer for tasks</a:t>
          </a:r>
          <a:endParaRPr lang="en-IN" sz="2600" kern="1200" dirty="0">
            <a:solidFill>
              <a:schemeClr val="tx1"/>
            </a:solidFill>
          </a:endParaRPr>
        </a:p>
        <a:p>
          <a:pPr marL="228600" lvl="1" indent="-228600" algn="l" defTabSz="1155700">
            <a:lnSpc>
              <a:spcPct val="90000"/>
            </a:lnSpc>
            <a:spcBef>
              <a:spcPct val="0"/>
            </a:spcBef>
            <a:spcAft>
              <a:spcPct val="15000"/>
            </a:spcAft>
            <a:buChar char="••"/>
          </a:pPr>
          <a:r>
            <a:rPr lang="en-US" sz="2600" kern="1200" smtClean="0">
              <a:solidFill>
                <a:schemeClr val="tx1"/>
              </a:solidFill>
            </a:rPr>
            <a:t>Learn New Thing</a:t>
          </a:r>
          <a:endParaRPr lang="en-IN" sz="2600" kern="1200" dirty="0">
            <a:solidFill>
              <a:schemeClr val="tx1"/>
            </a:solidFill>
          </a:endParaRPr>
        </a:p>
        <a:p>
          <a:pPr marL="228600" lvl="1" indent="-228600" algn="l" defTabSz="1155700">
            <a:lnSpc>
              <a:spcPct val="90000"/>
            </a:lnSpc>
            <a:spcBef>
              <a:spcPct val="0"/>
            </a:spcBef>
            <a:spcAft>
              <a:spcPct val="15000"/>
            </a:spcAft>
            <a:buChar char="••"/>
          </a:pPr>
          <a:r>
            <a:rPr lang="en-US" sz="2600" kern="1200" smtClean="0">
              <a:solidFill>
                <a:schemeClr val="tx1"/>
              </a:solidFill>
            </a:rPr>
            <a:t>Take on New Tasks</a:t>
          </a:r>
          <a:endParaRPr lang="en-IN" sz="2600" kern="1200" dirty="0">
            <a:solidFill>
              <a:schemeClr val="tx1"/>
            </a:solidFill>
          </a:endParaRPr>
        </a:p>
      </dsp:txBody>
      <dsp:txXfrm>
        <a:off x="508661" y="911801"/>
        <a:ext cx="2974743" cy="3907707"/>
      </dsp:txXfrm>
    </dsp:sp>
    <dsp:sp modelId="{C9C49C83-CC1E-4997-9CFB-E6EB16C75CF6}">
      <dsp:nvSpPr>
        <dsp:cNvPr id="0" name=""/>
        <dsp:cNvSpPr/>
      </dsp:nvSpPr>
      <dsp:spPr>
        <a:xfrm>
          <a:off x="73472" y="190372"/>
          <a:ext cx="1144889" cy="112768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8575" cap="flat" cmpd="sng" algn="ctr">
          <a:solidFill>
            <a:schemeClr val="tx1"/>
          </a:solidFill>
          <a:prstDash val="solid"/>
        </a:ln>
        <a:effectLst/>
        <a:sp3d prstMaterial="matte">
          <a:bevelT w="127000" h="63500"/>
        </a:sp3d>
      </dsp:spPr>
      <dsp:style>
        <a:lnRef idx="2">
          <a:scrgbClr r="0" g="0" b="0"/>
        </a:lnRef>
        <a:fillRef idx="1">
          <a:scrgbClr r="0" g="0" b="0"/>
        </a:fillRef>
        <a:effectRef idx="0">
          <a:scrgbClr r="0" g="0" b="0"/>
        </a:effectRef>
        <a:fontRef idx="minor"/>
      </dsp:style>
    </dsp:sp>
    <dsp:sp modelId="{53D16C23-F372-4157-916F-6FD877CB142F}">
      <dsp:nvSpPr>
        <dsp:cNvPr id="0" name=""/>
        <dsp:cNvSpPr/>
      </dsp:nvSpPr>
      <dsp:spPr>
        <a:xfrm rot="16200000">
          <a:off x="2621819" y="2555139"/>
          <a:ext cx="3026323" cy="621031"/>
        </a:xfrm>
        <a:prstGeom prst="rect">
          <a:avLst/>
        </a:prstGeom>
        <a:noFill/>
        <a:ln>
          <a:noFill/>
        </a:ln>
        <a:effectLst/>
        <a:scene3d>
          <a:camera prst="orthographicFront">
            <a:rot lat="0" lon="0" rev="0"/>
          </a:camera>
          <a:lightRig rig="glow" dir="t">
            <a:rot lat="0" lon="0" rev="4800000"/>
          </a:lightRig>
        </a:scene3d>
        <a:sp3d prstMaterial="matte">
          <a:bevelT w="127000" h="63500"/>
        </a:sp3d>
      </dsp:spPr>
      <dsp:style>
        <a:lnRef idx="0">
          <a:scrgbClr r="0" g="0" b="0"/>
        </a:lnRef>
        <a:fillRef idx="0">
          <a:scrgbClr r="0" g="0" b="0"/>
        </a:fillRef>
        <a:effectRef idx="0">
          <a:scrgbClr r="0" g="0" b="0"/>
        </a:effectRef>
        <a:fontRef idx="minor"/>
      </dsp:style>
      <dsp:txBody>
        <a:bodyPr spcFirstLastPara="0" vert="horz" wrap="square" lIns="0" tIns="0" rIns="434322" bIns="0" numCol="1" spcCol="1270" anchor="t" anchorCtr="0">
          <a:noAutofit/>
        </a:bodyPr>
        <a:lstStyle/>
        <a:p>
          <a:pPr lvl="0" algn="ctr" defTabSz="1955800">
            <a:lnSpc>
              <a:spcPct val="90000"/>
            </a:lnSpc>
            <a:spcBef>
              <a:spcPct val="0"/>
            </a:spcBef>
            <a:spcAft>
              <a:spcPct val="35000"/>
            </a:spcAft>
          </a:pPr>
          <a:r>
            <a:rPr lang="en-US" sz="4400" b="1" kern="1200" dirty="0" smtClean="0">
              <a:solidFill>
                <a:schemeClr val="tx1"/>
              </a:solidFill>
              <a:effectLst>
                <a:glow rad="228600">
                  <a:schemeClr val="accent2">
                    <a:satMod val="175000"/>
                    <a:alpha val="40000"/>
                  </a:schemeClr>
                </a:glow>
              </a:effectLst>
            </a:rPr>
            <a:t>Career</a:t>
          </a:r>
          <a:endParaRPr lang="en-IN" sz="4400" b="1" kern="1200" dirty="0">
            <a:solidFill>
              <a:schemeClr val="tx1"/>
            </a:solidFill>
            <a:effectLst>
              <a:glow rad="228600">
                <a:schemeClr val="accent2">
                  <a:satMod val="175000"/>
                  <a:alpha val="40000"/>
                </a:schemeClr>
              </a:glow>
            </a:effectLst>
          </a:endParaRPr>
        </a:p>
      </dsp:txBody>
      <dsp:txXfrm>
        <a:off x="2621819" y="2555139"/>
        <a:ext cx="3026323" cy="621031"/>
      </dsp:txXfrm>
    </dsp:sp>
    <dsp:sp modelId="{113BC10B-EAC4-464D-BAC5-9B9A917B78DD}">
      <dsp:nvSpPr>
        <dsp:cNvPr id="0" name=""/>
        <dsp:cNvSpPr/>
      </dsp:nvSpPr>
      <dsp:spPr>
        <a:xfrm>
          <a:off x="4441569" y="911801"/>
          <a:ext cx="2974743" cy="3907707"/>
        </a:xfrm>
        <a:prstGeom prst="rect">
          <a:avLst/>
        </a:prstGeom>
        <a:solidFill>
          <a:schemeClr val="accent4">
            <a:hueOff val="3700879"/>
            <a:satOff val="-30179"/>
            <a:lumOff val="392"/>
            <a:alphaOff val="0"/>
          </a:schemeClr>
        </a:solidFill>
        <a:ln w="12700" cap="flat" cmpd="sng" algn="ctr">
          <a:solidFill>
            <a:schemeClr val="lt1">
              <a:hueOff val="0"/>
              <a:satOff val="0"/>
              <a:lumOff val="0"/>
              <a:alphaOff val="0"/>
            </a:schemeClr>
          </a:solidFill>
          <a:prstDash val="solid"/>
        </a:ln>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184912" tIns="434322" rIns="18491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smtClean="0">
              <a:solidFill>
                <a:schemeClr val="tx1"/>
              </a:solidFill>
            </a:rPr>
            <a:t>Contributive Career</a:t>
          </a:r>
          <a:endParaRPr lang="en-IN" sz="2600" kern="1200" dirty="0">
            <a:solidFill>
              <a:schemeClr val="tx1"/>
            </a:solidFill>
          </a:endParaRPr>
        </a:p>
        <a:p>
          <a:pPr marL="228600" lvl="1" indent="-228600" algn="l" defTabSz="1155700">
            <a:lnSpc>
              <a:spcPct val="90000"/>
            </a:lnSpc>
            <a:spcBef>
              <a:spcPct val="0"/>
            </a:spcBef>
            <a:spcAft>
              <a:spcPct val="15000"/>
            </a:spcAft>
            <a:buChar char="••"/>
          </a:pPr>
          <a:r>
            <a:rPr lang="en-US" sz="2600" kern="1200" smtClean="0">
              <a:solidFill>
                <a:schemeClr val="tx1"/>
              </a:solidFill>
            </a:rPr>
            <a:t>Concern for Human Nature</a:t>
          </a:r>
          <a:endParaRPr lang="en-IN" sz="2600" kern="1200" dirty="0">
            <a:solidFill>
              <a:schemeClr val="tx1"/>
            </a:solidFill>
          </a:endParaRPr>
        </a:p>
        <a:p>
          <a:pPr marL="228600" lvl="1" indent="-228600" algn="l" defTabSz="1155700">
            <a:lnSpc>
              <a:spcPct val="90000"/>
            </a:lnSpc>
            <a:spcBef>
              <a:spcPct val="0"/>
            </a:spcBef>
            <a:spcAft>
              <a:spcPct val="15000"/>
            </a:spcAft>
            <a:buChar char="••"/>
          </a:pPr>
          <a:r>
            <a:rPr lang="en-US" sz="2600" kern="1200" smtClean="0">
              <a:solidFill>
                <a:schemeClr val="tx1"/>
              </a:solidFill>
            </a:rPr>
            <a:t>Involved with tasks </a:t>
          </a:r>
          <a:endParaRPr lang="en-IN" sz="2600" kern="1200" dirty="0">
            <a:solidFill>
              <a:schemeClr val="tx1"/>
            </a:solidFill>
          </a:endParaRPr>
        </a:p>
        <a:p>
          <a:pPr marL="228600" lvl="1" indent="-228600" algn="l" defTabSz="1155700">
            <a:lnSpc>
              <a:spcPct val="90000"/>
            </a:lnSpc>
            <a:spcBef>
              <a:spcPct val="0"/>
            </a:spcBef>
            <a:spcAft>
              <a:spcPct val="15000"/>
            </a:spcAft>
            <a:buChar char="••"/>
          </a:pPr>
          <a:r>
            <a:rPr lang="en-US" sz="2600" kern="1200" smtClean="0">
              <a:solidFill>
                <a:schemeClr val="tx1"/>
              </a:solidFill>
            </a:rPr>
            <a:t>I am doing to bring positive difference</a:t>
          </a:r>
          <a:endParaRPr lang="en-IN" sz="2600" kern="1200" dirty="0">
            <a:solidFill>
              <a:schemeClr val="tx1"/>
            </a:solidFill>
          </a:endParaRPr>
        </a:p>
        <a:p>
          <a:pPr marL="228600" lvl="1" indent="-228600" algn="l" defTabSz="1155700">
            <a:lnSpc>
              <a:spcPct val="90000"/>
            </a:lnSpc>
            <a:spcBef>
              <a:spcPct val="0"/>
            </a:spcBef>
            <a:spcAft>
              <a:spcPct val="15000"/>
            </a:spcAft>
            <a:buChar char="••"/>
          </a:pPr>
          <a:endParaRPr lang="en-IN" sz="2600" kern="1200" dirty="0">
            <a:solidFill>
              <a:schemeClr val="tx1"/>
            </a:solidFill>
          </a:endParaRPr>
        </a:p>
      </dsp:txBody>
      <dsp:txXfrm>
        <a:off x="4441569" y="911801"/>
        <a:ext cx="2974743" cy="3907707"/>
      </dsp:txXfrm>
    </dsp:sp>
    <dsp:sp modelId="{74C65FF6-CED7-4AD2-A1F0-C2E676A188AD}">
      <dsp:nvSpPr>
        <dsp:cNvPr id="0" name=""/>
        <dsp:cNvSpPr/>
      </dsp:nvSpPr>
      <dsp:spPr>
        <a:xfrm>
          <a:off x="4006380" y="190372"/>
          <a:ext cx="1144889" cy="112768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0000" r="-20000"/>
          </a:stretch>
        </a:blipFill>
        <a:ln w="28575" cap="flat" cmpd="sng" algn="ctr">
          <a:solidFill>
            <a:schemeClr val="tx1"/>
          </a:solidFill>
          <a:prstDash val="solid"/>
        </a:ln>
        <a:effectLst/>
        <a:sp3d prstMaterial="matte">
          <a:bevelT w="127000" h="63500"/>
        </a:sp3d>
      </dsp:spPr>
      <dsp:style>
        <a:lnRef idx="2">
          <a:scrgbClr r="0" g="0" b="0"/>
        </a:lnRef>
        <a:fillRef idx="1">
          <a:scrgbClr r="0" g="0" b="0"/>
        </a:fillRef>
        <a:effectRef idx="0">
          <a:scrgbClr r="0" g="0" b="0"/>
        </a:effectRef>
        <a:fontRef idx="minor"/>
      </dsp:style>
    </dsp:sp>
    <dsp:sp modelId="{EEBE0CF6-BB4C-4183-A6D0-B7B84978AA08}">
      <dsp:nvSpPr>
        <dsp:cNvPr id="0" name=""/>
        <dsp:cNvSpPr/>
      </dsp:nvSpPr>
      <dsp:spPr>
        <a:xfrm rot="16200000">
          <a:off x="6554728" y="2555139"/>
          <a:ext cx="3026323" cy="621031"/>
        </a:xfrm>
        <a:prstGeom prst="rect">
          <a:avLst/>
        </a:prstGeom>
        <a:noFill/>
        <a:ln>
          <a:noFill/>
        </a:ln>
        <a:effectLst/>
        <a:scene3d>
          <a:camera prst="orthographicFront">
            <a:rot lat="0" lon="0" rev="0"/>
          </a:camera>
          <a:lightRig rig="glow" dir="t">
            <a:rot lat="0" lon="0" rev="4800000"/>
          </a:lightRig>
        </a:scene3d>
        <a:sp3d prstMaterial="matte">
          <a:bevelT w="127000" h="63500"/>
        </a:sp3d>
      </dsp:spPr>
      <dsp:style>
        <a:lnRef idx="0">
          <a:scrgbClr r="0" g="0" b="0"/>
        </a:lnRef>
        <a:fillRef idx="0">
          <a:scrgbClr r="0" g="0" b="0"/>
        </a:fillRef>
        <a:effectRef idx="0">
          <a:scrgbClr r="0" g="0" b="0"/>
        </a:effectRef>
        <a:fontRef idx="minor"/>
      </dsp:style>
      <dsp:txBody>
        <a:bodyPr spcFirstLastPara="0" vert="horz" wrap="square" lIns="0" tIns="0" rIns="434322" bIns="0" numCol="1" spcCol="1270" anchor="t" anchorCtr="0">
          <a:noAutofit/>
        </a:bodyPr>
        <a:lstStyle/>
        <a:p>
          <a:pPr lvl="0" algn="ctr" defTabSz="1911350">
            <a:lnSpc>
              <a:spcPct val="90000"/>
            </a:lnSpc>
            <a:spcBef>
              <a:spcPct val="0"/>
            </a:spcBef>
            <a:spcAft>
              <a:spcPct val="35000"/>
            </a:spcAft>
          </a:pPr>
          <a:r>
            <a:rPr lang="en-US" sz="4300" b="1" kern="1200" dirty="0" smtClean="0">
              <a:solidFill>
                <a:schemeClr val="tx1"/>
              </a:solidFill>
              <a:effectLst>
                <a:glow rad="228600">
                  <a:schemeClr val="accent2">
                    <a:satMod val="175000"/>
                    <a:alpha val="40000"/>
                  </a:schemeClr>
                </a:glow>
              </a:effectLst>
            </a:rPr>
            <a:t>Success</a:t>
          </a:r>
          <a:endParaRPr lang="en-IN" sz="4300" b="1" kern="1200" dirty="0">
            <a:solidFill>
              <a:schemeClr val="tx1"/>
            </a:solidFill>
            <a:effectLst>
              <a:glow rad="228600">
                <a:schemeClr val="accent2">
                  <a:satMod val="175000"/>
                  <a:alpha val="40000"/>
                </a:schemeClr>
              </a:glow>
            </a:effectLst>
          </a:endParaRPr>
        </a:p>
      </dsp:txBody>
      <dsp:txXfrm>
        <a:off x="6554728" y="2555139"/>
        <a:ext cx="3026323" cy="621031"/>
      </dsp:txXfrm>
    </dsp:sp>
    <dsp:sp modelId="{FAFE5C00-065E-4A79-8F6D-6524D6141BCF}">
      <dsp:nvSpPr>
        <dsp:cNvPr id="0" name=""/>
        <dsp:cNvSpPr/>
      </dsp:nvSpPr>
      <dsp:spPr>
        <a:xfrm>
          <a:off x="8287692" y="911801"/>
          <a:ext cx="2974743" cy="3907707"/>
        </a:xfrm>
        <a:prstGeom prst="rect">
          <a:avLst/>
        </a:prstGeom>
        <a:solidFill>
          <a:schemeClr val="accent4">
            <a:hueOff val="7401758"/>
            <a:satOff val="-60358"/>
            <a:lumOff val="785"/>
            <a:alphaOff val="0"/>
          </a:schemeClr>
        </a:solidFill>
        <a:ln w="12700" cap="flat" cmpd="sng" algn="ctr">
          <a:solidFill>
            <a:schemeClr val="lt1">
              <a:hueOff val="0"/>
              <a:satOff val="0"/>
              <a:lumOff val="0"/>
              <a:alphaOff val="0"/>
            </a:schemeClr>
          </a:solidFill>
          <a:prstDash val="solid"/>
        </a:ln>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184912" tIns="434322" rIns="18491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smtClean="0">
              <a:solidFill>
                <a:schemeClr val="tx1"/>
              </a:solidFill>
            </a:rPr>
            <a:t>Personal Fulfilment</a:t>
          </a:r>
          <a:endParaRPr lang="en-IN" sz="2600" kern="1200" dirty="0">
            <a:solidFill>
              <a:schemeClr val="tx1"/>
            </a:solidFill>
          </a:endParaRPr>
        </a:p>
        <a:p>
          <a:pPr marL="228600" lvl="1" indent="-228600" algn="l" defTabSz="1155700">
            <a:lnSpc>
              <a:spcPct val="90000"/>
            </a:lnSpc>
            <a:spcBef>
              <a:spcPct val="0"/>
            </a:spcBef>
            <a:spcAft>
              <a:spcPct val="15000"/>
            </a:spcAft>
            <a:buChar char="••"/>
          </a:pPr>
          <a:r>
            <a:rPr lang="en-US" sz="2600" kern="1200" smtClean="0">
              <a:solidFill>
                <a:schemeClr val="tx1"/>
              </a:solidFill>
            </a:rPr>
            <a:t>Self-Development</a:t>
          </a:r>
          <a:endParaRPr lang="en-IN" sz="2600" kern="1200" dirty="0">
            <a:solidFill>
              <a:schemeClr val="tx1"/>
            </a:solidFill>
          </a:endParaRPr>
        </a:p>
        <a:p>
          <a:pPr marL="228600" lvl="1" indent="-228600" algn="l" defTabSz="1155700">
            <a:lnSpc>
              <a:spcPct val="90000"/>
            </a:lnSpc>
            <a:spcBef>
              <a:spcPct val="0"/>
            </a:spcBef>
            <a:spcAft>
              <a:spcPct val="15000"/>
            </a:spcAft>
            <a:buChar char="••"/>
          </a:pPr>
          <a:r>
            <a:rPr lang="en-US" sz="2600" kern="1200" smtClean="0">
              <a:solidFill>
                <a:schemeClr val="tx1"/>
              </a:solidFill>
            </a:rPr>
            <a:t>External + Internal Success</a:t>
          </a:r>
          <a:endParaRPr lang="en-IN" sz="2600" kern="1200" dirty="0">
            <a:solidFill>
              <a:schemeClr val="tx1"/>
            </a:solidFill>
          </a:endParaRPr>
        </a:p>
      </dsp:txBody>
      <dsp:txXfrm>
        <a:off x="8287692" y="911801"/>
        <a:ext cx="2974743" cy="3907707"/>
      </dsp:txXfrm>
    </dsp:sp>
    <dsp:sp modelId="{3F44C27D-A501-47D4-AA19-F830C8500CF5}">
      <dsp:nvSpPr>
        <dsp:cNvPr id="0" name=""/>
        <dsp:cNvSpPr/>
      </dsp:nvSpPr>
      <dsp:spPr>
        <a:xfrm>
          <a:off x="7939289" y="190372"/>
          <a:ext cx="1144889" cy="112768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28575" cap="flat" cmpd="sng" algn="ctr">
          <a:solidFill>
            <a:schemeClr val="tx1"/>
          </a:solidFill>
          <a:prstDash val="solid"/>
        </a:ln>
        <a:effectLst/>
        <a:sp3d prstMaterial="matte">
          <a:bevelT w="127000" h="63500"/>
        </a:sp3d>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6C8DD-6B8F-4667-B23C-FF2A5FE636F7}">
      <dsp:nvSpPr>
        <dsp:cNvPr id="0" name=""/>
        <dsp:cNvSpPr/>
      </dsp:nvSpPr>
      <dsp:spPr>
        <a:xfrm rot="16200000">
          <a:off x="-1202646" y="2566613"/>
          <a:ext cx="3026323" cy="621031"/>
        </a:xfrm>
        <a:prstGeom prst="rect">
          <a:avLst/>
        </a:prstGeom>
        <a:noFill/>
        <a:ln>
          <a:noFill/>
        </a:ln>
        <a:effectLst/>
        <a:scene3d>
          <a:camera prst="orthographicFront">
            <a:rot lat="0" lon="0" rev="0"/>
          </a:camera>
          <a:lightRig rig="glow" dir="t">
            <a:rot lat="0" lon="0" rev="4800000"/>
          </a:lightRig>
        </a:scene3d>
        <a:sp3d prstMaterial="matte">
          <a:bevelT w="127000" h="63500"/>
        </a:sp3d>
      </dsp:spPr>
      <dsp:style>
        <a:lnRef idx="0">
          <a:scrgbClr r="0" g="0" b="0"/>
        </a:lnRef>
        <a:fillRef idx="0">
          <a:scrgbClr r="0" g="0" b="0"/>
        </a:fillRef>
        <a:effectRef idx="0">
          <a:scrgbClr r="0" g="0" b="0"/>
        </a:effectRef>
        <a:fontRef idx="minor"/>
      </dsp:style>
      <dsp:txBody>
        <a:bodyPr spcFirstLastPara="0" vert="horz" wrap="square" lIns="0" tIns="0" rIns="434322" bIns="0" numCol="1" spcCol="1270" anchor="t" anchorCtr="0">
          <a:noAutofit/>
        </a:bodyPr>
        <a:lstStyle/>
        <a:p>
          <a:pPr lvl="0" algn="ctr" defTabSz="2000250">
            <a:lnSpc>
              <a:spcPct val="90000"/>
            </a:lnSpc>
            <a:spcBef>
              <a:spcPct val="0"/>
            </a:spcBef>
            <a:spcAft>
              <a:spcPct val="35000"/>
            </a:spcAft>
          </a:pPr>
          <a:r>
            <a:rPr lang="en-US" sz="4500" b="1" kern="1200" dirty="0" smtClean="0">
              <a:solidFill>
                <a:schemeClr val="tx1"/>
              </a:solidFill>
              <a:effectLst>
                <a:glow rad="228600">
                  <a:schemeClr val="accent2">
                    <a:satMod val="175000"/>
                    <a:alpha val="40000"/>
                  </a:schemeClr>
                </a:glow>
              </a:effectLst>
            </a:rPr>
            <a:t>Vision</a:t>
          </a:r>
          <a:endParaRPr lang="en-IN" sz="4500" b="1" kern="1200" dirty="0">
            <a:solidFill>
              <a:schemeClr val="tx1"/>
            </a:solidFill>
            <a:effectLst>
              <a:glow rad="228600">
                <a:schemeClr val="accent2">
                  <a:satMod val="175000"/>
                  <a:alpha val="40000"/>
                </a:schemeClr>
              </a:glow>
            </a:effectLst>
          </a:endParaRPr>
        </a:p>
      </dsp:txBody>
      <dsp:txXfrm>
        <a:off x="-1202646" y="2566613"/>
        <a:ext cx="3026323" cy="621031"/>
      </dsp:txXfrm>
    </dsp:sp>
    <dsp:sp modelId="{22F098D7-857B-4EC3-BAB2-794F090C5921}">
      <dsp:nvSpPr>
        <dsp:cNvPr id="0" name=""/>
        <dsp:cNvSpPr/>
      </dsp:nvSpPr>
      <dsp:spPr>
        <a:xfrm>
          <a:off x="507855" y="923275"/>
          <a:ext cx="2974743" cy="390770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184912" tIns="434322" rIns="18491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solidFill>
                <a:schemeClr val="tx1"/>
              </a:solidFill>
            </a:rPr>
            <a:t>Comfort Vision</a:t>
          </a:r>
          <a:endParaRPr lang="en-IN" sz="2600" kern="1200" dirty="0">
            <a:solidFill>
              <a:schemeClr val="tx1"/>
            </a:solidFill>
          </a:endParaRPr>
        </a:p>
        <a:p>
          <a:pPr marL="228600" lvl="1" indent="-228600" algn="l" defTabSz="1155700">
            <a:lnSpc>
              <a:spcPct val="90000"/>
            </a:lnSpc>
            <a:spcBef>
              <a:spcPct val="0"/>
            </a:spcBef>
            <a:spcAft>
              <a:spcPct val="15000"/>
            </a:spcAft>
            <a:buChar char="••"/>
          </a:pPr>
          <a:r>
            <a:rPr lang="en-US" sz="2600" kern="1200" smtClean="0">
              <a:solidFill>
                <a:schemeClr val="tx1"/>
              </a:solidFill>
            </a:rPr>
            <a:t>Stick to job</a:t>
          </a:r>
          <a:endParaRPr lang="en-IN" sz="2600" kern="1200" dirty="0">
            <a:solidFill>
              <a:schemeClr val="tx1"/>
            </a:solidFill>
          </a:endParaRPr>
        </a:p>
        <a:p>
          <a:pPr marL="228600" lvl="1" indent="-228600" algn="l" defTabSz="1155700">
            <a:lnSpc>
              <a:spcPct val="90000"/>
            </a:lnSpc>
            <a:spcBef>
              <a:spcPct val="0"/>
            </a:spcBef>
            <a:spcAft>
              <a:spcPct val="15000"/>
            </a:spcAft>
            <a:buChar char="••"/>
          </a:pPr>
          <a:r>
            <a:rPr lang="en-US" sz="2600" kern="1200" smtClean="0">
              <a:solidFill>
                <a:schemeClr val="tx1"/>
              </a:solidFill>
            </a:rPr>
            <a:t>Nothing out of Comfort Zone</a:t>
          </a:r>
          <a:endParaRPr lang="en-IN" sz="2600" kern="1200" dirty="0">
            <a:solidFill>
              <a:schemeClr val="tx1"/>
            </a:solidFill>
          </a:endParaRPr>
        </a:p>
        <a:p>
          <a:pPr marL="228600" lvl="1" indent="-228600" algn="l" defTabSz="1155700">
            <a:lnSpc>
              <a:spcPct val="90000"/>
            </a:lnSpc>
            <a:spcBef>
              <a:spcPct val="0"/>
            </a:spcBef>
            <a:spcAft>
              <a:spcPct val="15000"/>
            </a:spcAft>
            <a:buChar char="••"/>
          </a:pPr>
          <a:r>
            <a:rPr lang="en-US" sz="2600" kern="1200" smtClean="0">
              <a:solidFill>
                <a:schemeClr val="tx1"/>
              </a:solidFill>
            </a:rPr>
            <a:t>No Initiatives</a:t>
          </a:r>
          <a:endParaRPr lang="en-IN" sz="2600" kern="1200" dirty="0">
            <a:solidFill>
              <a:schemeClr val="tx1"/>
            </a:solidFill>
          </a:endParaRPr>
        </a:p>
      </dsp:txBody>
      <dsp:txXfrm>
        <a:off x="507855" y="923275"/>
        <a:ext cx="2974743" cy="3907707"/>
      </dsp:txXfrm>
    </dsp:sp>
    <dsp:sp modelId="{C9C49C83-CC1E-4997-9CFB-E6EB16C75CF6}">
      <dsp:nvSpPr>
        <dsp:cNvPr id="0" name=""/>
        <dsp:cNvSpPr/>
      </dsp:nvSpPr>
      <dsp:spPr>
        <a:xfrm>
          <a:off x="71056" y="178898"/>
          <a:ext cx="1148110" cy="117358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8575" cap="flat" cmpd="sng" algn="ctr">
          <a:solidFill>
            <a:schemeClr val="tx1"/>
          </a:solidFill>
          <a:prstDash val="solid"/>
        </a:ln>
        <a:effectLst/>
        <a:sp3d prstMaterial="matte">
          <a:bevelT w="127000" h="63500"/>
        </a:sp3d>
      </dsp:spPr>
      <dsp:style>
        <a:lnRef idx="2">
          <a:scrgbClr r="0" g="0" b="0"/>
        </a:lnRef>
        <a:fillRef idx="1">
          <a:scrgbClr r="0" g="0" b="0"/>
        </a:fillRef>
        <a:effectRef idx="0">
          <a:scrgbClr r="0" g="0" b="0"/>
        </a:effectRef>
        <a:fontRef idx="minor"/>
      </dsp:style>
    </dsp:sp>
    <dsp:sp modelId="{53D16C23-F372-4157-916F-6FD877CB142F}">
      <dsp:nvSpPr>
        <dsp:cNvPr id="0" name=""/>
        <dsp:cNvSpPr/>
      </dsp:nvSpPr>
      <dsp:spPr>
        <a:xfrm rot="16200000">
          <a:off x="2622625" y="2566613"/>
          <a:ext cx="3026323" cy="621031"/>
        </a:xfrm>
        <a:prstGeom prst="rect">
          <a:avLst/>
        </a:prstGeom>
        <a:noFill/>
        <a:ln>
          <a:noFill/>
        </a:ln>
        <a:effectLst/>
        <a:scene3d>
          <a:camera prst="orthographicFront">
            <a:rot lat="0" lon="0" rev="0"/>
          </a:camera>
          <a:lightRig rig="glow" dir="t">
            <a:rot lat="0" lon="0" rev="4800000"/>
          </a:lightRig>
        </a:scene3d>
        <a:sp3d prstMaterial="matte">
          <a:bevelT w="127000" h="63500"/>
        </a:sp3d>
      </dsp:spPr>
      <dsp:style>
        <a:lnRef idx="0">
          <a:scrgbClr r="0" g="0" b="0"/>
        </a:lnRef>
        <a:fillRef idx="0">
          <a:scrgbClr r="0" g="0" b="0"/>
        </a:fillRef>
        <a:effectRef idx="0">
          <a:scrgbClr r="0" g="0" b="0"/>
        </a:effectRef>
        <a:fontRef idx="minor"/>
      </dsp:style>
      <dsp:txBody>
        <a:bodyPr spcFirstLastPara="0" vert="horz" wrap="square" lIns="0" tIns="0" rIns="434322" bIns="0" numCol="1" spcCol="1270" anchor="t" anchorCtr="0">
          <a:noAutofit/>
        </a:bodyPr>
        <a:lstStyle/>
        <a:p>
          <a:pPr lvl="0" algn="ctr" defTabSz="1955800">
            <a:lnSpc>
              <a:spcPct val="90000"/>
            </a:lnSpc>
            <a:spcBef>
              <a:spcPct val="0"/>
            </a:spcBef>
            <a:spcAft>
              <a:spcPct val="35000"/>
            </a:spcAft>
          </a:pPr>
          <a:r>
            <a:rPr lang="en-US" sz="4400" b="1" kern="1200" dirty="0" smtClean="0">
              <a:solidFill>
                <a:schemeClr val="tx1"/>
              </a:solidFill>
              <a:effectLst>
                <a:glow rad="228600">
                  <a:schemeClr val="accent2">
                    <a:satMod val="175000"/>
                    <a:alpha val="40000"/>
                  </a:schemeClr>
                </a:glow>
              </a:effectLst>
            </a:rPr>
            <a:t>Career</a:t>
          </a:r>
          <a:endParaRPr lang="en-IN" sz="4400" b="1" kern="1200" dirty="0">
            <a:solidFill>
              <a:schemeClr val="tx1"/>
            </a:solidFill>
            <a:effectLst>
              <a:glow rad="228600">
                <a:schemeClr val="accent2">
                  <a:satMod val="175000"/>
                  <a:alpha val="40000"/>
                </a:schemeClr>
              </a:glow>
            </a:effectLst>
          </a:endParaRPr>
        </a:p>
      </dsp:txBody>
      <dsp:txXfrm>
        <a:off x="2622625" y="2566613"/>
        <a:ext cx="3026323" cy="621031"/>
      </dsp:txXfrm>
    </dsp:sp>
    <dsp:sp modelId="{113BC10B-EAC4-464D-BAC5-9B9A917B78DD}">
      <dsp:nvSpPr>
        <dsp:cNvPr id="0" name=""/>
        <dsp:cNvSpPr/>
      </dsp:nvSpPr>
      <dsp:spPr>
        <a:xfrm>
          <a:off x="4442375" y="923275"/>
          <a:ext cx="2974743" cy="3907707"/>
        </a:xfrm>
        <a:prstGeom prst="rect">
          <a:avLst/>
        </a:prstGeom>
        <a:solidFill>
          <a:schemeClr val="accent4">
            <a:hueOff val="3700879"/>
            <a:satOff val="-30179"/>
            <a:lumOff val="392"/>
            <a:alphaOff val="0"/>
          </a:schemeClr>
        </a:solidFill>
        <a:ln w="12700" cap="flat" cmpd="sng" algn="ctr">
          <a:solidFill>
            <a:schemeClr val="lt1">
              <a:hueOff val="0"/>
              <a:satOff val="0"/>
              <a:lumOff val="0"/>
              <a:alphaOff val="0"/>
            </a:schemeClr>
          </a:solidFill>
          <a:prstDash val="solid"/>
        </a:ln>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184912" tIns="434322" rIns="18491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smtClean="0">
              <a:solidFill>
                <a:schemeClr val="tx1"/>
              </a:solidFill>
            </a:rPr>
            <a:t>Acquisitive Career</a:t>
          </a:r>
          <a:endParaRPr lang="en-IN" sz="2600" kern="1200" dirty="0">
            <a:solidFill>
              <a:schemeClr val="tx1"/>
            </a:solidFill>
          </a:endParaRPr>
        </a:p>
        <a:p>
          <a:pPr marL="228600" lvl="1" indent="-228600" algn="l" defTabSz="1155700">
            <a:lnSpc>
              <a:spcPct val="90000"/>
            </a:lnSpc>
            <a:spcBef>
              <a:spcPct val="0"/>
            </a:spcBef>
            <a:spcAft>
              <a:spcPct val="15000"/>
            </a:spcAft>
            <a:buChar char="••"/>
          </a:pPr>
          <a:r>
            <a:rPr lang="en-US" sz="2600" kern="1200" smtClean="0">
              <a:solidFill>
                <a:schemeClr val="tx1"/>
              </a:solidFill>
            </a:rPr>
            <a:t>Concern for Self Achievements </a:t>
          </a:r>
          <a:endParaRPr lang="en-IN" sz="2600" kern="1200" dirty="0">
            <a:solidFill>
              <a:schemeClr val="tx1"/>
            </a:solidFill>
          </a:endParaRPr>
        </a:p>
        <a:p>
          <a:pPr marL="228600" lvl="1" indent="-228600" algn="l" defTabSz="1155700">
            <a:lnSpc>
              <a:spcPct val="90000"/>
            </a:lnSpc>
            <a:spcBef>
              <a:spcPct val="0"/>
            </a:spcBef>
            <a:spcAft>
              <a:spcPct val="15000"/>
            </a:spcAft>
            <a:buChar char="••"/>
          </a:pPr>
          <a:r>
            <a:rPr lang="en-US" sz="2600" kern="1200" smtClean="0">
              <a:solidFill>
                <a:schemeClr val="tx1"/>
              </a:solidFill>
            </a:rPr>
            <a:t>Disengaged with tasks </a:t>
          </a:r>
          <a:endParaRPr lang="en-IN" sz="2600" kern="1200" dirty="0">
            <a:solidFill>
              <a:schemeClr val="tx1"/>
            </a:solidFill>
          </a:endParaRPr>
        </a:p>
        <a:p>
          <a:pPr marL="228600" lvl="1" indent="-228600" algn="l" defTabSz="1155700">
            <a:lnSpc>
              <a:spcPct val="90000"/>
            </a:lnSpc>
            <a:spcBef>
              <a:spcPct val="0"/>
            </a:spcBef>
            <a:spcAft>
              <a:spcPct val="15000"/>
            </a:spcAft>
            <a:buChar char="••"/>
          </a:pPr>
          <a:r>
            <a:rPr lang="en-US" sz="2600" kern="1200" smtClean="0">
              <a:solidFill>
                <a:schemeClr val="tx1"/>
              </a:solidFill>
            </a:rPr>
            <a:t>I am doing because it has been given to ME</a:t>
          </a:r>
          <a:endParaRPr lang="en-IN" sz="2600" kern="1200" dirty="0">
            <a:solidFill>
              <a:schemeClr val="tx1"/>
            </a:solidFill>
          </a:endParaRPr>
        </a:p>
        <a:p>
          <a:pPr marL="228600" lvl="1" indent="-228600" algn="l" defTabSz="1155700">
            <a:lnSpc>
              <a:spcPct val="90000"/>
            </a:lnSpc>
            <a:spcBef>
              <a:spcPct val="0"/>
            </a:spcBef>
            <a:spcAft>
              <a:spcPct val="15000"/>
            </a:spcAft>
            <a:buChar char="••"/>
          </a:pPr>
          <a:endParaRPr lang="en-IN" sz="2600" kern="1200" dirty="0">
            <a:solidFill>
              <a:schemeClr val="tx1"/>
            </a:solidFill>
          </a:endParaRPr>
        </a:p>
      </dsp:txBody>
      <dsp:txXfrm>
        <a:off x="4442375" y="923275"/>
        <a:ext cx="2974743" cy="3907707"/>
      </dsp:txXfrm>
    </dsp:sp>
    <dsp:sp modelId="{74C65FF6-CED7-4AD2-A1F0-C2E676A188AD}">
      <dsp:nvSpPr>
        <dsp:cNvPr id="0" name=""/>
        <dsp:cNvSpPr/>
      </dsp:nvSpPr>
      <dsp:spPr>
        <a:xfrm>
          <a:off x="4005575" y="178898"/>
          <a:ext cx="1148110" cy="117358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0000" r="-20000"/>
          </a:stretch>
        </a:blipFill>
        <a:ln w="28575" cap="flat" cmpd="sng" algn="ctr">
          <a:solidFill>
            <a:schemeClr val="tx1"/>
          </a:solidFill>
          <a:prstDash val="solid"/>
        </a:ln>
        <a:effectLst/>
        <a:sp3d prstMaterial="matte">
          <a:bevelT w="127000" h="63500"/>
        </a:sp3d>
      </dsp:spPr>
      <dsp:style>
        <a:lnRef idx="2">
          <a:scrgbClr r="0" g="0" b="0"/>
        </a:lnRef>
        <a:fillRef idx="1">
          <a:scrgbClr r="0" g="0" b="0"/>
        </a:fillRef>
        <a:effectRef idx="0">
          <a:scrgbClr r="0" g="0" b="0"/>
        </a:effectRef>
        <a:fontRef idx="minor"/>
      </dsp:style>
    </dsp:sp>
    <dsp:sp modelId="{EEBE0CF6-BB4C-4183-A6D0-B7B84978AA08}">
      <dsp:nvSpPr>
        <dsp:cNvPr id="0" name=""/>
        <dsp:cNvSpPr/>
      </dsp:nvSpPr>
      <dsp:spPr>
        <a:xfrm rot="16200000">
          <a:off x="6557144" y="2566613"/>
          <a:ext cx="3026323" cy="621031"/>
        </a:xfrm>
        <a:prstGeom prst="rect">
          <a:avLst/>
        </a:prstGeom>
        <a:noFill/>
        <a:ln>
          <a:noFill/>
        </a:ln>
        <a:effectLst/>
        <a:scene3d>
          <a:camera prst="orthographicFront">
            <a:rot lat="0" lon="0" rev="0"/>
          </a:camera>
          <a:lightRig rig="glow" dir="t">
            <a:rot lat="0" lon="0" rev="4800000"/>
          </a:lightRig>
        </a:scene3d>
        <a:sp3d prstMaterial="matte">
          <a:bevelT w="127000" h="63500"/>
        </a:sp3d>
      </dsp:spPr>
      <dsp:style>
        <a:lnRef idx="0">
          <a:scrgbClr r="0" g="0" b="0"/>
        </a:lnRef>
        <a:fillRef idx="0">
          <a:scrgbClr r="0" g="0" b="0"/>
        </a:fillRef>
        <a:effectRef idx="0">
          <a:scrgbClr r="0" g="0" b="0"/>
        </a:effectRef>
        <a:fontRef idx="minor"/>
      </dsp:style>
      <dsp:txBody>
        <a:bodyPr spcFirstLastPara="0" vert="horz" wrap="square" lIns="0" tIns="0" rIns="434322" bIns="0" numCol="1" spcCol="1270" anchor="t" anchorCtr="0">
          <a:noAutofit/>
        </a:bodyPr>
        <a:lstStyle/>
        <a:p>
          <a:pPr lvl="0" algn="ctr" defTabSz="1911350">
            <a:lnSpc>
              <a:spcPct val="90000"/>
            </a:lnSpc>
            <a:spcBef>
              <a:spcPct val="0"/>
            </a:spcBef>
            <a:spcAft>
              <a:spcPct val="35000"/>
            </a:spcAft>
          </a:pPr>
          <a:r>
            <a:rPr lang="en-US" sz="4300" b="1" kern="1200" dirty="0" smtClean="0">
              <a:solidFill>
                <a:schemeClr val="tx1"/>
              </a:solidFill>
              <a:effectLst>
                <a:glow rad="228600">
                  <a:schemeClr val="accent2">
                    <a:satMod val="175000"/>
                    <a:alpha val="40000"/>
                  </a:schemeClr>
                </a:glow>
              </a:effectLst>
            </a:rPr>
            <a:t>Success</a:t>
          </a:r>
          <a:endParaRPr lang="en-IN" sz="4300" b="1" kern="1200" dirty="0">
            <a:solidFill>
              <a:schemeClr val="tx1"/>
            </a:solidFill>
            <a:effectLst>
              <a:glow rad="228600">
                <a:schemeClr val="accent2">
                  <a:satMod val="175000"/>
                  <a:alpha val="40000"/>
                </a:schemeClr>
              </a:glow>
            </a:effectLst>
          </a:endParaRPr>
        </a:p>
      </dsp:txBody>
      <dsp:txXfrm>
        <a:off x="6557144" y="2566613"/>
        <a:ext cx="3026323" cy="621031"/>
      </dsp:txXfrm>
    </dsp:sp>
    <dsp:sp modelId="{FAFE5C00-065E-4A79-8F6D-6524D6141BCF}">
      <dsp:nvSpPr>
        <dsp:cNvPr id="0" name=""/>
        <dsp:cNvSpPr/>
      </dsp:nvSpPr>
      <dsp:spPr>
        <a:xfrm>
          <a:off x="8290108" y="923275"/>
          <a:ext cx="2974743" cy="3907707"/>
        </a:xfrm>
        <a:prstGeom prst="rect">
          <a:avLst/>
        </a:prstGeom>
        <a:solidFill>
          <a:schemeClr val="accent4">
            <a:hueOff val="7401758"/>
            <a:satOff val="-60358"/>
            <a:lumOff val="785"/>
            <a:alphaOff val="0"/>
          </a:schemeClr>
        </a:solidFill>
        <a:ln w="12700" cap="flat" cmpd="sng" algn="ctr">
          <a:solidFill>
            <a:schemeClr val="lt1">
              <a:hueOff val="0"/>
              <a:satOff val="0"/>
              <a:lumOff val="0"/>
              <a:alphaOff val="0"/>
            </a:schemeClr>
          </a:solidFill>
          <a:prstDash val="solid"/>
        </a:ln>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184912" tIns="434322" rIns="18491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smtClean="0">
              <a:solidFill>
                <a:schemeClr val="tx1"/>
              </a:solidFill>
            </a:rPr>
            <a:t>Material Success</a:t>
          </a:r>
          <a:endParaRPr lang="en-IN" sz="2600" kern="1200" dirty="0">
            <a:solidFill>
              <a:schemeClr val="tx1"/>
            </a:solidFill>
          </a:endParaRPr>
        </a:p>
        <a:p>
          <a:pPr marL="228600" lvl="1" indent="-228600" algn="l" defTabSz="1155700">
            <a:lnSpc>
              <a:spcPct val="90000"/>
            </a:lnSpc>
            <a:spcBef>
              <a:spcPct val="0"/>
            </a:spcBef>
            <a:spcAft>
              <a:spcPct val="15000"/>
            </a:spcAft>
            <a:buChar char="••"/>
          </a:pPr>
          <a:r>
            <a:rPr lang="en-US" sz="2600" kern="1200" smtClean="0">
              <a:solidFill>
                <a:schemeClr val="tx1"/>
              </a:solidFill>
            </a:rPr>
            <a:t>Achievements</a:t>
          </a:r>
          <a:endParaRPr lang="en-IN" sz="2600" kern="1200" dirty="0">
            <a:solidFill>
              <a:schemeClr val="tx1"/>
            </a:solidFill>
          </a:endParaRPr>
        </a:p>
        <a:p>
          <a:pPr marL="228600" lvl="1" indent="-228600" algn="l" defTabSz="1155700">
            <a:lnSpc>
              <a:spcPct val="90000"/>
            </a:lnSpc>
            <a:spcBef>
              <a:spcPct val="0"/>
            </a:spcBef>
            <a:spcAft>
              <a:spcPct val="15000"/>
            </a:spcAft>
            <a:buChar char="••"/>
          </a:pPr>
          <a:r>
            <a:rPr lang="en-US" sz="2600" kern="1200" smtClean="0">
              <a:solidFill>
                <a:schemeClr val="tx1"/>
              </a:solidFill>
            </a:rPr>
            <a:t>External Success</a:t>
          </a:r>
          <a:endParaRPr lang="en-IN" sz="2600" kern="1200" dirty="0">
            <a:solidFill>
              <a:schemeClr val="tx1"/>
            </a:solidFill>
          </a:endParaRPr>
        </a:p>
        <a:p>
          <a:pPr marL="228600" lvl="1" indent="-228600" algn="l" defTabSz="1155700">
            <a:lnSpc>
              <a:spcPct val="90000"/>
            </a:lnSpc>
            <a:spcBef>
              <a:spcPct val="0"/>
            </a:spcBef>
            <a:spcAft>
              <a:spcPct val="15000"/>
            </a:spcAft>
            <a:buChar char="••"/>
          </a:pPr>
          <a:r>
            <a:rPr lang="en-US" sz="2600" kern="1200" smtClean="0">
              <a:solidFill>
                <a:schemeClr val="tx1"/>
              </a:solidFill>
            </a:rPr>
            <a:t>“I” not “WE”</a:t>
          </a:r>
          <a:endParaRPr lang="en-IN" sz="2600" kern="1200" dirty="0">
            <a:solidFill>
              <a:schemeClr val="tx1"/>
            </a:solidFill>
          </a:endParaRPr>
        </a:p>
        <a:p>
          <a:pPr marL="228600" lvl="1" indent="-228600" algn="l" defTabSz="1155700">
            <a:lnSpc>
              <a:spcPct val="90000"/>
            </a:lnSpc>
            <a:spcBef>
              <a:spcPct val="0"/>
            </a:spcBef>
            <a:spcAft>
              <a:spcPct val="15000"/>
            </a:spcAft>
            <a:buChar char="••"/>
          </a:pPr>
          <a:endParaRPr lang="en-IN" sz="2600" kern="1200" dirty="0">
            <a:solidFill>
              <a:schemeClr val="tx1"/>
            </a:solidFill>
          </a:endParaRPr>
        </a:p>
      </dsp:txBody>
      <dsp:txXfrm>
        <a:off x="8290108" y="923275"/>
        <a:ext cx="2974743" cy="3907707"/>
      </dsp:txXfrm>
    </dsp:sp>
    <dsp:sp modelId="{3F44C27D-A501-47D4-AA19-F830C8500CF5}">
      <dsp:nvSpPr>
        <dsp:cNvPr id="0" name=""/>
        <dsp:cNvSpPr/>
      </dsp:nvSpPr>
      <dsp:spPr>
        <a:xfrm>
          <a:off x="7940094" y="178898"/>
          <a:ext cx="1148110" cy="117358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28575" cap="flat" cmpd="sng" algn="ctr">
          <a:solidFill>
            <a:schemeClr val="tx1"/>
          </a:solidFill>
          <a:prstDash val="solid"/>
        </a:ln>
        <a:effectLst/>
        <a:sp3d prstMaterial="matte">
          <a:bevelT w="127000" h="63500"/>
        </a:sp3d>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SpiralPicture">
  <dgm:title val=""/>
  <dgm:desc val=""/>
  <dgm:catLst>
    <dgm:cat type="picture" pri="4000"/>
    <dgm:cat type="pictureconvert" pri="4000"/>
  </dgm:catLst>
  <dgm:sampData>
    <dgm:dataModel>
      <dgm:ptLst>
        <dgm:pt modelId="0" type="doc"/>
        <dgm:pt modelId="1"/>
        <dgm:pt modelId="2"/>
        <dgm:pt modelId="3"/>
        <dgm:pt modelId="4"/>
        <dgm:pt modelId="5"/>
      </dgm:ptLst>
      <dgm:cxnLst>
        <dgm:cxn modelId="11" srcId="0" destId="1" srcOrd="0" destOrd="0"/>
        <dgm:cxn modelId="12" srcId="0" destId="2" srcOrd="0" destOrd="0"/>
        <dgm:cxn modelId="13" srcId="0" destId="3" srcOrd="0" destOrd="0"/>
        <dgm:cxn modelId="14" srcId="0" destId="4" srcOrd="0" destOrd="0"/>
        <dgm:cxn modelId="15" srcId="0" destId="5" srcOrd="0" destOrd="0"/>
      </dgm:cxnLst>
      <dgm:bg/>
      <dgm:whole/>
    </dgm:dataModel>
  </dgm:sampData>
  <dgm:styleData useDef="1">
    <dgm:dataModel>
      <dgm:ptLst/>
      <dgm:bg/>
      <dgm:whole/>
    </dgm:dataModel>
  </dgm:styleData>
  <dgm:clrData useDef="1">
    <dgm:dataModel>
      <dgm:ptLst/>
      <dgm:bg/>
      <dgm:whole/>
    </dgm:dataModel>
  </dgm:clrData>
  <dgm:layoutNode name="Name0">
    <dgm:varLst>
      <dgm:chMax val="5"/>
      <dgm:dir/>
    </dgm:varLst>
    <dgm:alg type="composite">
      <dgm:param type="ar" val="1.515"/>
    </dgm:alg>
    <dgm:shape xmlns:r="http://schemas.openxmlformats.org/officeDocument/2006/relationships" r:blip="">
      <dgm:adjLst/>
    </dgm:shape>
    <dgm:constrLst>
      <dgm:constr type="w" for="ch" forName="picts" refType="w"/>
      <dgm:constr type="h" for="ch" forName="picts" refType="h" fact="0.93"/>
      <dgm:constr type="b" for="ch" forName="txLine" refType="h"/>
      <dgm:constr type="w" for="ch" forName="txLine" refType="w"/>
      <dgm:constr type="h" for="ch" forName="txLine" refType="h" fact="0.07"/>
      <dgm:constr type="userD" for="des" refType="h" fact="0.016"/>
    </dgm:constrLst>
    <dgm:forEach name="Name1" axis="self" ptType="parTrans">
      <dgm:forEach name="Name2" axis="self" ptType="sibTrans" st="2">
        <dgm:forEach name="imageRepeat" axis="self">
          <dgm:layoutNode name="imageRepeatNode" styleLbl="alignNode1">
            <dgm:alg type="sp"/>
            <dgm:shape xmlns:r="http://schemas.openxmlformats.org/officeDocument/2006/relationships" type="rect" r:blip="" blipPhldr="1">
              <dgm:adjLst/>
            </dgm:shape>
            <dgm:presOf axis="self"/>
          </dgm:layoutNode>
        </dgm:forEach>
      </dgm:forEach>
    </dgm:forEach>
    <dgm:layoutNode name="picts">
      <dgm:alg type="composite"/>
      <dgm:shape xmlns:r="http://schemas.openxmlformats.org/officeDocument/2006/relationships" r:blip="">
        <dgm:adjLst/>
      </dgm:shape>
      <dgm:choose name="Name3">
        <dgm:if name="Name4" func="var" arg="dir" op="equ" val="norm">
          <dgm:constrLst>
            <dgm:constr type="userD"/>
            <dgm:constr type="w" for="ch" forName="space1" refType="h"/>
            <dgm:constr type="h" for="ch" forName="space1" refType="h"/>
            <dgm:constr type="r" for="ch" forName="space2" refType="w"/>
            <dgm:constr type="w" for="ch" forName="space2" refType="h" fact="0.608"/>
            <dgm:constr type="l" for="ch" forName="pictA1"/>
            <dgm:constr type="t" for="ch" forName="pictA1"/>
            <dgm:constr type="w" for="ch" forName="pictA1" refType="h"/>
            <dgm:constr type="h" for="ch" forName="pictA1" refType="h"/>
            <dgm:constr type="l" for="ch" forName="pictB1"/>
            <dgm:constr type="t" for="ch" forName="pictB1"/>
            <dgm:constr type="w" for="ch" forName="pictB1" refType="h"/>
            <dgm:constr type="h" for="ch" forName="pictB1" refType="h"/>
            <dgm:constr type="r" for="ch" forName="oneDotPict" refType="r" refFor="ch" refForName="pictA1"/>
            <dgm:constr type="b" for="ch" forName="oneDotPict" refType="b" refFor="ch" refForName="pictA1"/>
            <dgm:constr type="rOff" for="ch" forName="oneDotPict" refType="userD" fact="-1"/>
            <dgm:constr type="bOff" for="ch" forName="oneDotPict" refType="userD" fact="-1"/>
            <dgm:constr type="w" for="ch" forName="oneDotPict" refType="userD"/>
            <dgm:constr type="h" for="ch" forName="oneDotPict" refType="userD"/>
            <dgm:constr type="r" for="ch" forName="pictA2" refType="w"/>
            <dgm:constr type="t" for="ch" forName="pictA2"/>
            <dgm:constr type="w" for="ch" forName="pictA2" refType="h" fact="0.608"/>
            <dgm:constr type="h" for="ch" forName="pictA2" refType="h" fact="0.608"/>
            <dgm:constr type="r" for="ch" forName="pictB2" refType="w"/>
            <dgm:constr type="t" for="ch" forName="pictB2"/>
            <dgm:constr type="w" for="ch" forName="pictB2" refType="h" fact="0.608"/>
            <dgm:constr type="h" for="ch" forName="pictB2" refType="h" fact="0.608"/>
            <dgm:constr type="r" for="ch" forName="twoDotsPict" refType="r" refFor="ch" refForName="pictA2"/>
            <dgm:constr type="b" for="ch" forName="twoDotsPict" refType="b" refFor="ch" refForName="pictA2"/>
            <dgm:constr type="rOff" for="ch" forName="twoDotsPict" refType="userD" fact="-1"/>
            <dgm:constr type="bOff" for="ch" forName="twoDotsPict" refType="userD" fact="-1"/>
            <dgm:constr type="w" for="ch" forName="twoDotsPict" refType="userD" fact="2.5"/>
            <dgm:constr type="h" for="ch" forName="twoDotsPict" refType="userD"/>
            <dgm:constr type="r" for="ch" forName="pictA3" refType="w"/>
            <dgm:constr type="b" for="ch" forName="pictA3" refType="h"/>
            <dgm:constr type="w" for="ch" forName="pictA3" refType="h" fact="0.371"/>
            <dgm:constr type="h" for="ch" forName="pictA3" refType="h" fact="0.371"/>
            <dgm:constr type="r" for="ch" forName="pictB3" refType="w"/>
            <dgm:constr type="b" for="ch" forName="pictB3" refType="h"/>
            <dgm:constr type="w" for="ch" forName="pictB3" refType="h" fact="0.371"/>
            <dgm:constr type="h" for="ch" forName="pictB3" refType="h" fact="0.371"/>
            <dgm:constr type="r" for="ch" forName="threeDotsPict" refType="r" refFor="ch" refForName="pictA3"/>
            <dgm:constr type="b" for="ch" forName="threeDotsPict" refType="b" refFor="ch" refForName="pictA3"/>
            <dgm:constr type="rOff" for="ch" forName="threeDotsPict" refType="userD" fact="-1"/>
            <dgm:constr type="bOff" for="ch" forName="threeDotsPict" refType="userD" fact="-1"/>
            <dgm:constr type="w" for="ch" forName="threeDotsPict" refType="userD" fact="3.25"/>
            <dgm:constr type="h" for="ch" forName="threeDotsPict" refType="userD" fact="3.25"/>
            <dgm:constr type="l" for="ch" forName="pictA4" refType="l" refFor="ch" refForName="space2"/>
            <dgm:constr type="b" for="ch" forName="pictA4" refType="h"/>
            <dgm:constr type="w" for="ch" forName="pictA4" refType="h" fact="0.216"/>
            <dgm:constr type="h" for="ch" forName="pictA4" refType="h" fact="0.216"/>
            <dgm:constr type="l" for="ch" forName="pictB4" refType="l" refFor="ch" refForName="space2"/>
            <dgm:constr type="b" for="ch" forName="pictB4" refType="h"/>
            <dgm:constr type="w" for="ch" forName="pictB4" refType="h" fact="0.216"/>
            <dgm:constr type="h" for="ch" forName="pictB4" refType="h" fact="0.216"/>
            <dgm:constr type="r" for="ch" forName="fourDotsPict" refType="r" refFor="ch" refForName="pictA4"/>
            <dgm:constr type="b" for="ch" forName="fourDotsPict" refType="b" refFor="ch" refForName="pictA4"/>
            <dgm:constr type="rOff" for="ch" forName="fourDotsPict" refType="userD" fact="-1"/>
            <dgm:constr type="bOff" for="ch" forName="fourDotsPict" refType="userD" fact="-1"/>
            <dgm:constr type="w" for="ch" forName="fourDotsPict" refType="userD" fact="2.5"/>
            <dgm:constr type="h" for="ch" forName="fourDotsPict" refType="userD" fact="2.5"/>
            <dgm:constr type="l" for="ch" forName="pictA5" refType="l" refFor="ch" refForName="space2"/>
            <dgm:constr type="t" for="ch" forName="pictA5" refType="h" fact="0.629"/>
            <dgm:constr type="w" for="ch" forName="pictA5" refType="h" fact="0.216"/>
            <dgm:constr type="h" for="ch" forName="pictA5" refType="h" fact="0.133"/>
            <dgm:constr type="l" for="ch" forName="pictB5" refType="l" refFor="ch" refForName="space2"/>
            <dgm:constr type="t" for="ch" forName="pictB5" refType="h" fact="0.629"/>
            <dgm:constr type="w" for="ch" forName="pictB5" refType="h" fact="0.216"/>
            <dgm:constr type="h" for="ch" forName="pictB5" refType="h" fact="0.133"/>
            <dgm:constr type="r" for="ch" forName="fiveDotsPict" refType="r" refFor="ch" refForName="pictA5"/>
            <dgm:constr type="b" for="ch" forName="fiveDotsPict" refType="b" refFor="ch" refForName="pictA5"/>
            <dgm:constr type="rOff" for="ch" forName="fiveDotsPict" refType="userD" fact="-1"/>
            <dgm:constr type="bOff" for="ch" forName="fiveDotsPict" refType="userD" fact="-1"/>
            <dgm:constr type="w" for="ch" forName="fiveDotsPict" refType="userD" fact="3.25"/>
            <dgm:constr type="h" for="ch" forName="fiveDotsPict" refType="userD" fact="3.25"/>
          </dgm:constrLst>
        </dgm:if>
        <dgm:else name="Name5">
          <dgm:constrLst>
            <dgm:constr type="userD"/>
            <dgm:constr type="w" for="ch" forName="space1" refType="h"/>
            <dgm:constr type="h" for="ch" forName="space1" refType="h"/>
            <dgm:constr type="l" for="ch" forName="space2"/>
            <dgm:constr type="w" for="ch" forName="space2" refType="h" fact="0.608"/>
            <dgm:constr type="r" for="ch" forName="pictA1" refType="w"/>
            <dgm:constr type="t" for="ch" forName="pictA1"/>
            <dgm:constr type="w" for="ch" forName="pictA1" refType="h"/>
            <dgm:constr type="h" for="ch" forName="pictA1" refType="h"/>
            <dgm:constr type="r" for="ch" forName="pictB1" refType="w"/>
            <dgm:constr type="t" for="ch" forName="pictB1"/>
            <dgm:constr type="w" for="ch" forName="pictB1" refType="h"/>
            <dgm:constr type="h" for="ch" forName="pictB1" refType="h"/>
            <dgm:constr type="r" for="ch" forName="oneDotPict" refType="r" refFor="ch" refForName="pictA1"/>
            <dgm:constr type="b" for="ch" forName="oneDotPict" refType="b" refFor="ch" refForName="pictA1"/>
            <dgm:constr type="rOff" for="ch" forName="oneDotPict" refType="userD" fact="-1"/>
            <dgm:constr type="bOff" for="ch" forName="oneDotPict" refType="userD" fact="-1"/>
            <dgm:constr type="w" for="ch" forName="oneDotPict" refType="userD"/>
            <dgm:constr type="h" for="ch" forName="oneDotPict" refType="userD"/>
            <dgm:constr type="l" for="ch" forName="pictA2"/>
            <dgm:constr type="t" for="ch" forName="pictA2"/>
            <dgm:constr type="w" for="ch" forName="pictA2" refType="h" fact="0.608"/>
            <dgm:constr type="h" for="ch" forName="pictA2" refType="h" fact="0.608"/>
            <dgm:constr type="l" for="ch" forName="pictB2"/>
            <dgm:constr type="t" for="ch" forName="pictB2"/>
            <dgm:constr type="w" for="ch" forName="pictB2" refType="h" fact="0.608"/>
            <dgm:constr type="h" for="ch" forName="pictB2" refType="h" fact="0.608"/>
            <dgm:constr type="r" for="ch" forName="twoDotsPict" refType="r" refFor="ch" refForName="pictA2"/>
            <dgm:constr type="b" for="ch" forName="twoDotsPict" refType="b" refFor="ch" refForName="pictA2"/>
            <dgm:constr type="rOff" for="ch" forName="twoDotsPict" refType="userD" fact="-1"/>
            <dgm:constr type="bOff" for="ch" forName="twoDotsPict" refType="userD" fact="-1"/>
            <dgm:constr type="w" for="ch" forName="twoDotsPict" refType="userD" fact="2.5"/>
            <dgm:constr type="h" for="ch" forName="twoDotsPict" refType="userD"/>
            <dgm:constr type="l" for="ch" forName="pictA3"/>
            <dgm:constr type="b" for="ch" forName="pictA3" refType="h"/>
            <dgm:constr type="w" for="ch" forName="pictA3" refType="h" fact="0.371"/>
            <dgm:constr type="h" for="ch" forName="pictA3" refType="h" fact="0.371"/>
            <dgm:constr type="l" for="ch" forName="pictB3"/>
            <dgm:constr type="b" for="ch" forName="pictB3" refType="h"/>
            <dgm:constr type="w" for="ch" forName="pictB3" refType="h" fact="0.371"/>
            <dgm:constr type="h" for="ch" forName="pictB3" refType="h" fact="0.371"/>
            <dgm:constr type="r" for="ch" forName="threeDotsPict" refType="r" refFor="ch" refForName="pictA3"/>
            <dgm:constr type="b" for="ch" forName="threeDotsPict" refType="b" refFor="ch" refForName="pictA3"/>
            <dgm:constr type="rOff" for="ch" forName="threeDotsPict" refType="userD" fact="-1"/>
            <dgm:constr type="bOff" for="ch" forName="threeDotsPict" refType="userD" fact="-1"/>
            <dgm:constr type="w" for="ch" forName="threeDotsPict" refType="userD" fact="3.25"/>
            <dgm:constr type="h" for="ch" forName="threeDotsPict" refType="userD" fact="3.25"/>
            <dgm:constr type="r" for="ch" forName="pictA4" refType="r" refFor="ch" refForName="space2"/>
            <dgm:constr type="b" for="ch" forName="pictA4" refType="h"/>
            <dgm:constr type="w" for="ch" forName="pictA4" refType="h" fact="0.216"/>
            <dgm:constr type="h" for="ch" forName="pictA4" refType="h" fact="0.216"/>
            <dgm:constr type="r" for="ch" forName="pictB4" refType="r" refFor="ch" refForName="space2"/>
            <dgm:constr type="b" for="ch" forName="pictB4" refType="h"/>
            <dgm:constr type="w" for="ch" forName="pictB4" refType="h" fact="0.216"/>
            <dgm:constr type="h" for="ch" forName="pictB4" refType="h" fact="0.216"/>
            <dgm:constr type="r" for="ch" forName="fourDotsPict" refType="r" refFor="ch" refForName="pictA4"/>
            <dgm:constr type="b" for="ch" forName="fourDotsPict" refType="b" refFor="ch" refForName="pictA4"/>
            <dgm:constr type="rOff" for="ch" forName="fourDotsPict" refType="userD" fact="-1"/>
            <dgm:constr type="bOff" for="ch" forName="fourDotsPict" refType="userD" fact="-1"/>
            <dgm:constr type="w" for="ch" forName="fourDotsPict" refType="userD" fact="2.5"/>
            <dgm:constr type="h" for="ch" forName="fourDotsPict" refType="userD" fact="2.5"/>
            <dgm:constr type="r" for="ch" forName="pictA5" refType="r" refFor="ch" refForName="space2"/>
            <dgm:constr type="t" for="ch" forName="pictA5" refType="h" fact="0.629"/>
            <dgm:constr type="w" for="ch" forName="pictA5" refType="h" fact="0.216"/>
            <dgm:constr type="h" for="ch" forName="pictA5" refType="h" fact="0.133"/>
            <dgm:constr type="r" for="ch" forName="pictB5" refType="r" refFor="ch" refForName="space2"/>
            <dgm:constr type="t" for="ch" forName="pictB5" refType="h" fact="0.629"/>
            <dgm:constr type="w" for="ch" forName="pictB5" refType="h" fact="0.216"/>
            <dgm:constr type="h" for="ch" forName="pictB5" refType="h" fact="0.133"/>
            <dgm:constr type="r" for="ch" forName="fiveDotsPict" refType="r" refFor="ch" refForName="pictA5"/>
            <dgm:constr type="b" for="ch" forName="fiveDotsPict" refType="b" refFor="ch" refForName="pictA5"/>
            <dgm:constr type="rOff" for="ch" forName="fiveDotsPict" refType="userD" fact="-1"/>
            <dgm:constr type="bOff" for="ch" forName="fiveDotsPict" refType="userD" fact="-1"/>
            <dgm:constr type="w" for="ch" forName="fiveDotsPict" refType="userD" fact="3.25"/>
            <dgm:constr type="h" for="ch" forName="fiveDotsPict" refType="userD" fact="3.25"/>
          </dgm:constrLst>
        </dgm:else>
      </dgm:choose>
      <dgm:layoutNode name="space1">
        <dgm:alg type="sp"/>
        <dgm:shape xmlns:r="http://schemas.openxmlformats.org/officeDocument/2006/relationships" r:blip="">
          <dgm:adjLst/>
        </dgm:shape>
      </dgm:layoutNode>
      <dgm:layoutNode name="space2">
        <dgm:alg type="sp"/>
        <dgm:shape xmlns:r="http://schemas.openxmlformats.org/officeDocument/2006/relationships" r:blip="">
          <dgm:adjLst/>
        </dgm:shape>
      </dgm:layoutNode>
      <dgm:choose name="Name6">
        <dgm:if name="Name7" axis="ch" ptType="node" func="cnt" op="gte" val="1">
          <dgm:forEach name="Name8" axis="ch" ptType="sibTrans" hideLastTrans="0" cnt="1">
            <dgm:layoutNode name="pictA1">
              <dgm:alg type="sp"/>
              <dgm:shape xmlns:r="http://schemas.openxmlformats.org/officeDocument/2006/relationships" r:blip="">
                <dgm:adjLst/>
              </dgm:shape>
              <dgm:presOf/>
              <dgm:forEach name="Name9" ref="imageRepeat"/>
            </dgm:layoutNode>
            <dgm:layoutNode name="oneDotPict">
              <dgm:alg type="composite"/>
              <dgm:shape xmlns:r="http://schemas.openxmlformats.org/officeDocument/2006/relationships" r:blip="">
                <dgm:adjLst/>
              </dgm:shape>
              <dgm:presOf/>
              <dgm:constrLst>
                <dgm:constr type="userD"/>
                <dgm:constr type="w" for="ch" forName="dotPict_11" refType="userD"/>
                <dgm:constr type="h" for="ch" forName="dotPict_11" refType="userD"/>
              </dgm:constrLst>
              <dgm:layoutNode name="dotPict_11" styleLbl="solidFgAcc1">
                <dgm:alg type="sp"/>
                <dgm:shape xmlns:r="http://schemas.openxmlformats.org/officeDocument/2006/relationships" type="ellipse" r:blip="">
                  <dgm:adjLst/>
                </dgm:shape>
                <dgm:presOf/>
              </dgm:layoutNode>
            </dgm:layoutNode>
          </dgm:forEach>
        </dgm:if>
        <dgm:else name="Name10">
          <dgm:layoutNode name="pictB1" styleLbl="alignNode1">
            <dgm:alg type="sp"/>
            <dgm:shape xmlns:r="http://schemas.openxmlformats.org/officeDocument/2006/relationships" type="rect" r:blip="">
              <dgm:adjLst/>
            </dgm:shape>
            <dgm:presOf/>
          </dgm:layoutNode>
        </dgm:else>
      </dgm:choose>
      <dgm:choose name="Name11">
        <dgm:if name="Name12" axis="ch" ptType="node" func="cnt" op="gte" val="2">
          <dgm:forEach name="Name13" axis="ch" ptType="sibTrans" hideLastTrans="0" st="2" cnt="1">
            <dgm:layoutNode name="pictA2">
              <dgm:alg type="sp"/>
              <dgm:shape xmlns:r="http://schemas.openxmlformats.org/officeDocument/2006/relationships" r:blip="">
                <dgm:adjLst/>
              </dgm:shape>
              <dgm:presOf/>
              <dgm:forEach name="Name14" ref="imageRepeat"/>
            </dgm:layoutNode>
            <dgm:layoutNode name="twoDotsPict">
              <dgm:alg type="composite"/>
              <dgm:shape xmlns:r="http://schemas.openxmlformats.org/officeDocument/2006/relationships" r:blip="">
                <dgm:adjLst/>
              </dgm:shape>
              <dgm:presOf/>
              <dgm:constrLst>
                <dgm:constr type="userD"/>
                <dgm:constr type="w" for="ch" forName="dotPict_21" refType="userD"/>
                <dgm:constr type="h" for="ch" forName="dotPict_21" refType="userD"/>
                <dgm:constr type="l" for="ch" forName="dotPict_22" refType="userD" fact="1.5"/>
                <dgm:constr type="w" for="ch" forName="dotPict_22" refType="userD"/>
                <dgm:constr type="h" for="ch" forName="dotPict_22" refType="userD"/>
              </dgm:constrLst>
              <dgm:layoutNode name="dotPict_21" styleLbl="solidFgAcc1">
                <dgm:alg type="sp"/>
                <dgm:shape xmlns:r="http://schemas.openxmlformats.org/officeDocument/2006/relationships" type="ellipse" r:blip="">
                  <dgm:adjLst/>
                </dgm:shape>
                <dgm:presOf/>
              </dgm:layoutNode>
              <dgm:layoutNode name="dotPict_22" styleLbl="solidFgAcc1">
                <dgm:alg type="sp"/>
                <dgm:shape xmlns:r="http://schemas.openxmlformats.org/officeDocument/2006/relationships" type="ellipse" r:blip="">
                  <dgm:adjLst/>
                </dgm:shape>
                <dgm:presOf/>
              </dgm:layoutNode>
            </dgm:layoutNode>
          </dgm:forEach>
        </dgm:if>
        <dgm:else name="Name15">
          <dgm:layoutNode name="pictB2" styleLbl="alignNode1">
            <dgm:alg type="sp"/>
            <dgm:shape xmlns:r="http://schemas.openxmlformats.org/officeDocument/2006/relationships" type="rect" r:blip="">
              <dgm:adjLst/>
            </dgm:shape>
            <dgm:presOf/>
          </dgm:layoutNode>
        </dgm:else>
      </dgm:choose>
      <dgm:choose name="Name16">
        <dgm:if name="Name17" axis="ch" ptType="node" func="cnt" op="gte" val="3">
          <dgm:forEach name="Name18" axis="ch" ptType="sibTrans" hideLastTrans="0" st="3" cnt="1">
            <dgm:layoutNode name="pictA3">
              <dgm:alg type="sp"/>
              <dgm:shape xmlns:r="http://schemas.openxmlformats.org/officeDocument/2006/relationships" r:blip="">
                <dgm:adjLst/>
              </dgm:shape>
              <dgm:presOf/>
              <dgm:forEach name="Name19" ref="imageRepeat"/>
            </dgm:layoutNode>
            <dgm:layoutNode name="threeDotsPict">
              <dgm:alg type="composite"/>
              <dgm:shape xmlns:r="http://schemas.openxmlformats.org/officeDocument/2006/relationships" r:blip="">
                <dgm:adjLst/>
              </dgm:shape>
              <dgm:presOf/>
              <dgm:constrLst>
                <dgm:constr type="userD"/>
                <dgm:constr type="l" for="ch" forName="dotPict_31"/>
                <dgm:constr type="t" for="ch" forName="dotPict_31" refType="userD" fact="2.25"/>
                <dgm:constr type="w" for="ch" forName="dotPict_31" refType="userD"/>
                <dgm:constr type="h" for="ch" forName="dotPict_31" refType="userD"/>
                <dgm:constr type="l" for="ch" forName="dotPict_32" refType="userD" fact="1.125"/>
                <dgm:constr type="t" for="ch" forName="dotPict_32" refType="userD" fact="1.125"/>
                <dgm:constr type="w" for="ch" forName="dotPict_32" refType="userD"/>
                <dgm:constr type="h" for="ch" forName="dotPict_32" refType="userD"/>
                <dgm:constr type="l" for="ch" forName="dotPict_33" refType="userD" fact="2.25"/>
                <dgm:constr type="t" for="ch" forName="dotPict_33"/>
                <dgm:constr type="w" for="ch" forName="dotPict_33" refType="userD"/>
                <dgm:constr type="h" for="ch" forName="dotPict_33" refType="userD"/>
              </dgm:constrLst>
              <dgm:layoutNode name="dotPict_31" styleLbl="solidFgAcc1">
                <dgm:alg type="sp"/>
                <dgm:shape xmlns:r="http://schemas.openxmlformats.org/officeDocument/2006/relationships" type="ellipse" r:blip="">
                  <dgm:adjLst/>
                </dgm:shape>
                <dgm:presOf/>
              </dgm:layoutNode>
              <dgm:layoutNode name="dotPict_32" styleLbl="solidFgAcc1">
                <dgm:alg type="sp"/>
                <dgm:shape xmlns:r="http://schemas.openxmlformats.org/officeDocument/2006/relationships" type="ellipse" r:blip="">
                  <dgm:adjLst/>
                </dgm:shape>
                <dgm:presOf/>
              </dgm:layoutNode>
              <dgm:layoutNode name="dotPict_33" styleLbl="solidFgAcc1">
                <dgm:alg type="sp"/>
                <dgm:shape xmlns:r="http://schemas.openxmlformats.org/officeDocument/2006/relationships" type="ellipse" r:blip="">
                  <dgm:adjLst/>
                </dgm:shape>
                <dgm:presOf/>
              </dgm:layoutNode>
            </dgm:layoutNode>
          </dgm:forEach>
        </dgm:if>
        <dgm:else name="Name20">
          <dgm:layoutNode name="pictB3" styleLbl="alignNode1">
            <dgm:alg type="sp"/>
            <dgm:shape xmlns:r="http://schemas.openxmlformats.org/officeDocument/2006/relationships" type="rect" r:blip="">
              <dgm:adjLst/>
            </dgm:shape>
            <dgm:presOf/>
          </dgm:layoutNode>
        </dgm:else>
      </dgm:choose>
      <dgm:choose name="Name21">
        <dgm:if name="Name22" axis="ch" ptType="node" func="cnt" op="gte" val="4">
          <dgm:forEach name="Name23" axis="ch" ptType="sibTrans" hideLastTrans="0" st="4" cnt="1">
            <dgm:layoutNode name="pictA4">
              <dgm:alg type="sp"/>
              <dgm:shape xmlns:r="http://schemas.openxmlformats.org/officeDocument/2006/relationships" r:blip="">
                <dgm:adjLst/>
              </dgm:shape>
              <dgm:presOf/>
              <dgm:forEach name="Name24" ref="imageRepeat"/>
            </dgm:layoutNode>
            <dgm:layoutNode name="fourDotsPict">
              <dgm:alg type="composite"/>
              <dgm:shape xmlns:r="http://schemas.openxmlformats.org/officeDocument/2006/relationships" r:blip="">
                <dgm:adjLst/>
              </dgm:shape>
              <dgm:presOf/>
              <dgm:constrLst>
                <dgm:constr type="userD"/>
                <dgm:constr type="w" for="ch" forName="dotPict_41" refType="userD"/>
                <dgm:constr type="h" for="ch" forName="dotPict_41" refType="userD"/>
                <dgm:constr type="l" for="ch" forName="dotPict_42" refType="userD" fact="1.5"/>
                <dgm:constr type="w" for="ch" forName="dotPict_42" refType="userD"/>
                <dgm:constr type="h" for="ch" forName="dotPict_42" refType="userD"/>
                <dgm:constr type="t" for="ch" forName="dotPict_43" refType="userD" fact="1.5"/>
                <dgm:constr type="w" for="ch" forName="dotPict_43" refType="userD"/>
                <dgm:constr type="h" for="ch" forName="dotPict_43" refType="userD"/>
                <dgm:constr type="l" for="ch" forName="dotPict_44" refType="userD" fact="1.5"/>
                <dgm:constr type="t" for="ch" forName="dotPict_44" refType="userD" fact="1.5"/>
                <dgm:constr type="w" for="ch" forName="dotPict_44" refType="userD"/>
                <dgm:constr type="h" for="ch" forName="dotPict_44" refType="userD"/>
              </dgm:constrLst>
              <dgm:layoutNode name="dotPict_41" styleLbl="solidFgAcc1">
                <dgm:alg type="sp"/>
                <dgm:shape xmlns:r="http://schemas.openxmlformats.org/officeDocument/2006/relationships" type="ellipse" r:blip="">
                  <dgm:adjLst/>
                </dgm:shape>
                <dgm:presOf/>
              </dgm:layoutNode>
              <dgm:layoutNode name="dotPict_42" styleLbl="solidFgAcc1">
                <dgm:alg type="sp"/>
                <dgm:shape xmlns:r="http://schemas.openxmlformats.org/officeDocument/2006/relationships" type="ellipse" r:blip="">
                  <dgm:adjLst/>
                </dgm:shape>
                <dgm:presOf/>
              </dgm:layoutNode>
              <dgm:layoutNode name="dotPict_43" styleLbl="solidFgAcc1">
                <dgm:alg type="sp"/>
                <dgm:shape xmlns:r="http://schemas.openxmlformats.org/officeDocument/2006/relationships" type="ellipse" r:blip="">
                  <dgm:adjLst/>
                </dgm:shape>
                <dgm:presOf/>
              </dgm:layoutNode>
              <dgm:layoutNode name="dotPict_44" styleLbl="solidFgAcc1">
                <dgm:alg type="sp"/>
                <dgm:shape xmlns:r="http://schemas.openxmlformats.org/officeDocument/2006/relationships" type="ellipse" r:blip="">
                  <dgm:adjLst/>
                </dgm:shape>
                <dgm:presOf/>
              </dgm:layoutNode>
            </dgm:layoutNode>
          </dgm:forEach>
        </dgm:if>
        <dgm:else name="Name25">
          <dgm:layoutNode name="pictB4" styleLbl="alignNode1">
            <dgm:alg type="sp"/>
            <dgm:shape xmlns:r="http://schemas.openxmlformats.org/officeDocument/2006/relationships" type="rect" r:blip="">
              <dgm:adjLst/>
            </dgm:shape>
            <dgm:presOf/>
          </dgm:layoutNode>
        </dgm:else>
      </dgm:choose>
      <dgm:choose name="Name26">
        <dgm:if name="Name27" axis="ch" ptType="node" func="cnt" op="gte" val="5">
          <dgm:forEach name="Name28" axis="ch" ptType="sibTrans" hideLastTrans="0" st="5" cnt="1">
            <dgm:layoutNode name="pictA5">
              <dgm:alg type="sp"/>
              <dgm:shape xmlns:r="http://schemas.openxmlformats.org/officeDocument/2006/relationships" r:blip="">
                <dgm:adjLst/>
              </dgm:shape>
              <dgm:presOf/>
              <dgm:forEach name="Name29" ref="imageRepeat"/>
            </dgm:layoutNode>
            <dgm:layoutNode name="fiveDotsPict">
              <dgm:alg type="composite"/>
              <dgm:shape xmlns:r="http://schemas.openxmlformats.org/officeDocument/2006/relationships" r:blip="">
                <dgm:adjLst/>
              </dgm:shape>
              <dgm:presOf/>
              <dgm:constrLst>
                <dgm:constr type="userD"/>
                <dgm:constr type="l" for="ch" forName="dotPict_51"/>
                <dgm:constr type="t" for="ch" forName="dotPict_51" refType="userD" fact="2.25"/>
                <dgm:constr type="w" for="ch" forName="dotPict_51" refType="userD"/>
                <dgm:constr type="h" for="ch" forName="dotPict_51" refType="userD"/>
                <dgm:constr type="l" for="ch" forName="dotPict_52" refType="userD" fact="1.125"/>
                <dgm:constr type="t" for="ch" forName="dotPict_52" refType="userD" fact="1.125"/>
                <dgm:constr type="w" for="ch" forName="dotPict_52" refType="userD"/>
                <dgm:constr type="h" for="ch" forName="dotPict_52" refType="userD"/>
                <dgm:constr type="l" for="ch" forName="dotPict_53" refType="userD" fact="2.25"/>
                <dgm:constr type="t" for="ch" forName="dotPict_53"/>
                <dgm:constr type="w" for="ch" forName="dotPict_53" refType="userD"/>
                <dgm:constr type="h" for="ch" forName="dotPict_53" refType="userD"/>
                <dgm:constr type="l" for="ch" forName="dotPict_54"/>
                <dgm:constr type="t" for="ch" forName="dotPict_54"/>
                <dgm:constr type="w" for="ch" forName="dotPict_54" refType="userD"/>
                <dgm:constr type="h" for="ch" forName="dotPict_54" refType="userD"/>
                <dgm:constr type="l" for="ch" forName="dotPict_55" refType="userD" fact="2.25"/>
                <dgm:constr type="t" for="ch" forName="dotPict_55" refType="userD" fact="2.25"/>
                <dgm:constr type="w" for="ch" forName="dotPict_55" refType="userD"/>
                <dgm:constr type="h" for="ch" forName="dotPict_55" refType="userD"/>
              </dgm:constrLst>
              <dgm:layoutNode name="dotPict_51" styleLbl="solidFgAcc1">
                <dgm:alg type="sp"/>
                <dgm:shape xmlns:r="http://schemas.openxmlformats.org/officeDocument/2006/relationships" type="ellipse" r:blip="">
                  <dgm:adjLst/>
                </dgm:shape>
                <dgm:presOf/>
              </dgm:layoutNode>
              <dgm:layoutNode name="dotPict_52" styleLbl="solidFgAcc1">
                <dgm:alg type="sp"/>
                <dgm:shape xmlns:r="http://schemas.openxmlformats.org/officeDocument/2006/relationships" type="ellipse" r:blip="">
                  <dgm:adjLst/>
                </dgm:shape>
                <dgm:presOf/>
              </dgm:layoutNode>
              <dgm:layoutNode name="dotPict_53" styleLbl="solidFgAcc1">
                <dgm:alg type="sp"/>
                <dgm:shape xmlns:r="http://schemas.openxmlformats.org/officeDocument/2006/relationships" type="ellipse" r:blip="">
                  <dgm:adjLst/>
                </dgm:shape>
                <dgm:presOf/>
              </dgm:layoutNode>
              <dgm:layoutNode name="dotPict_54" styleLbl="solidFgAcc1">
                <dgm:alg type="sp"/>
                <dgm:shape xmlns:r="http://schemas.openxmlformats.org/officeDocument/2006/relationships" type="ellipse" r:blip="">
                  <dgm:adjLst/>
                </dgm:shape>
                <dgm:presOf/>
              </dgm:layoutNode>
              <dgm:layoutNode name="dotPict_55" styleLbl="solidFgAcc1">
                <dgm:alg type="sp"/>
                <dgm:shape xmlns:r="http://schemas.openxmlformats.org/officeDocument/2006/relationships" type="ellipse" r:blip="">
                  <dgm:adjLst/>
                </dgm:shape>
                <dgm:presOf/>
              </dgm:layoutNode>
            </dgm:layoutNode>
          </dgm:forEach>
        </dgm:if>
        <dgm:else name="Name30">
          <dgm:layoutNode name="pictB5" styleLbl="alignNode1">
            <dgm:alg type="sp"/>
            <dgm:shape xmlns:r="http://schemas.openxmlformats.org/officeDocument/2006/relationships" type="rect" r:blip="">
              <dgm:adjLst/>
            </dgm:shape>
            <dgm:presOf/>
          </dgm:layoutNode>
        </dgm:else>
      </dgm:choose>
    </dgm:layoutNode>
    <dgm:layoutNode name="txLine">
      <dgm:choose name="Name31">
        <dgm:if name="Name32" func="var" arg="dir" op="equ" val="norm">
          <dgm:alg type="lin">
            <dgm:param type="horzAlign" val="r"/>
          </dgm:alg>
        </dgm:if>
        <dgm:else name="Name33">
          <dgm:alg type="lin">
            <dgm:param type="horzAlign" val="l"/>
            <dgm:param type="linDir" val="fromR"/>
          </dgm:alg>
        </dgm:else>
      </dgm:choose>
      <dgm:constrLst>
        <dgm:constr type="primFontSz" for="ch" ptType="node" op="equ" val="65"/>
        <dgm:constr type="w" for="ch" ptType="node" refType="primFontSz" refFor="ch" refPtType="node" fact="0.5"/>
        <dgm:constr type="h" for="ch" ptType="node" refType="h"/>
      </dgm:constrLst>
      <dgm:ruleLst>
        <dgm:rule type="primFontSz" for="ch" ptType="node" val="5" fact="NaN" max="NaN"/>
      </dgm:ruleLst>
      <dgm:forEach name="Name34" axis="ch" ptType="node">
        <dgm:choose name="Name35">
          <dgm:if name="Name36" axis="self" ptType="node" func="pos" op="equ" val="1">
            <dgm:layoutNode name="oneDotTx">
              <dgm:alg type="composite"/>
              <dgm:shape xmlns:r="http://schemas.openxmlformats.org/officeDocument/2006/relationships" r:blip="">
                <dgm:adjLst/>
              </dgm:shape>
              <dgm:presOf/>
              <dgm:constrLst>
                <dgm:constr type="userD"/>
                <dgm:constr type="w" for="ch" forName="dotTx_11" refType="userD"/>
                <dgm:constr type="h" for="ch" forName="dotTx_11" refType="userD"/>
              </dgm:constrLst>
              <dgm:layoutNode name="dotTx_11" styleLbl="solidFgAcc1">
                <dgm:alg type="sp"/>
                <dgm:shape xmlns:r="http://schemas.openxmlformats.org/officeDocument/2006/relationships" type="ellipse" r:blip="">
                  <dgm:adjLst/>
                </dgm:shape>
                <dgm:presOf/>
              </dgm:layoutNode>
            </dgm:layoutNode>
            <dgm:layoutNode name="Name37"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if name="Name38" axis="self" ptType="node" func="pos" op="equ" val="2">
            <dgm:layoutNode name="twoDotsTx">
              <dgm:alg type="composite"/>
              <dgm:shape xmlns:r="http://schemas.openxmlformats.org/officeDocument/2006/relationships" r:blip="">
                <dgm:adjLst/>
              </dgm:shape>
              <dgm:presOf/>
              <dgm:constrLst>
                <dgm:constr type="userD"/>
                <dgm:constr type="w" for="ch" forName="dotTx_21" refType="userD"/>
                <dgm:constr type="h" for="ch" forName="dotTx_21" refType="userD"/>
                <dgm:constr type="l" for="ch" forName="dotTx_22" refType="userD" fact="1.5"/>
                <dgm:constr type="w" for="ch" forName="dotTx_22" refType="userD"/>
                <dgm:constr type="h" for="ch" forName="dotTx_22" refType="userD"/>
              </dgm:constrLst>
              <dgm:layoutNode name="dotTx_21" styleLbl="solidFgAcc1">
                <dgm:alg type="sp"/>
                <dgm:shape xmlns:r="http://schemas.openxmlformats.org/officeDocument/2006/relationships" type="ellipse" r:blip="">
                  <dgm:adjLst/>
                </dgm:shape>
                <dgm:presOf/>
              </dgm:layoutNode>
              <dgm:layoutNode name="dotTx_22" styleLbl="solidFgAcc1">
                <dgm:alg type="sp"/>
                <dgm:shape xmlns:r="http://schemas.openxmlformats.org/officeDocument/2006/relationships" type="ellipse" r:blip="">
                  <dgm:adjLst/>
                </dgm:shape>
                <dgm:presOf/>
              </dgm:layoutNode>
            </dgm:layoutNode>
            <dgm:layoutNode name="Name39"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if name="Name40" axis="self" ptType="node" func="pos" op="equ" val="3">
            <dgm:layoutNode name="threeDotsTx">
              <dgm:alg type="composite"/>
              <dgm:shape xmlns:r="http://schemas.openxmlformats.org/officeDocument/2006/relationships" r:blip="">
                <dgm:adjLst/>
              </dgm:shape>
              <dgm:presOf/>
              <dgm:constrLst>
                <dgm:constr type="userD"/>
                <dgm:constr type="l" for="ch" forName="dotTx_31"/>
                <dgm:constr type="t" for="ch" forName="dotTx_31" refType="userD" fact="2.25"/>
                <dgm:constr type="w" for="ch" forName="dotTx_31" refType="userD"/>
                <dgm:constr type="h" for="ch" forName="dotTx_31" refType="userD"/>
                <dgm:constr type="l" for="ch" forName="dotTx_32" refType="userD" fact="1.125"/>
                <dgm:constr type="t" for="ch" forName="dotTx_32" refType="userD" fact="1.125"/>
                <dgm:constr type="w" for="ch" forName="dotTx_32" refType="userD"/>
                <dgm:constr type="h" for="ch" forName="dotTx_32" refType="userD"/>
                <dgm:constr type="l" for="ch" forName="dotTx_33" refType="userD" fact="2.25"/>
                <dgm:constr type="t" for="ch" forName="dotTx_33"/>
                <dgm:constr type="w" for="ch" forName="dotTx_33" refType="userD"/>
                <dgm:constr type="h" for="ch" forName="dotTx_33" refType="userD"/>
              </dgm:constrLst>
              <dgm:layoutNode name="dotTx_31" styleLbl="solidFgAcc1">
                <dgm:alg type="sp"/>
                <dgm:shape xmlns:r="http://schemas.openxmlformats.org/officeDocument/2006/relationships" type="ellipse" r:blip="">
                  <dgm:adjLst/>
                </dgm:shape>
                <dgm:presOf/>
              </dgm:layoutNode>
              <dgm:layoutNode name="dotTx_32" styleLbl="solidFgAcc1">
                <dgm:alg type="sp"/>
                <dgm:shape xmlns:r="http://schemas.openxmlformats.org/officeDocument/2006/relationships" type="ellipse" r:blip="">
                  <dgm:adjLst/>
                </dgm:shape>
                <dgm:presOf/>
              </dgm:layoutNode>
              <dgm:layoutNode name="dotTx_33" styleLbl="solidFgAcc1">
                <dgm:alg type="sp"/>
                <dgm:shape xmlns:r="http://schemas.openxmlformats.org/officeDocument/2006/relationships" type="ellipse" r:blip="">
                  <dgm:adjLst/>
                </dgm:shape>
                <dgm:presOf/>
              </dgm:layoutNode>
            </dgm:layoutNode>
            <dgm:layoutNode name="Name41"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if name="Name42" axis="self" ptType="node" func="pos" op="equ" val="4">
            <dgm:layoutNode name="fourDotsTx">
              <dgm:alg type="composite"/>
              <dgm:shape xmlns:r="http://schemas.openxmlformats.org/officeDocument/2006/relationships" r:blip="">
                <dgm:adjLst/>
              </dgm:shape>
              <dgm:presOf/>
              <dgm:constrLst>
                <dgm:constr type="userD"/>
                <dgm:constr type="w" for="ch" forName="dotTx_41" refType="userD"/>
                <dgm:constr type="h" for="ch" forName="dotTx_41" refType="userD"/>
                <dgm:constr type="l" for="ch" forName="dotTx_42" refType="userD" fact="1.5"/>
                <dgm:constr type="w" for="ch" forName="dotTx_42" refType="userD"/>
                <dgm:constr type="h" for="ch" forName="dotTx_42" refType="userD"/>
                <dgm:constr type="t" for="ch" forName="dotTx_43" refType="userD" fact="1.5"/>
                <dgm:constr type="w" for="ch" forName="dotTx_43" refType="userD"/>
                <dgm:constr type="h" for="ch" forName="dotTx_43" refType="userD"/>
                <dgm:constr type="l" for="ch" forName="dotTx_44" refType="userD" fact="1.5"/>
                <dgm:constr type="t" for="ch" forName="dotTx_44" refType="userD" fact="1.5"/>
                <dgm:constr type="w" for="ch" forName="dotTx_44" refType="userD"/>
                <dgm:constr type="h" for="ch" forName="dotTx_44" refType="userD"/>
              </dgm:constrLst>
              <dgm:layoutNode name="dotTx_41" styleLbl="solidFgAcc1">
                <dgm:alg type="sp"/>
                <dgm:shape xmlns:r="http://schemas.openxmlformats.org/officeDocument/2006/relationships" type="ellipse" r:blip="">
                  <dgm:adjLst/>
                </dgm:shape>
                <dgm:presOf/>
              </dgm:layoutNode>
              <dgm:layoutNode name="dotTx_42" styleLbl="solidFgAcc1">
                <dgm:alg type="sp"/>
                <dgm:shape xmlns:r="http://schemas.openxmlformats.org/officeDocument/2006/relationships" type="ellipse" r:blip="">
                  <dgm:adjLst/>
                </dgm:shape>
                <dgm:presOf/>
              </dgm:layoutNode>
              <dgm:layoutNode name="dotTx_43" styleLbl="solidFgAcc1">
                <dgm:alg type="sp"/>
                <dgm:shape xmlns:r="http://schemas.openxmlformats.org/officeDocument/2006/relationships" type="ellipse" r:blip="">
                  <dgm:adjLst/>
                </dgm:shape>
                <dgm:presOf/>
              </dgm:layoutNode>
              <dgm:layoutNode name="dotTx_44" styleLbl="solidFgAcc1">
                <dgm:alg type="sp"/>
                <dgm:shape xmlns:r="http://schemas.openxmlformats.org/officeDocument/2006/relationships" type="ellipse" r:blip="">
                  <dgm:adjLst/>
                </dgm:shape>
                <dgm:presOf/>
              </dgm:layoutNode>
            </dgm:layoutNode>
            <dgm:layoutNode name="Name43"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if name="Name44" axis="self" ptType="node" func="pos" op="equ" val="5">
            <dgm:layoutNode name="fiveDotsTx">
              <dgm:alg type="composite"/>
              <dgm:shape xmlns:r="http://schemas.openxmlformats.org/officeDocument/2006/relationships" r:blip="">
                <dgm:adjLst/>
              </dgm:shape>
              <dgm:presOf/>
              <dgm:constrLst>
                <dgm:constr type="userD"/>
                <dgm:constr type="l" for="ch" forName="dotTx_51"/>
                <dgm:constr type="t" for="ch" forName="dotTx_51" refType="userD" fact="2.25"/>
                <dgm:constr type="w" for="ch" forName="dotTx_51" refType="userD"/>
                <dgm:constr type="h" for="ch" forName="dotTx_51" refType="userD"/>
                <dgm:constr type="l" for="ch" forName="dotTx_52" refType="userD" fact="1.125"/>
                <dgm:constr type="t" for="ch" forName="dotTx_52" refType="userD" fact="1.125"/>
                <dgm:constr type="w" for="ch" forName="dotTx_52" refType="userD"/>
                <dgm:constr type="h" for="ch" forName="dotTx_52" refType="userD"/>
                <dgm:constr type="l" for="ch" forName="dotTx_53" refType="userD" fact="2.25"/>
                <dgm:constr type="t" for="ch" forName="dotTx_53"/>
                <dgm:constr type="w" for="ch" forName="dotTx_53" refType="userD"/>
                <dgm:constr type="h" for="ch" forName="dotTx_53" refType="userD"/>
                <dgm:constr type="l" for="ch" forName="dotTx_54"/>
                <dgm:constr type="t" for="ch" forName="dotTx_54"/>
                <dgm:constr type="w" for="ch" forName="dotTx_54" refType="userD"/>
                <dgm:constr type="h" for="ch" forName="dotTx_54" refType="userD"/>
                <dgm:constr type="l" for="ch" forName="dotTx_55" refType="userD" fact="2.25"/>
                <dgm:constr type="t" for="ch" forName="dotTx_55" refType="userD" fact="2.25"/>
                <dgm:constr type="w" for="ch" forName="dotTx_55" refType="userD"/>
                <dgm:constr type="h" for="ch" forName="dotTx_55" refType="userD"/>
              </dgm:constrLst>
              <dgm:layoutNode name="dotTx_51" styleLbl="solidFgAcc1">
                <dgm:alg type="sp"/>
                <dgm:shape xmlns:r="http://schemas.openxmlformats.org/officeDocument/2006/relationships" type="ellipse" r:blip="">
                  <dgm:adjLst/>
                </dgm:shape>
                <dgm:presOf/>
              </dgm:layoutNode>
              <dgm:layoutNode name="dotTx_52" styleLbl="solidFgAcc1">
                <dgm:alg type="sp"/>
                <dgm:shape xmlns:r="http://schemas.openxmlformats.org/officeDocument/2006/relationships" type="ellipse" r:blip="">
                  <dgm:adjLst/>
                </dgm:shape>
                <dgm:presOf/>
              </dgm:layoutNode>
              <dgm:layoutNode name="dotTx_53" styleLbl="solidFgAcc1">
                <dgm:alg type="sp"/>
                <dgm:shape xmlns:r="http://schemas.openxmlformats.org/officeDocument/2006/relationships" type="ellipse" r:blip="">
                  <dgm:adjLst/>
                </dgm:shape>
                <dgm:presOf/>
              </dgm:layoutNode>
              <dgm:layoutNode name="dotTx_54" styleLbl="solidFgAcc1">
                <dgm:alg type="sp"/>
                <dgm:shape xmlns:r="http://schemas.openxmlformats.org/officeDocument/2006/relationships" type="ellipse" r:blip="">
                  <dgm:adjLst/>
                </dgm:shape>
                <dgm:presOf/>
              </dgm:layoutNode>
              <dgm:layoutNode name="dotTx_55" styleLbl="solidFgAcc1">
                <dgm:alg type="sp"/>
                <dgm:shape xmlns:r="http://schemas.openxmlformats.org/officeDocument/2006/relationships" type="ellipse" r:blip="">
                  <dgm:adjLst/>
                </dgm:shape>
                <dgm:presOf/>
              </dgm:layoutNode>
            </dgm:layoutNode>
            <dgm:layoutNode name="Name45"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else name="Name46"/>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2#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A76EB9D5-7E1A-4433-8B21-2237CC26FA2C}" type="datetimeFigureOut">
              <a:rPr lang="en-US" dirty="0"/>
              <a:pPr/>
              <a:t>2/6/2020</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598A19-B9D6-4696-A74D-9FEF900C8B6A}" type="datetimeFigureOut">
              <a:rPr lang="en-US" dirty="0"/>
              <a:pPr/>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205100-39B0-4914-BBD6-34F267582565}" type="datetimeFigureOut">
              <a:rPr lang="en-US" dirty="0"/>
              <a:pPr/>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9EF837-FEDB-44F2-8FB5-4F56FC548A33}" type="datetimeFigureOut">
              <a:rPr lang="en-US" dirty="0"/>
              <a:pPr/>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pic>
        <p:nvPicPr>
          <p:cNvPr id="7" name="Picture 6" descr="03-53-59-logo copy.png"/>
          <p:cNvPicPr>
            <a:picLocks noChangeAspect="1"/>
          </p:cNvPicPr>
          <p:nvPr userDrawn="1"/>
        </p:nvPicPr>
        <p:blipFill>
          <a:blip r:embed="rId2"/>
          <a:srcRect l="10265" r="11258" b="14317"/>
          <a:stretch>
            <a:fillRect/>
          </a:stretch>
        </p:blipFill>
        <p:spPr>
          <a:xfrm>
            <a:off x="10173400" y="392107"/>
            <a:ext cx="1638175" cy="1586115"/>
          </a:xfrm>
          <a:prstGeom prst="rect">
            <a:avLst/>
          </a:prstGeom>
          <a:effectLst>
            <a:glow rad="228600">
              <a:schemeClr val="accent2">
                <a:satMod val="175000"/>
                <a:alpha val="40000"/>
              </a:schemeClr>
            </a:glow>
            <a:softEdge rad="31750"/>
          </a:effectLst>
        </p:spPr>
      </p:pic>
      <p:pic>
        <p:nvPicPr>
          <p:cNvPr id="8" name="Picture 7"/>
          <p:cNvPicPr>
            <a:picLocks noChangeAspect="1"/>
          </p:cNvPicPr>
          <p:nvPr userDrawn="1"/>
        </p:nvPicPr>
        <p:blipFill rotWithShape="1">
          <a:blip r:embed="rId3">
            <a:extLst>
              <a:ext uri="{28A0092B-C50C-407E-A947-70E740481C1C}">
                <a14:useLocalDpi xmlns:a14="http://schemas.microsoft.com/office/drawing/2010/main" val="0"/>
              </a:ext>
            </a:extLst>
          </a:blip>
          <a:srcRect l="24148" t="11947" r="25663" b="10313"/>
          <a:stretch/>
        </p:blipFill>
        <p:spPr>
          <a:xfrm>
            <a:off x="389464" y="4857750"/>
            <a:ext cx="1467123" cy="1627676"/>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4EC2AB55-62C0-407E-B706-C907B44B0BFC}" type="datetimeFigureOut">
              <a:rPr lang="en-US" dirty="0"/>
              <a:pPr/>
              <a:t>2/6/2020</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FBB33F-FEF5-4E73-A5F9-307689FE77C6}" type="datetimeFigureOut">
              <a:rPr lang="en-US" dirty="0"/>
              <a:pPr/>
              <a:t>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4B5FA4-F0B8-4D71-BC92-932E3A1502F8}" type="datetimeFigureOut">
              <a:rPr lang="en-US" dirty="0"/>
              <a:pPr/>
              <a:t>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D89F80-C2CE-4D6A-80E4-D3515AD92BC6}" type="datetimeFigureOut">
              <a:rPr lang="en-US" dirty="0"/>
              <a:pPr/>
              <a:t>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4220E-EF40-477E-B84C-637FC7CE78DB}" type="datetimeFigureOut">
              <a:rPr lang="en-US" dirty="0"/>
              <a:pPr/>
              <a:t>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FD0B8D63-E026-4E54-B301-C824E1BD14F3}" type="datetimeFigureOut">
              <a:rPr lang="en-US" dirty="0"/>
              <a:pPr/>
              <a:t>2/6/2020</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C423185-9573-406A-8068-0AB4F2335019}" type="datetimeFigureOut">
              <a:rPr lang="en-US" dirty="0"/>
              <a:pPr/>
              <a:t>2/6/2020</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C5516DA-9D86-4E1E-A623-C11F9F74EB59}" type="datetimeFigureOut">
              <a:rPr lang="en-US" dirty="0"/>
              <a:pPr/>
              <a:t>2/6/2020</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b="1" dirty="0" smtClean="0"/>
              <a:t>Personality:</a:t>
            </a:r>
            <a:br>
              <a:rPr lang="en-CA" b="1" dirty="0" smtClean="0"/>
            </a:br>
            <a:r>
              <a:rPr lang="en-CA" sz="4400" b="1" dirty="0" smtClean="0"/>
              <a:t>Meaning, Concept &amp; Type</a:t>
            </a:r>
            <a:endParaRPr lang="en-CA" sz="4400" b="1" dirty="0"/>
          </a:p>
        </p:txBody>
      </p:sp>
      <p:sp>
        <p:nvSpPr>
          <p:cNvPr id="3" name="Subtitle 2"/>
          <p:cNvSpPr>
            <a:spLocks noGrp="1"/>
          </p:cNvSpPr>
          <p:nvPr>
            <p:ph type="subTitle" idx="1"/>
          </p:nvPr>
        </p:nvSpPr>
        <p:spPr/>
        <p:txBody>
          <a:bodyPr>
            <a:noAutofit/>
          </a:bodyPr>
          <a:lstStyle/>
          <a:p>
            <a:r>
              <a:rPr lang="en-CA" sz="3200" b="1" dirty="0" smtClean="0"/>
              <a:t>Ishan Vinay Pandya</a:t>
            </a:r>
            <a:endParaRPr lang="en-CA" sz="3200" b="1" dirty="0"/>
          </a:p>
        </p:txBody>
      </p:sp>
    </p:spTree>
    <p:extLst>
      <p:ext uri="{BB962C8B-B14F-4D97-AF65-F5344CB8AC3E}">
        <p14:creationId xmlns:p14="http://schemas.microsoft.com/office/powerpoint/2010/main" val="9474441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83941147"/>
              </p:ext>
            </p:extLst>
          </p:nvPr>
        </p:nvGraphicFramePr>
        <p:xfrm>
          <a:off x="781050" y="604494"/>
          <a:ext cx="10448925" cy="5720106"/>
        </p:xfrm>
        <a:graphic>
          <a:graphicData uri="http://schemas.openxmlformats.org/drawingml/2006/table">
            <a:tbl>
              <a:tblPr firstRow="1" bandRow="1">
                <a:tableStyleId>{8FD4443E-F989-4FC4-A0C8-D5A2AF1F390B}</a:tableStyleId>
              </a:tblPr>
              <a:tblGrid>
                <a:gridCol w="3482975">
                  <a:extLst>
                    <a:ext uri="{9D8B030D-6E8A-4147-A177-3AD203B41FA5}">
                      <a16:colId xmlns="" xmlns:a16="http://schemas.microsoft.com/office/drawing/2014/main" val="20000"/>
                    </a:ext>
                  </a:extLst>
                </a:gridCol>
                <a:gridCol w="3482975">
                  <a:extLst>
                    <a:ext uri="{9D8B030D-6E8A-4147-A177-3AD203B41FA5}">
                      <a16:colId xmlns="" xmlns:a16="http://schemas.microsoft.com/office/drawing/2014/main" val="20001"/>
                    </a:ext>
                  </a:extLst>
                </a:gridCol>
                <a:gridCol w="3482975">
                  <a:extLst>
                    <a:ext uri="{9D8B030D-6E8A-4147-A177-3AD203B41FA5}">
                      <a16:colId xmlns="" xmlns:a16="http://schemas.microsoft.com/office/drawing/2014/main" val="20002"/>
                    </a:ext>
                  </a:extLst>
                </a:gridCol>
              </a:tblGrid>
              <a:tr h="817158">
                <a:tc>
                  <a:txBody>
                    <a:bodyPr/>
                    <a:lstStyle/>
                    <a:p>
                      <a:pPr algn="ctr"/>
                      <a:r>
                        <a:rPr lang="en-US" sz="4000" dirty="0" smtClean="0"/>
                        <a:t>Vata</a:t>
                      </a:r>
                      <a:endParaRPr 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r>
                        <a:rPr lang="en-US" sz="4000" dirty="0" smtClean="0"/>
                        <a:t>Pitta</a:t>
                      </a:r>
                      <a:endParaRPr 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r>
                        <a:rPr lang="en-US" sz="4000" dirty="0" smtClean="0"/>
                        <a:t>Kapha</a:t>
                      </a:r>
                      <a:endParaRPr 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extLst>
                  <a:ext uri="{0D108BD9-81ED-4DB2-BD59-A6C34878D82A}">
                    <a16:rowId xmlns="" xmlns:a16="http://schemas.microsoft.com/office/drawing/2014/main" val="10000"/>
                  </a:ext>
                </a:extLst>
              </a:tr>
              <a:tr h="817158">
                <a:tc>
                  <a:txBody>
                    <a:bodyPr/>
                    <a:lstStyle/>
                    <a:p>
                      <a:pPr algn="ctr"/>
                      <a:r>
                        <a:rPr lang="en-US" sz="4000" dirty="0" smtClean="0"/>
                        <a:t>Dry</a:t>
                      </a:r>
                      <a:endParaRPr 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r>
                        <a:rPr lang="en-US" sz="4000" dirty="0" smtClean="0"/>
                        <a:t>Oily</a:t>
                      </a:r>
                      <a:endParaRPr 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r>
                        <a:rPr lang="en-US" sz="4000" dirty="0" smtClean="0"/>
                        <a:t>Oily</a:t>
                      </a:r>
                      <a:endParaRPr 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extLst>
                  <a:ext uri="{0D108BD9-81ED-4DB2-BD59-A6C34878D82A}">
                    <a16:rowId xmlns="" xmlns:a16="http://schemas.microsoft.com/office/drawing/2014/main" val="10001"/>
                  </a:ext>
                </a:extLst>
              </a:tr>
              <a:tr h="817158">
                <a:tc>
                  <a:txBody>
                    <a:bodyPr/>
                    <a:lstStyle/>
                    <a:p>
                      <a:pPr algn="ctr"/>
                      <a:r>
                        <a:rPr lang="en-US" sz="4000" dirty="0" smtClean="0"/>
                        <a:t>Cold</a:t>
                      </a:r>
                      <a:endParaRPr 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r>
                        <a:rPr lang="en-US" sz="4000" dirty="0" smtClean="0"/>
                        <a:t>Hot</a:t>
                      </a:r>
                      <a:endParaRPr 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r>
                        <a:rPr lang="en-US" sz="4000" dirty="0" smtClean="0"/>
                        <a:t>Cold</a:t>
                      </a:r>
                      <a:endParaRPr 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extLst>
                  <a:ext uri="{0D108BD9-81ED-4DB2-BD59-A6C34878D82A}">
                    <a16:rowId xmlns="" xmlns:a16="http://schemas.microsoft.com/office/drawing/2014/main" val="10002"/>
                  </a:ext>
                </a:extLst>
              </a:tr>
              <a:tr h="817158">
                <a:tc>
                  <a:txBody>
                    <a:bodyPr/>
                    <a:lstStyle/>
                    <a:p>
                      <a:pPr algn="ctr"/>
                      <a:r>
                        <a:rPr lang="en-US" sz="4000" dirty="0" smtClean="0"/>
                        <a:t>Light</a:t>
                      </a:r>
                      <a:endParaRPr 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r>
                        <a:rPr lang="en-US" sz="4000" dirty="0" smtClean="0"/>
                        <a:t>Light</a:t>
                      </a:r>
                      <a:endParaRPr 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r>
                        <a:rPr lang="en-US" sz="4000" dirty="0" smtClean="0"/>
                        <a:t>Heavy</a:t>
                      </a:r>
                      <a:endParaRPr 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extLst>
                  <a:ext uri="{0D108BD9-81ED-4DB2-BD59-A6C34878D82A}">
                    <a16:rowId xmlns="" xmlns:a16="http://schemas.microsoft.com/office/drawing/2014/main" val="10003"/>
                  </a:ext>
                </a:extLst>
              </a:tr>
              <a:tr h="817158">
                <a:tc>
                  <a:txBody>
                    <a:bodyPr/>
                    <a:lstStyle/>
                    <a:p>
                      <a:pPr algn="ctr"/>
                      <a:r>
                        <a:rPr lang="en-US" sz="4000" dirty="0" smtClean="0"/>
                        <a:t>Irregular</a:t>
                      </a:r>
                      <a:endParaRPr 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r>
                        <a:rPr lang="en-US" sz="4000" dirty="0" smtClean="0"/>
                        <a:t>Intense</a:t>
                      </a:r>
                      <a:r>
                        <a:rPr lang="en-US" sz="4000" baseline="0" dirty="0" smtClean="0"/>
                        <a:t> </a:t>
                      </a:r>
                      <a:endParaRPr 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r>
                        <a:rPr lang="en-US" sz="4000" dirty="0" smtClean="0"/>
                        <a:t>Stable</a:t>
                      </a:r>
                      <a:endParaRPr 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extLst>
                  <a:ext uri="{0D108BD9-81ED-4DB2-BD59-A6C34878D82A}">
                    <a16:rowId xmlns="" xmlns:a16="http://schemas.microsoft.com/office/drawing/2014/main" val="10004"/>
                  </a:ext>
                </a:extLst>
              </a:tr>
              <a:tr h="817158">
                <a:tc>
                  <a:txBody>
                    <a:bodyPr/>
                    <a:lstStyle/>
                    <a:p>
                      <a:pPr algn="ctr"/>
                      <a:r>
                        <a:rPr lang="en-US" sz="4000" dirty="0" smtClean="0"/>
                        <a:t>Mobile</a:t>
                      </a:r>
                      <a:endParaRPr 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r>
                        <a:rPr lang="en-US" sz="4000" dirty="0" smtClean="0"/>
                        <a:t>Fluid</a:t>
                      </a:r>
                      <a:endParaRPr 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r>
                        <a:rPr lang="en-US" sz="4000" dirty="0" smtClean="0"/>
                        <a:t>Sticky</a:t>
                      </a:r>
                      <a:endParaRPr 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extLst>
                  <a:ext uri="{0D108BD9-81ED-4DB2-BD59-A6C34878D82A}">
                    <a16:rowId xmlns="" xmlns:a16="http://schemas.microsoft.com/office/drawing/2014/main" val="10005"/>
                  </a:ext>
                </a:extLst>
              </a:tr>
              <a:tr h="817158">
                <a:tc>
                  <a:txBody>
                    <a:bodyPr/>
                    <a:lstStyle/>
                    <a:p>
                      <a:pPr algn="ctr"/>
                      <a:r>
                        <a:rPr lang="en-US" sz="4000" dirty="0" smtClean="0"/>
                        <a:t>Rough</a:t>
                      </a:r>
                      <a:endParaRPr 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dirty="0" smtClean="0"/>
                        <a:t>Liquid</a:t>
                      </a:r>
                      <a:r>
                        <a:rPr lang="en-US" sz="4000" baseline="0" dirty="0" smtClean="0"/>
                        <a:t> </a:t>
                      </a:r>
                      <a:endParaRPr lang="en-US" sz="4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tc>
                  <a:txBody>
                    <a:bodyPr/>
                    <a:lstStyle/>
                    <a:p>
                      <a:pPr algn="ctr"/>
                      <a:r>
                        <a:rPr lang="en-US" sz="4000" dirty="0" smtClean="0"/>
                        <a:t>Smooth</a:t>
                      </a:r>
                      <a:endParaRPr lang="en-US" sz="4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prst="convex"/>
                      <a:lightRig rig="flood" dir="t"/>
                    </a:cell3D>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30191576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83352659"/>
              </p:ext>
            </p:extLst>
          </p:nvPr>
        </p:nvGraphicFramePr>
        <p:xfrm>
          <a:off x="653566" y="511530"/>
          <a:ext cx="11428576" cy="59016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6015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735445"/>
          </a:xfrm>
        </p:spPr>
        <p:txBody>
          <a:bodyPr>
            <a:normAutofit/>
          </a:bodyPr>
          <a:lstStyle/>
          <a:p>
            <a:r>
              <a:rPr lang="en-US" sz="4300" b="1" dirty="0"/>
              <a:t>What affects our personality???</a:t>
            </a:r>
            <a:endParaRPr lang="en-IN" sz="43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0099750"/>
              </p:ext>
            </p:extLst>
          </p:nvPr>
        </p:nvGraphicFramePr>
        <p:xfrm>
          <a:off x="1066800" y="1249252"/>
          <a:ext cx="10202214" cy="51644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4760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211964"/>
          </a:xfrm>
        </p:spPr>
        <p:txBody>
          <a:bodyPr>
            <a:normAutofit/>
          </a:bodyPr>
          <a:lstStyle/>
          <a:p>
            <a:r>
              <a:rPr lang="en-US" sz="4300" b="1" dirty="0"/>
              <a:t>Concept of Contributor</a:t>
            </a:r>
            <a:endParaRPr lang="en-IN" sz="4300" b="1" dirty="0"/>
          </a:p>
        </p:txBody>
      </p:sp>
      <p:sp>
        <p:nvSpPr>
          <p:cNvPr id="5" name="Content Placeholder 4"/>
          <p:cNvSpPr>
            <a:spLocks noGrp="1"/>
          </p:cNvSpPr>
          <p:nvPr>
            <p:ph idx="1"/>
          </p:nvPr>
        </p:nvSpPr>
        <p:spPr>
          <a:xfrm>
            <a:off x="860742" y="2034862"/>
            <a:ext cx="3337775" cy="4000178"/>
          </a:xfrm>
        </p:spPr>
        <p:txBody>
          <a:bodyPr/>
          <a:lstStyle/>
          <a:p>
            <a:r>
              <a:rPr lang="en-US" sz="2800" dirty="0" smtClean="0"/>
              <a:t>Create Value</a:t>
            </a:r>
          </a:p>
          <a:p>
            <a:pPr lvl="1"/>
            <a:r>
              <a:rPr lang="en-US" sz="2400" dirty="0" smtClean="0"/>
              <a:t>For Yourself</a:t>
            </a:r>
          </a:p>
          <a:p>
            <a:pPr lvl="1"/>
            <a:r>
              <a:rPr lang="en-US" sz="2400" dirty="0" smtClean="0"/>
              <a:t>For the Organization</a:t>
            </a:r>
          </a:p>
          <a:p>
            <a:pPr lvl="1"/>
            <a:r>
              <a:rPr lang="en-US" sz="2400" dirty="0" smtClean="0"/>
              <a:t>For Society and World</a:t>
            </a:r>
          </a:p>
          <a:p>
            <a:r>
              <a:rPr lang="en-US" sz="2800" dirty="0" smtClean="0"/>
              <a:t>Take charge and Make things happen</a:t>
            </a:r>
          </a:p>
          <a:p>
            <a:endParaRPr lang="en-US" sz="2800" dirty="0" smtClean="0"/>
          </a:p>
          <a:p>
            <a:endParaRPr lang="en-US" sz="2800" dirty="0"/>
          </a:p>
          <a:p>
            <a:pPr lvl="1"/>
            <a:endParaRPr lang="en-IN" sz="2400" dirty="0"/>
          </a:p>
        </p:txBody>
      </p:sp>
      <p:pic>
        <p:nvPicPr>
          <p:cNvPr id="1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8211" y="1854558"/>
            <a:ext cx="3859378" cy="4178334"/>
          </a:xfrm>
          <a:prstGeom prst="rect">
            <a:avLst/>
          </a:prstGeom>
          <a:effectLst>
            <a:glow rad="101600">
              <a:schemeClr val="tx1">
                <a:lumMod val="95000"/>
                <a:lumOff val="5000"/>
                <a:alpha val="60000"/>
              </a:schemeClr>
            </a:glow>
          </a:effectLst>
        </p:spPr>
      </p:pic>
      <p:sp>
        <p:nvSpPr>
          <p:cNvPr id="13" name="Content Placeholder 4"/>
          <p:cNvSpPr txBox="1">
            <a:spLocks/>
          </p:cNvSpPr>
          <p:nvPr/>
        </p:nvSpPr>
        <p:spPr>
          <a:xfrm>
            <a:off x="7877589" y="2032714"/>
            <a:ext cx="3337775" cy="400017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800" dirty="0"/>
              <a:t>Bring Positive </a:t>
            </a:r>
            <a:r>
              <a:rPr lang="en-US" sz="2800" dirty="0" smtClean="0"/>
              <a:t>Difference</a:t>
            </a:r>
          </a:p>
          <a:p>
            <a:r>
              <a:rPr lang="en-US" sz="2800" dirty="0" smtClean="0"/>
              <a:t>Create Opportunities</a:t>
            </a:r>
            <a:r>
              <a:rPr lang="en-IN" sz="2800" dirty="0" smtClean="0"/>
              <a:t> and Possibilities </a:t>
            </a:r>
          </a:p>
          <a:p>
            <a:r>
              <a:rPr lang="en-US" sz="2800" dirty="0" smtClean="0"/>
              <a:t>Long term Career Success and life fulfilment</a:t>
            </a:r>
          </a:p>
          <a:p>
            <a:r>
              <a:rPr lang="en-US" sz="2800" dirty="0" smtClean="0"/>
              <a:t>‘</a:t>
            </a:r>
            <a:r>
              <a:rPr lang="en-US" sz="2800" i="1" dirty="0" smtClean="0"/>
              <a:t>We</a:t>
            </a:r>
            <a:r>
              <a:rPr lang="en-US" sz="2800" dirty="0" smtClean="0"/>
              <a:t>’ not ‘</a:t>
            </a:r>
            <a:r>
              <a:rPr lang="en-US" sz="2800" i="1" dirty="0" smtClean="0"/>
              <a:t>I</a:t>
            </a:r>
            <a:r>
              <a:rPr lang="en-US" sz="2800" dirty="0" smtClean="0"/>
              <a:t>’</a:t>
            </a:r>
          </a:p>
        </p:txBody>
      </p:sp>
    </p:spTree>
    <p:extLst>
      <p:ext uri="{BB962C8B-B14F-4D97-AF65-F5344CB8AC3E}">
        <p14:creationId xmlns:p14="http://schemas.microsoft.com/office/powerpoint/2010/main" val="493667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031660"/>
          </a:xfrm>
        </p:spPr>
        <p:txBody>
          <a:bodyPr>
            <a:normAutofit/>
          </a:bodyPr>
          <a:lstStyle/>
          <a:p>
            <a:r>
              <a:rPr lang="en-US" sz="4300" b="1" dirty="0"/>
              <a:t>Contributor: Vision, Career &amp; Success</a:t>
            </a:r>
            <a:endParaRPr lang="en-IN" sz="43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26688013"/>
              </p:ext>
            </p:extLst>
          </p:nvPr>
        </p:nvGraphicFramePr>
        <p:xfrm>
          <a:off x="446468" y="1416676"/>
          <a:ext cx="11299064" cy="5009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4561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276" y="642594"/>
            <a:ext cx="10212947" cy="1031660"/>
          </a:xfrm>
        </p:spPr>
        <p:txBody>
          <a:bodyPr>
            <a:normAutofit/>
          </a:bodyPr>
          <a:lstStyle/>
          <a:p>
            <a:r>
              <a:rPr lang="en-US" sz="4300" b="1" dirty="0" smtClean="0"/>
              <a:t>Non-Contributor</a:t>
            </a:r>
            <a:r>
              <a:rPr lang="en-US" sz="4300" b="1" dirty="0"/>
              <a:t>: Vision, Career &amp; Success</a:t>
            </a:r>
            <a:endParaRPr lang="en-IN" sz="43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9496300"/>
              </p:ext>
            </p:extLst>
          </p:nvPr>
        </p:nvGraphicFramePr>
        <p:xfrm>
          <a:off x="446468" y="1416676"/>
          <a:ext cx="11299064" cy="5009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9266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18871880"/>
              </p:ext>
            </p:extLst>
          </p:nvPr>
        </p:nvGraphicFramePr>
        <p:xfrm>
          <a:off x="-7263" y="419779"/>
          <a:ext cx="5820215" cy="5821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883909123"/>
              </p:ext>
            </p:extLst>
          </p:nvPr>
        </p:nvGraphicFramePr>
        <p:xfrm>
          <a:off x="6357269" y="427031"/>
          <a:ext cx="5820215" cy="58213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320481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1066800" y="2014193"/>
            <a:ext cx="10058400" cy="4467349"/>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318478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28914" y="696687"/>
            <a:ext cx="10196286" cy="5762170"/>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4207924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61016652"/>
              </p:ext>
            </p:extLst>
          </p:nvPr>
        </p:nvGraphicFramePr>
        <p:xfrm>
          <a:off x="595086" y="682170"/>
          <a:ext cx="11001828" cy="5631546"/>
        </p:xfrm>
        <a:graphic>
          <a:graphicData uri="http://schemas.openxmlformats.org/drawingml/2006/table">
            <a:tbl>
              <a:tblPr firstRow="1" bandRow="1">
                <a:tableStyleId>{5C22544A-7EE6-4342-B048-85BDC9FD1C3A}</a:tableStyleId>
              </a:tblPr>
              <a:tblGrid>
                <a:gridCol w="1422400"/>
                <a:gridCol w="9579428"/>
              </a:tblGrid>
              <a:tr h="938591">
                <a:tc>
                  <a:txBody>
                    <a:bodyPr/>
                    <a:lstStyle/>
                    <a:p>
                      <a:pPr algn="ctr"/>
                      <a:r>
                        <a:rPr lang="en-US" sz="3200" b="1" dirty="0" smtClean="0">
                          <a:solidFill>
                            <a:schemeClr val="tx1"/>
                          </a:solidFill>
                        </a:rPr>
                        <a:t>2020</a:t>
                      </a:r>
                      <a:endParaRPr lang="en-IN" sz="3200" b="1" dirty="0">
                        <a:solidFill>
                          <a:schemeClr val="tx1"/>
                        </a:solidFill>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en-IN" b="1" dirty="0">
                        <a:solidFill>
                          <a:schemeClr val="tx1"/>
                        </a:solidFill>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938591">
                <a:tc>
                  <a:txBody>
                    <a:bodyPr/>
                    <a:lstStyle/>
                    <a:p>
                      <a:pPr algn="ctr"/>
                      <a:r>
                        <a:rPr lang="en-US" sz="3200" b="1" dirty="0" smtClean="0">
                          <a:solidFill>
                            <a:schemeClr val="tx1"/>
                          </a:solidFill>
                        </a:rPr>
                        <a:t>2021</a:t>
                      </a:r>
                      <a:endParaRPr lang="en-IN" sz="3200" b="1" dirty="0">
                        <a:solidFill>
                          <a:schemeClr val="tx1"/>
                        </a:solidFill>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en-IN" b="1" dirty="0">
                        <a:solidFill>
                          <a:schemeClr val="tx1"/>
                        </a:solidFill>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938591">
                <a:tc>
                  <a:txBody>
                    <a:bodyPr/>
                    <a:lstStyle/>
                    <a:p>
                      <a:pPr algn="ctr"/>
                      <a:r>
                        <a:rPr lang="en-US" sz="3200" b="1" dirty="0" smtClean="0">
                          <a:solidFill>
                            <a:schemeClr val="tx1"/>
                          </a:solidFill>
                        </a:rPr>
                        <a:t>2022</a:t>
                      </a:r>
                      <a:endParaRPr lang="en-IN" sz="3200" b="1" dirty="0">
                        <a:solidFill>
                          <a:schemeClr val="tx1"/>
                        </a:solidFill>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en-IN" b="1" dirty="0">
                        <a:solidFill>
                          <a:schemeClr val="tx1"/>
                        </a:solidFill>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938591">
                <a:tc>
                  <a:txBody>
                    <a:bodyPr/>
                    <a:lstStyle/>
                    <a:p>
                      <a:pPr algn="ctr"/>
                      <a:r>
                        <a:rPr lang="en-US" sz="3200" b="1" dirty="0" smtClean="0">
                          <a:solidFill>
                            <a:schemeClr val="tx1"/>
                          </a:solidFill>
                        </a:rPr>
                        <a:t>2023</a:t>
                      </a:r>
                      <a:endParaRPr lang="en-IN" sz="3200" b="1" dirty="0">
                        <a:solidFill>
                          <a:schemeClr val="tx1"/>
                        </a:solidFill>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en-IN" b="1" dirty="0">
                        <a:solidFill>
                          <a:schemeClr val="tx1"/>
                        </a:solidFill>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938591">
                <a:tc>
                  <a:txBody>
                    <a:bodyPr/>
                    <a:lstStyle/>
                    <a:p>
                      <a:pPr algn="ctr"/>
                      <a:r>
                        <a:rPr lang="en-US" sz="3200" b="1" dirty="0" smtClean="0">
                          <a:solidFill>
                            <a:schemeClr val="tx1"/>
                          </a:solidFill>
                        </a:rPr>
                        <a:t>2024</a:t>
                      </a:r>
                      <a:endParaRPr lang="en-IN" sz="3200" b="1" dirty="0">
                        <a:solidFill>
                          <a:schemeClr val="tx1"/>
                        </a:solidFill>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endParaRPr lang="en-IN" b="1" dirty="0">
                        <a:solidFill>
                          <a:schemeClr val="tx1"/>
                        </a:solidFill>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938591">
                <a:tc gridSpan="2">
                  <a:txBody>
                    <a:bodyPr/>
                    <a:lstStyle/>
                    <a:p>
                      <a:pPr algn="l"/>
                      <a:r>
                        <a:rPr lang="en-US" sz="4000" b="1" dirty="0" smtClean="0">
                          <a:solidFill>
                            <a:schemeClr val="tx1"/>
                          </a:solidFill>
                        </a:rPr>
                        <a:t>My Aspiration: </a:t>
                      </a:r>
                      <a:endParaRPr lang="en-IN" sz="4000" b="1" dirty="0">
                        <a:solidFill>
                          <a:schemeClr val="tx1"/>
                        </a:solidFill>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hMerge="1">
                  <a:txBody>
                    <a:bodyPr/>
                    <a:lstStyle/>
                    <a:p>
                      <a:endParaRPr lang="en-IN" dirty="0"/>
                    </a:p>
                  </a:txBody>
                  <a:tcPr>
                    <a:solidFill>
                      <a:schemeClr val="bg1">
                        <a:lumMod val="65000"/>
                      </a:schemeClr>
                    </a:solidFill>
                  </a:tcPr>
                </a:tc>
              </a:tr>
            </a:tbl>
          </a:graphicData>
        </a:graphic>
      </p:graphicFrame>
    </p:spTree>
    <p:extLst>
      <p:ext uri="{BB962C8B-B14F-4D97-AF65-F5344CB8AC3E}">
        <p14:creationId xmlns:p14="http://schemas.microsoft.com/office/powerpoint/2010/main" val="278506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Line of Presentation</a:t>
            </a:r>
            <a:endParaRPr lang="en-CA" b="1" dirty="0"/>
          </a:p>
        </p:txBody>
      </p:sp>
      <p:sp>
        <p:nvSpPr>
          <p:cNvPr id="3" name="Content Placeholder 2"/>
          <p:cNvSpPr>
            <a:spLocks noGrp="1"/>
          </p:cNvSpPr>
          <p:nvPr>
            <p:ph idx="1"/>
          </p:nvPr>
        </p:nvSpPr>
        <p:spPr>
          <a:xfrm>
            <a:off x="1066800" y="2103120"/>
            <a:ext cx="5658740" cy="3931920"/>
          </a:xfrm>
        </p:spPr>
        <p:txBody>
          <a:bodyPr>
            <a:normAutofit/>
          </a:bodyPr>
          <a:lstStyle/>
          <a:p>
            <a:r>
              <a:rPr lang="en-CA" sz="3200" dirty="0" smtClean="0"/>
              <a:t>Introduction </a:t>
            </a:r>
          </a:p>
          <a:p>
            <a:r>
              <a:rPr lang="en-CA" sz="3200" dirty="0" smtClean="0"/>
              <a:t>Meaning / Definition</a:t>
            </a:r>
          </a:p>
          <a:p>
            <a:r>
              <a:rPr lang="en-CA" sz="3200" dirty="0" smtClean="0"/>
              <a:t>Theories of Personality</a:t>
            </a:r>
          </a:p>
          <a:p>
            <a:r>
              <a:rPr lang="en-CA" sz="3200" dirty="0" smtClean="0"/>
              <a:t>Personality Factors </a:t>
            </a:r>
          </a:p>
          <a:p>
            <a:r>
              <a:rPr lang="en-CA" sz="3200" dirty="0" smtClean="0"/>
              <a:t>Characteristics of personality</a:t>
            </a:r>
          </a:p>
          <a:p>
            <a:endParaRPr lang="en-CA" sz="3200" dirty="0"/>
          </a:p>
        </p:txBody>
      </p:sp>
      <p:grpSp>
        <p:nvGrpSpPr>
          <p:cNvPr id="7" name="Group 6"/>
          <p:cNvGrpSpPr/>
          <p:nvPr/>
        </p:nvGrpSpPr>
        <p:grpSpPr>
          <a:xfrm>
            <a:off x="4720281" y="1964724"/>
            <a:ext cx="7123039" cy="3189586"/>
            <a:chOff x="5639109" y="2261562"/>
            <a:chExt cx="6183008" cy="2915392"/>
          </a:xfrm>
        </p:grpSpPr>
        <p:sp>
          <p:nvSpPr>
            <p:cNvPr id="4" name="Rectangle 3"/>
            <p:cNvSpPr/>
            <p:nvPr/>
          </p:nvSpPr>
          <p:spPr>
            <a:xfrm>
              <a:off x="5896596" y="2616956"/>
              <a:ext cx="5322079" cy="2559998"/>
            </a:xfrm>
            <a:prstGeom prst="rect">
              <a:avLst/>
            </a:prstGeom>
            <a:noFill/>
          </p:spPr>
          <p:txBody>
            <a:bodyPr wrap="square" lIns="91440" tIns="45720" rIns="91440" bIns="45720">
              <a:spAutoFit/>
            </a:bodyPr>
            <a:lstStyle/>
            <a:p>
              <a:pPr algn="ctr"/>
              <a:r>
                <a:rPr lang="en-US" sz="4400" b="1" spc="300" dirty="0" smtClean="0">
                  <a:ln w="12700" cmpd="sng">
                    <a:solidFill>
                      <a:srgbClr val="FFFFFF"/>
                    </a:solidFill>
                    <a:prstDash val="solid"/>
                  </a:ln>
                  <a:solidFill>
                    <a:srgbClr val="FFFFFF"/>
                  </a:solidFill>
                  <a:effectLst>
                    <a:glow rad="228600">
                      <a:schemeClr val="accent2">
                        <a:satMod val="175000"/>
                        <a:alpha val="40000"/>
                      </a:schemeClr>
                    </a:glow>
                    <a:outerShdw blurRad="63500" dir="3600000" algn="tl" rotWithShape="0">
                      <a:srgbClr val="000000">
                        <a:alpha val="70000"/>
                      </a:srgbClr>
                    </a:outerShdw>
                  </a:effectLst>
                </a:rPr>
                <a:t>The </a:t>
              </a:r>
              <a:r>
                <a:rPr lang="en-US" sz="4400" b="1" spc="300" dirty="0">
                  <a:ln w="12700" cmpd="sng">
                    <a:solidFill>
                      <a:srgbClr val="FFFFFF"/>
                    </a:solidFill>
                    <a:prstDash val="solid"/>
                  </a:ln>
                  <a:solidFill>
                    <a:srgbClr val="FFFFFF"/>
                  </a:solidFill>
                  <a:effectLst>
                    <a:glow rad="228600">
                      <a:schemeClr val="accent2">
                        <a:satMod val="175000"/>
                        <a:alpha val="40000"/>
                      </a:schemeClr>
                    </a:glow>
                    <a:outerShdw blurRad="63500" dir="3600000" algn="tl" rotWithShape="0">
                      <a:srgbClr val="000000">
                        <a:alpha val="70000"/>
                      </a:srgbClr>
                    </a:outerShdw>
                  </a:effectLst>
                </a:rPr>
                <a:t>t</a:t>
              </a:r>
              <a:r>
                <a:rPr lang="en-US" sz="4400" b="1" spc="300" dirty="0" smtClean="0">
                  <a:ln w="12700" cmpd="sng">
                    <a:solidFill>
                      <a:srgbClr val="FFFFFF"/>
                    </a:solidFill>
                    <a:prstDash val="solid"/>
                  </a:ln>
                  <a:solidFill>
                    <a:srgbClr val="FFFFFF"/>
                  </a:solidFill>
                  <a:effectLst>
                    <a:glow rad="228600">
                      <a:schemeClr val="accent2">
                        <a:satMod val="175000"/>
                        <a:alpha val="40000"/>
                      </a:schemeClr>
                    </a:glow>
                    <a:outerShdw blurRad="63500" dir="3600000" algn="tl" rotWithShape="0">
                      <a:srgbClr val="000000">
                        <a:alpha val="70000"/>
                      </a:srgbClr>
                    </a:outerShdw>
                  </a:effectLst>
                </a:rPr>
                <a:t>hings </a:t>
              </a:r>
              <a:r>
                <a:rPr lang="en-US" sz="4400" b="1" spc="300" dirty="0">
                  <a:ln w="12700" cmpd="sng">
                    <a:solidFill>
                      <a:srgbClr val="FFFFFF"/>
                    </a:solidFill>
                    <a:prstDash val="solid"/>
                  </a:ln>
                  <a:solidFill>
                    <a:srgbClr val="FFFFFF"/>
                  </a:solidFill>
                  <a:effectLst>
                    <a:glow rad="228600">
                      <a:schemeClr val="accent2">
                        <a:satMod val="175000"/>
                        <a:alpha val="40000"/>
                      </a:schemeClr>
                    </a:glow>
                    <a:outerShdw blurRad="63500" dir="3600000" algn="tl" rotWithShape="0">
                      <a:srgbClr val="000000">
                        <a:alpha val="70000"/>
                      </a:srgbClr>
                    </a:outerShdw>
                  </a:effectLst>
                </a:rPr>
                <a:t>that we Love </a:t>
              </a:r>
              <a:r>
                <a:rPr lang="en-US" sz="4400" b="1" spc="300" dirty="0" smtClean="0">
                  <a:ln w="12700" cmpd="sng">
                    <a:solidFill>
                      <a:srgbClr val="FFFFFF"/>
                    </a:solidFill>
                    <a:prstDash val="solid"/>
                  </a:ln>
                  <a:solidFill>
                    <a:srgbClr val="FFFFFF"/>
                  </a:solidFill>
                  <a:effectLst>
                    <a:glow rad="228600">
                      <a:schemeClr val="accent2">
                        <a:satMod val="175000"/>
                        <a:alpha val="40000"/>
                      </a:schemeClr>
                    </a:glow>
                    <a:outerShdw blurRad="63500" dir="3600000" algn="tl" rotWithShape="0">
                      <a:srgbClr val="000000">
                        <a:alpha val="70000"/>
                      </a:srgbClr>
                    </a:outerShdw>
                  </a:effectLst>
                </a:rPr>
                <a:t>…</a:t>
              </a:r>
              <a:endParaRPr lang="en-US" sz="4400" b="1" spc="300" dirty="0">
                <a:ln w="12700" cmpd="sng">
                  <a:solidFill>
                    <a:srgbClr val="FFFFFF"/>
                  </a:solidFill>
                  <a:prstDash val="solid"/>
                </a:ln>
                <a:solidFill>
                  <a:srgbClr val="FFFFFF"/>
                </a:solidFill>
                <a:effectLst>
                  <a:glow rad="228600">
                    <a:schemeClr val="accent2">
                      <a:satMod val="175000"/>
                      <a:alpha val="40000"/>
                    </a:schemeClr>
                  </a:glow>
                  <a:outerShdw blurRad="63500" dir="3600000" algn="tl" rotWithShape="0">
                    <a:srgbClr val="000000">
                      <a:alpha val="70000"/>
                    </a:srgbClr>
                  </a:outerShdw>
                </a:effectLst>
              </a:endParaRPr>
            </a:p>
            <a:p>
              <a:pPr algn="ctr"/>
              <a:r>
                <a:rPr lang="en-US" sz="4400" b="1" spc="300" dirty="0">
                  <a:ln w="12700" cmpd="sng">
                    <a:solidFill>
                      <a:srgbClr val="FFFFFF"/>
                    </a:solidFill>
                    <a:prstDash val="solid"/>
                  </a:ln>
                  <a:solidFill>
                    <a:srgbClr val="FFFFFF"/>
                  </a:solidFill>
                  <a:effectLst>
                    <a:glow rad="228600">
                      <a:schemeClr val="accent2">
                        <a:satMod val="175000"/>
                        <a:alpha val="40000"/>
                      </a:schemeClr>
                    </a:glow>
                    <a:outerShdw blurRad="63500" dir="3600000" algn="tl" rotWithShape="0">
                      <a:srgbClr val="000000">
                        <a:alpha val="70000"/>
                      </a:srgbClr>
                    </a:outerShdw>
                  </a:effectLst>
                </a:rPr>
                <a:t>Tell us what we are</a:t>
              </a:r>
              <a:r>
                <a:rPr lang="en-US" sz="4400" b="1" spc="300" dirty="0" smtClean="0">
                  <a:ln w="12700" cmpd="sng">
                    <a:solidFill>
                      <a:srgbClr val="FFFFFF"/>
                    </a:solidFill>
                    <a:prstDash val="solid"/>
                  </a:ln>
                  <a:solidFill>
                    <a:srgbClr val="FFFFFF"/>
                  </a:solidFill>
                  <a:effectLst>
                    <a:glow rad="228600">
                      <a:schemeClr val="accent2">
                        <a:satMod val="175000"/>
                        <a:alpha val="40000"/>
                      </a:schemeClr>
                    </a:glow>
                    <a:outerShdw blurRad="63500" dir="3600000" algn="tl" rotWithShape="0">
                      <a:srgbClr val="000000">
                        <a:alpha val="70000"/>
                      </a:srgbClr>
                    </a:outerShdw>
                  </a:effectLst>
                </a:rPr>
                <a:t>!!!</a:t>
              </a:r>
              <a:endParaRPr lang="en-US" sz="4400" b="1" spc="300" dirty="0">
                <a:ln w="12700" cmpd="sng">
                  <a:solidFill>
                    <a:srgbClr val="FFFFFF"/>
                  </a:solidFill>
                  <a:prstDash val="solid"/>
                </a:ln>
                <a:solidFill>
                  <a:srgbClr val="FFFFFF"/>
                </a:solidFill>
                <a:effectLst>
                  <a:glow rad="228600">
                    <a:schemeClr val="accent2">
                      <a:satMod val="175000"/>
                      <a:alpha val="40000"/>
                    </a:schemeClr>
                  </a:glow>
                  <a:outerShdw blurRad="63500" dir="3600000" algn="tl" rotWithShape="0">
                    <a:srgbClr val="000000">
                      <a:alpha val="70000"/>
                    </a:srgbClr>
                  </a:outerShdw>
                </a:effectLst>
              </a:endParaRPr>
            </a:p>
          </p:txBody>
        </p:sp>
        <p:sp>
          <p:nvSpPr>
            <p:cNvPr id="6" name="Rectangle 5"/>
            <p:cNvSpPr/>
            <p:nvPr/>
          </p:nvSpPr>
          <p:spPr>
            <a:xfrm>
              <a:off x="11094033" y="3529698"/>
              <a:ext cx="728084" cy="1446550"/>
            </a:xfrm>
            <a:prstGeom prst="rect">
              <a:avLst/>
            </a:prstGeom>
          </p:spPr>
          <p:txBody>
            <a:bodyPr wrap="none">
              <a:spAutoFit/>
            </a:bodyPr>
            <a:lstStyle/>
            <a:p>
              <a:r>
                <a:rPr lang="en-US" sz="8800" spc="300" dirty="0">
                  <a:ln w="38100" cmpd="sng">
                    <a:solidFill>
                      <a:srgbClr val="FFFFFF"/>
                    </a:solidFill>
                    <a:prstDash val="solid"/>
                  </a:ln>
                  <a:solidFill>
                    <a:srgbClr val="FFFFFF"/>
                  </a:solidFill>
                  <a:effectLst>
                    <a:glow rad="228600">
                      <a:schemeClr val="accent2">
                        <a:satMod val="175000"/>
                        <a:alpha val="40000"/>
                      </a:schemeClr>
                    </a:glow>
                    <a:outerShdw blurRad="63500" dir="3600000" algn="tl" rotWithShape="0">
                      <a:srgbClr val="000000">
                        <a:alpha val="70000"/>
                      </a:srgbClr>
                    </a:outerShdw>
                  </a:effectLst>
                </a:rPr>
                <a:t>”</a:t>
              </a:r>
              <a:endParaRPr lang="en-CA" sz="8800" spc="300" dirty="0">
                <a:ln w="38100" cmpd="sng">
                  <a:solidFill>
                    <a:srgbClr val="FFFFFF"/>
                  </a:solidFill>
                  <a:prstDash val="solid"/>
                </a:ln>
                <a:solidFill>
                  <a:srgbClr val="FFFFFF"/>
                </a:solidFill>
                <a:effectLst>
                  <a:glow rad="228600">
                    <a:schemeClr val="accent2">
                      <a:satMod val="175000"/>
                      <a:alpha val="40000"/>
                    </a:schemeClr>
                  </a:glow>
                  <a:outerShdw blurRad="63500" dir="3600000" algn="tl" rotWithShape="0">
                    <a:srgbClr val="000000">
                      <a:alpha val="70000"/>
                    </a:srgbClr>
                  </a:outerShdw>
                </a:effectLst>
              </a:endParaRPr>
            </a:p>
          </p:txBody>
        </p:sp>
        <p:sp>
          <p:nvSpPr>
            <p:cNvPr id="5" name="Rectangle 4"/>
            <p:cNvSpPr/>
            <p:nvPr/>
          </p:nvSpPr>
          <p:spPr>
            <a:xfrm>
              <a:off x="5639109" y="2261562"/>
              <a:ext cx="728084" cy="1446550"/>
            </a:xfrm>
            <a:prstGeom prst="rect">
              <a:avLst/>
            </a:prstGeom>
          </p:spPr>
          <p:txBody>
            <a:bodyPr wrap="none">
              <a:spAutoFit/>
            </a:bodyPr>
            <a:lstStyle/>
            <a:p>
              <a:r>
                <a:rPr lang="en-US" sz="8800" spc="300" dirty="0">
                  <a:ln w="38100" cmpd="sng">
                    <a:solidFill>
                      <a:srgbClr val="FFFFFF"/>
                    </a:solidFill>
                    <a:prstDash val="solid"/>
                  </a:ln>
                  <a:solidFill>
                    <a:srgbClr val="FFFFFF"/>
                  </a:solidFill>
                  <a:effectLst>
                    <a:glow rad="228600">
                      <a:schemeClr val="accent2">
                        <a:satMod val="175000"/>
                        <a:alpha val="40000"/>
                      </a:schemeClr>
                    </a:glow>
                    <a:outerShdw blurRad="63500" dir="3600000" algn="tl" rotWithShape="0">
                      <a:srgbClr val="000000">
                        <a:alpha val="70000"/>
                      </a:srgbClr>
                    </a:outerShdw>
                  </a:effectLst>
                </a:rPr>
                <a:t>“</a:t>
              </a:r>
              <a:endParaRPr lang="en-CA" sz="8800" spc="300" dirty="0">
                <a:ln w="38100" cmpd="sng">
                  <a:solidFill>
                    <a:srgbClr val="FFFFFF"/>
                  </a:solidFill>
                  <a:prstDash val="solid"/>
                </a:ln>
                <a:solidFill>
                  <a:srgbClr val="FFFFFF"/>
                </a:solidFill>
                <a:effectLst>
                  <a:glow rad="228600">
                    <a:schemeClr val="accent2">
                      <a:satMod val="175000"/>
                      <a:alpha val="40000"/>
                    </a:schemeClr>
                  </a:glow>
                  <a:outerShdw blurRad="63500" dir="3600000" algn="tl" rotWithShape="0">
                    <a:srgbClr val="000000">
                      <a:alpha val="70000"/>
                    </a:srgbClr>
                  </a:outerShdw>
                </a:effectLst>
              </a:endParaRPr>
            </a:p>
          </p:txBody>
        </p:sp>
      </p:grpSp>
    </p:spTree>
    <p:extLst>
      <p:ext uri="{BB962C8B-B14F-4D97-AF65-F5344CB8AC3E}">
        <p14:creationId xmlns:p14="http://schemas.microsoft.com/office/powerpoint/2010/main" val="36859049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049344" y="464456"/>
            <a:ext cx="9763800" cy="6363410"/>
            <a:chOff x="915298" y="330749"/>
            <a:chExt cx="7261055" cy="4632802"/>
          </a:xfrm>
          <a:effectLst>
            <a:glow rad="228600">
              <a:schemeClr val="accent4">
                <a:satMod val="175000"/>
                <a:alpha val="40000"/>
              </a:schemeClr>
            </a:glow>
          </a:effectLst>
        </p:grpSpPr>
        <p:pic>
          <p:nvPicPr>
            <p:cNvPr id="4" name="Picture 3" descr="14-49-33-vetton_ru_yoyac-1920x1200.jpg"/>
            <p:cNvPicPr>
              <a:picLocks noChangeAspect="1"/>
            </p:cNvPicPr>
            <p:nvPr/>
          </p:nvPicPr>
          <p:blipFill>
            <a:blip r:embed="rId2"/>
            <a:stretch>
              <a:fillRect/>
            </a:stretch>
          </p:blipFill>
          <p:spPr>
            <a:xfrm>
              <a:off x="969484" y="330749"/>
              <a:ext cx="7205032" cy="3667240"/>
            </a:xfrm>
            <a:prstGeom prst="ellipse">
              <a:avLst/>
            </a:prstGeom>
            <a:ln>
              <a:noFill/>
            </a:ln>
            <a:effectLst>
              <a:softEdge rad="112500"/>
            </a:effectLst>
          </p:spPr>
        </p:pic>
        <p:sp>
          <p:nvSpPr>
            <p:cNvPr id="5" name="Rectangle 4"/>
            <p:cNvSpPr/>
            <p:nvPr/>
          </p:nvSpPr>
          <p:spPr>
            <a:xfrm>
              <a:off x="915298" y="3944932"/>
              <a:ext cx="7261055" cy="1018619"/>
            </a:xfrm>
            <a:prstGeom prst="rect">
              <a:avLst/>
            </a:prstGeom>
            <a:noFill/>
          </p:spPr>
          <p:txBody>
            <a:bodyPr wrap="square" lIns="91440" tIns="45720" rIns="91440" bIns="45720">
              <a:spAutoFit/>
            </a:bodyPr>
            <a:lstStyle/>
            <a:p>
              <a:pPr algn="ctr"/>
              <a:r>
                <a:rPr lang="en-US" sz="8000" b="1" spc="6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 !!!</a:t>
              </a:r>
              <a:endParaRPr lang="en-US" sz="8000" b="1" spc="6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grpSp>
    </p:spTree>
    <p:extLst>
      <p:ext uri="{BB962C8B-B14F-4D97-AF65-F5344CB8AC3E}">
        <p14:creationId xmlns:p14="http://schemas.microsoft.com/office/powerpoint/2010/main" val="1328019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6216"/>
            <a:ext cx="6265488" cy="1371600"/>
          </a:xfrm>
        </p:spPr>
        <p:txBody>
          <a:bodyPr/>
          <a:lstStyle/>
          <a:p>
            <a:r>
              <a:rPr lang="en-CA" b="1" dirty="0" smtClean="0"/>
              <a:t>Introduction</a:t>
            </a:r>
            <a:r>
              <a:rPr lang="en-CA" dirty="0" smtClean="0"/>
              <a:t> </a:t>
            </a:r>
            <a:endParaRPr lang="en-CA" dirty="0"/>
          </a:p>
        </p:txBody>
      </p:sp>
      <p:sp>
        <p:nvSpPr>
          <p:cNvPr id="3" name="Content Placeholder 2"/>
          <p:cNvSpPr>
            <a:spLocks noGrp="1"/>
          </p:cNvSpPr>
          <p:nvPr>
            <p:ph idx="1"/>
          </p:nvPr>
        </p:nvSpPr>
        <p:spPr>
          <a:xfrm>
            <a:off x="1066800" y="1418602"/>
            <a:ext cx="5487824" cy="4616438"/>
          </a:xfrm>
        </p:spPr>
        <p:txBody>
          <a:bodyPr>
            <a:normAutofit/>
          </a:bodyPr>
          <a:lstStyle/>
          <a:p>
            <a:r>
              <a:rPr lang="en-CA" sz="3200" dirty="0" smtClean="0"/>
              <a:t>Latin word </a:t>
            </a:r>
            <a:r>
              <a:rPr lang="en-CA" sz="3200" b="1" dirty="0" smtClean="0"/>
              <a:t>“</a:t>
            </a:r>
            <a:r>
              <a:rPr lang="en-CA" sz="3200" b="1" i="1" dirty="0" smtClean="0"/>
              <a:t>Persona”</a:t>
            </a:r>
          </a:p>
          <a:p>
            <a:pPr lvl="1"/>
            <a:r>
              <a:rPr lang="en-CA" sz="2800" dirty="0" smtClean="0"/>
              <a:t>The mask worn by actors in drama</a:t>
            </a:r>
          </a:p>
          <a:p>
            <a:r>
              <a:rPr lang="en-CA" sz="3000" dirty="0" smtClean="0"/>
              <a:t>Thoughts</a:t>
            </a:r>
          </a:p>
          <a:p>
            <a:r>
              <a:rPr lang="en-CA" sz="3000" dirty="0" smtClean="0"/>
              <a:t>Feelings</a:t>
            </a:r>
          </a:p>
          <a:p>
            <a:r>
              <a:rPr lang="en-CA" sz="3000" dirty="0" smtClean="0"/>
              <a:t>Behaviour</a:t>
            </a:r>
          </a:p>
        </p:txBody>
      </p:sp>
      <p:grpSp>
        <p:nvGrpSpPr>
          <p:cNvPr id="6" name="Group 5"/>
          <p:cNvGrpSpPr/>
          <p:nvPr/>
        </p:nvGrpSpPr>
        <p:grpSpPr>
          <a:xfrm>
            <a:off x="7332288" y="341831"/>
            <a:ext cx="4264352" cy="6110243"/>
            <a:chOff x="7689324" y="376015"/>
            <a:chExt cx="4061144" cy="6110243"/>
          </a:xfrm>
        </p:grpSpPr>
        <p:graphicFrame>
          <p:nvGraphicFramePr>
            <p:cNvPr id="4" name="Diagram 3"/>
            <p:cNvGraphicFramePr/>
            <p:nvPr>
              <p:extLst>
                <p:ext uri="{D42A27DB-BD31-4B8C-83A1-F6EECF244321}">
                  <p14:modId xmlns:p14="http://schemas.microsoft.com/office/powerpoint/2010/main" val="3065189352"/>
                </p:ext>
              </p:extLst>
            </p:nvPr>
          </p:nvGraphicFramePr>
          <p:xfrm>
            <a:off x="7689324" y="376015"/>
            <a:ext cx="4061144" cy="3375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690676626"/>
                </p:ext>
              </p:extLst>
            </p:nvPr>
          </p:nvGraphicFramePr>
          <p:xfrm>
            <a:off x="7689324" y="3580691"/>
            <a:ext cx="4061144" cy="29055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7" name="Rectangle 6"/>
          <p:cNvSpPr/>
          <p:nvPr/>
        </p:nvSpPr>
        <p:spPr>
          <a:xfrm>
            <a:off x="1556951" y="4275438"/>
            <a:ext cx="5844746" cy="230020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3500" dirty="0" smtClean="0">
                <a:ln w="0"/>
                <a:effectLst>
                  <a:glow rad="101600">
                    <a:schemeClr val="accent2">
                      <a:satMod val="175000"/>
                      <a:alpha val="40000"/>
                    </a:schemeClr>
                  </a:glow>
                  <a:outerShdw blurRad="38100" dist="19050" dir="2700000" algn="tl" rotWithShape="0">
                    <a:schemeClr val="dk1">
                      <a:alpha val="40000"/>
                    </a:schemeClr>
                  </a:outerShdw>
                </a:effectLst>
              </a:rPr>
              <a:t>It’s Beauty that Captures your attention;</a:t>
            </a:r>
          </a:p>
          <a:p>
            <a:pPr algn="ctr"/>
            <a:r>
              <a:rPr lang="en-US" sz="3500" dirty="0" smtClean="0">
                <a:ln w="0"/>
                <a:effectLst>
                  <a:glow rad="101600">
                    <a:schemeClr val="accent2">
                      <a:satMod val="175000"/>
                      <a:alpha val="40000"/>
                    </a:schemeClr>
                  </a:glow>
                  <a:outerShdw blurRad="38100" dist="19050" dir="2700000" algn="tl" rotWithShape="0">
                    <a:schemeClr val="dk1">
                      <a:alpha val="40000"/>
                    </a:schemeClr>
                  </a:outerShdw>
                </a:effectLst>
              </a:rPr>
              <a:t>Personality which captures your heart.</a:t>
            </a:r>
            <a:endParaRPr lang="en-US" sz="3500" dirty="0">
              <a:ln w="0"/>
              <a:effectLst>
                <a:glow rad="101600">
                  <a:schemeClr val="accent2">
                    <a:satMod val="175000"/>
                    <a:alpha val="40000"/>
                  </a:schemeClr>
                </a:glow>
                <a:outerShdw blurRad="38100" dist="19050" dir="2700000" algn="tl" rotWithShape="0">
                  <a:schemeClr val="dk1">
                    <a:alpha val="40000"/>
                  </a:schemeClr>
                </a:outerShdw>
              </a:effectLst>
            </a:endParaRPr>
          </a:p>
        </p:txBody>
      </p:sp>
      <p:pic>
        <p:nvPicPr>
          <p:cNvPr id="8" name="Picture 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83606" y="2546648"/>
            <a:ext cx="3650479" cy="1819298"/>
          </a:xfrm>
          <a:prstGeom prst="rect">
            <a:avLst/>
          </a:prstGeom>
        </p:spPr>
      </p:pic>
    </p:spTree>
    <p:extLst>
      <p:ext uri="{BB962C8B-B14F-4D97-AF65-F5344CB8AC3E}">
        <p14:creationId xmlns:p14="http://schemas.microsoft.com/office/powerpoint/2010/main" val="4152962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3097"/>
            <a:ext cx="10058400" cy="1371600"/>
          </a:xfrm>
        </p:spPr>
        <p:txBody>
          <a:bodyPr/>
          <a:lstStyle/>
          <a:p>
            <a:r>
              <a:rPr lang="en-CA" b="1" dirty="0" smtClean="0"/>
              <a:t>Meaning: Personality</a:t>
            </a:r>
            <a:endParaRPr lang="en-CA" b="1" dirty="0"/>
          </a:p>
        </p:txBody>
      </p:sp>
      <p:sp>
        <p:nvSpPr>
          <p:cNvPr id="3" name="Content Placeholder 2"/>
          <p:cNvSpPr>
            <a:spLocks noGrp="1"/>
          </p:cNvSpPr>
          <p:nvPr>
            <p:ph idx="1"/>
          </p:nvPr>
        </p:nvSpPr>
        <p:spPr>
          <a:xfrm>
            <a:off x="1066800" y="1724025"/>
            <a:ext cx="10058400" cy="4690110"/>
          </a:xfrm>
        </p:spPr>
        <p:txBody>
          <a:bodyPr>
            <a:normAutofit lnSpcReduction="10000"/>
          </a:bodyPr>
          <a:lstStyle/>
          <a:p>
            <a:pPr marL="0" indent="0" algn="ctr">
              <a:spcBef>
                <a:spcPts val="0"/>
              </a:spcBef>
              <a:spcAft>
                <a:spcPts val="600"/>
              </a:spcAft>
              <a:buClr>
                <a:srgbClr val="FF8700"/>
              </a:buClr>
              <a:buSzPct val="100000"/>
              <a:buNone/>
            </a:pPr>
            <a:r>
              <a:rPr lang="en-CA" sz="3200" b="1" dirty="0">
                <a:solidFill>
                  <a:srgbClr val="222222"/>
                </a:solidFill>
                <a:effectLst>
                  <a:glow rad="228600">
                    <a:schemeClr val="accent1">
                      <a:satMod val="175000"/>
                      <a:alpha val="40000"/>
                    </a:schemeClr>
                  </a:glow>
                </a:effectLst>
                <a:latin typeface="Papyrus" pitchFamily="66" charset="0"/>
                <a:ea typeface="Roboto"/>
                <a:cs typeface="Roboto"/>
                <a:sym typeface="Roboto"/>
              </a:rPr>
              <a:t>Personality is the dynamic organization within the individual that determine his unique adjustment to the environment.</a:t>
            </a:r>
          </a:p>
          <a:p>
            <a:pPr marL="0" indent="0" algn="r">
              <a:buNone/>
            </a:pPr>
            <a:r>
              <a:rPr lang="en-CA" sz="2800" dirty="0" smtClean="0"/>
              <a:t>- Gordon </a:t>
            </a:r>
            <a:r>
              <a:rPr lang="en-CA" sz="2800" dirty="0" err="1" smtClean="0"/>
              <a:t>Allport</a:t>
            </a:r>
            <a:endParaRPr lang="en-CA" sz="2800" dirty="0" smtClean="0"/>
          </a:p>
          <a:p>
            <a:pPr marL="0" indent="0" algn="ctr">
              <a:buNone/>
            </a:pPr>
            <a:endParaRPr lang="en-CA" sz="2800" dirty="0" smtClean="0"/>
          </a:p>
          <a:p>
            <a:pPr marL="0" indent="0" algn="ctr">
              <a:spcBef>
                <a:spcPts val="0"/>
              </a:spcBef>
              <a:spcAft>
                <a:spcPts val="600"/>
              </a:spcAft>
              <a:buClr>
                <a:srgbClr val="FF8700"/>
              </a:buClr>
              <a:buSzPct val="100000"/>
              <a:buNone/>
            </a:pPr>
            <a:r>
              <a:rPr lang="en-CA" sz="3200" b="1" dirty="0">
                <a:solidFill>
                  <a:srgbClr val="222222"/>
                </a:solidFill>
                <a:effectLst>
                  <a:glow rad="228600">
                    <a:schemeClr val="accent1">
                      <a:satMod val="175000"/>
                      <a:alpha val="40000"/>
                    </a:schemeClr>
                  </a:glow>
                </a:effectLst>
                <a:latin typeface="Papyrus" pitchFamily="66" charset="0"/>
                <a:ea typeface="Roboto"/>
                <a:cs typeface="Roboto"/>
                <a:sym typeface="Roboto"/>
              </a:rPr>
              <a:t>A combination of long lasting and distinctive behaviours, thoughts, motives, and emotions that typify how to react and adapt with people and situations</a:t>
            </a:r>
          </a:p>
          <a:p>
            <a:pPr marL="0" indent="0" algn="r">
              <a:buNone/>
            </a:pPr>
            <a:r>
              <a:rPr lang="en-CA" sz="2800" dirty="0" smtClean="0"/>
              <a:t>- </a:t>
            </a:r>
            <a:r>
              <a:rPr lang="en-CA" sz="2800" dirty="0" err="1" smtClean="0"/>
              <a:t>Plotnik</a:t>
            </a:r>
            <a:endParaRPr lang="en-CA" sz="2800" dirty="0" smtClean="0"/>
          </a:p>
          <a:p>
            <a:endParaRPr lang="en-CA" sz="2800" dirty="0"/>
          </a:p>
        </p:txBody>
      </p:sp>
    </p:spTree>
    <p:extLst>
      <p:ext uri="{BB962C8B-B14F-4D97-AF65-F5344CB8AC3E}">
        <p14:creationId xmlns:p14="http://schemas.microsoft.com/office/powerpoint/2010/main" val="2097689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ctr">
              <a:buNone/>
            </a:pPr>
            <a:r>
              <a:rPr lang="en-US" sz="3200" b="1" dirty="0">
                <a:solidFill>
                  <a:srgbClr val="222222"/>
                </a:solidFill>
                <a:effectLst>
                  <a:glow rad="228600">
                    <a:schemeClr val="accent1">
                      <a:satMod val="175000"/>
                      <a:alpha val="40000"/>
                    </a:schemeClr>
                  </a:glow>
                </a:effectLst>
                <a:latin typeface="Papyrus" pitchFamily="66" charset="0"/>
                <a:ea typeface="Roboto"/>
                <a:cs typeface="Roboto"/>
              </a:rPr>
              <a:t>“Personality is a Patterned body of  habits, traits, attitudes and ideas of an individual, as these are organized externally into roles and statuses, and as they relate internally to motivation, goals, and various aspects of selfhood.”</a:t>
            </a:r>
            <a:endParaRPr lang="en-IN" sz="3200" b="1" dirty="0">
              <a:solidFill>
                <a:srgbClr val="222222"/>
              </a:solidFill>
              <a:effectLst>
                <a:glow rad="228600">
                  <a:schemeClr val="accent1">
                    <a:satMod val="175000"/>
                    <a:alpha val="40000"/>
                  </a:schemeClr>
                </a:glow>
              </a:effectLst>
              <a:latin typeface="Papyrus" pitchFamily="66" charset="0"/>
              <a:ea typeface="Roboto"/>
              <a:cs typeface="Roboto"/>
            </a:endParaRPr>
          </a:p>
          <a:p>
            <a:pPr marL="0" indent="0" algn="r">
              <a:buNone/>
            </a:pPr>
            <a:r>
              <a:rPr lang="en-US" sz="3200" dirty="0" smtClean="0"/>
              <a:t>- K</a:t>
            </a:r>
            <a:r>
              <a:rPr lang="en-US" sz="3200" dirty="0"/>
              <a:t>. Young</a:t>
            </a:r>
            <a:endParaRPr lang="en-IN" sz="3200" b="1" dirty="0">
              <a:solidFill>
                <a:srgbClr val="222222"/>
              </a:solidFill>
              <a:effectLst>
                <a:glow rad="228600">
                  <a:schemeClr val="accent1">
                    <a:satMod val="175000"/>
                    <a:alpha val="40000"/>
                  </a:schemeClr>
                </a:glow>
              </a:effectLst>
              <a:latin typeface="Papyrus" pitchFamily="66" charset="0"/>
              <a:ea typeface="Roboto"/>
              <a:cs typeface="Roboto"/>
            </a:endParaRPr>
          </a:p>
        </p:txBody>
      </p:sp>
    </p:spTree>
    <p:extLst>
      <p:ext uri="{BB962C8B-B14F-4D97-AF65-F5344CB8AC3E}">
        <p14:creationId xmlns:p14="http://schemas.microsoft.com/office/powerpoint/2010/main" val="733776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4561"/>
            <a:ext cx="10058400" cy="658026"/>
          </a:xfrm>
        </p:spPr>
        <p:txBody>
          <a:bodyPr>
            <a:normAutofit fontScale="90000"/>
          </a:bodyPr>
          <a:lstStyle/>
          <a:p>
            <a:r>
              <a:rPr lang="en-CA" b="1" dirty="0" smtClean="0"/>
              <a:t>Theories of Personality</a:t>
            </a:r>
            <a:endParaRPr lang="en-CA"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114148"/>
              </p:ext>
            </p:extLst>
          </p:nvPr>
        </p:nvGraphicFramePr>
        <p:xfrm>
          <a:off x="390258" y="914400"/>
          <a:ext cx="11411484" cy="5623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76236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descr="C:\Users\Administrator\Desktop\p 1.jpg"/>
          <p:cNvPicPr>
            <a:picLocks noGrp="1"/>
          </p:cNvPicPr>
          <p:nvPr>
            <p:ph idx="1"/>
          </p:nvPr>
        </p:nvPicPr>
        <p:blipFill rotWithShape="1">
          <a:blip r:embed="rId2"/>
          <a:srcRect b="9735"/>
          <a:stretch/>
        </p:blipFill>
        <p:spPr bwMode="auto">
          <a:xfrm>
            <a:off x="1103086" y="464456"/>
            <a:ext cx="9985828" cy="593634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64463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63987017"/>
              </p:ext>
            </p:extLst>
          </p:nvPr>
        </p:nvGraphicFramePr>
        <p:xfrm>
          <a:off x="20919" y="589482"/>
          <a:ext cx="11285256" cy="6231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7353300" y="504825"/>
            <a:ext cx="3400425" cy="3314700"/>
          </a:xfrm>
          <a:prstGeom prst="rect">
            <a:avLst/>
          </a:prstGeom>
          <a:noFill/>
          <a:ln>
            <a:noFill/>
          </a:ln>
        </p:spPr>
        <p:txBody>
          <a:bodyPr wrap="square" rtlCol="0">
            <a:spAutoFit/>
          </a:bodyPr>
          <a:lstStyle/>
          <a:p>
            <a:endParaRPr lang="en-CA" dirty="0"/>
          </a:p>
        </p:txBody>
      </p:sp>
    </p:spTree>
    <p:extLst>
      <p:ext uri="{BB962C8B-B14F-4D97-AF65-F5344CB8AC3E}">
        <p14:creationId xmlns:p14="http://schemas.microsoft.com/office/powerpoint/2010/main" val="2647354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773" y="375894"/>
            <a:ext cx="10717427" cy="929031"/>
          </a:xfrm>
        </p:spPr>
        <p:txBody>
          <a:bodyPr>
            <a:normAutofit/>
          </a:bodyPr>
          <a:lstStyle/>
          <a:p>
            <a:r>
              <a:rPr lang="en-CA" b="1" dirty="0" smtClean="0"/>
              <a:t>Personality Characteristics:</a:t>
            </a:r>
            <a:r>
              <a:rPr lang="en-CA" sz="3200" b="1" dirty="0" smtClean="0"/>
              <a:t> </a:t>
            </a:r>
            <a:r>
              <a:rPr lang="en-CA" sz="3200" b="1" dirty="0" err="1" smtClean="0"/>
              <a:t>Vata</a:t>
            </a:r>
            <a:r>
              <a:rPr lang="en-CA" sz="3200" b="1" dirty="0" smtClean="0"/>
              <a:t>, Pitta, </a:t>
            </a:r>
            <a:r>
              <a:rPr lang="en-CA" sz="3200" b="1" dirty="0" err="1" smtClean="0"/>
              <a:t>Kapha</a:t>
            </a:r>
            <a:r>
              <a:rPr lang="en-CA" sz="3200" b="1" dirty="0" smtClean="0"/>
              <a:t> </a:t>
            </a:r>
            <a:endParaRPr lang="en-CA"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85670963"/>
              </p:ext>
            </p:extLst>
          </p:nvPr>
        </p:nvGraphicFramePr>
        <p:xfrm>
          <a:off x="445932" y="1304925"/>
          <a:ext cx="11145055" cy="5250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00280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TM03457510[[fn=Savon]]</Template>
  <TotalTime>453</TotalTime>
  <Words>631</Words>
  <Application>Microsoft Office PowerPoint</Application>
  <PresentationFormat>Widescreen</PresentationFormat>
  <Paragraphs>221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Garamond</vt:lpstr>
      <vt:lpstr>Papyrus</vt:lpstr>
      <vt:lpstr>Roboto</vt:lpstr>
      <vt:lpstr>Savon</vt:lpstr>
      <vt:lpstr>Personality: Meaning, Concept &amp; Type</vt:lpstr>
      <vt:lpstr>Line of Presentation</vt:lpstr>
      <vt:lpstr>Introduction </vt:lpstr>
      <vt:lpstr>Meaning: Personality</vt:lpstr>
      <vt:lpstr>PowerPoint Presentation</vt:lpstr>
      <vt:lpstr>Theories of Personality</vt:lpstr>
      <vt:lpstr>PowerPoint Presentation</vt:lpstr>
      <vt:lpstr>PowerPoint Presentation</vt:lpstr>
      <vt:lpstr>Personality Characteristics: Vata, Pitta, Kapha </vt:lpstr>
      <vt:lpstr>PowerPoint Presentation</vt:lpstr>
      <vt:lpstr>PowerPoint Presentation</vt:lpstr>
      <vt:lpstr>What affects our personality???</vt:lpstr>
      <vt:lpstr>Concept of Contributor</vt:lpstr>
      <vt:lpstr>Contributor: Vision, Career &amp; Success</vt:lpstr>
      <vt:lpstr>Non-Contributor: Vision, Career &amp; Success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Personality: Meaning, Concept &amp; Type</dc:title>
  <dc:creator>Dell</dc:creator>
  <cp:lastModifiedBy>Windows User</cp:lastModifiedBy>
  <cp:revision>78</cp:revision>
  <dcterms:created xsi:type="dcterms:W3CDTF">2019-07-12T17:59:45Z</dcterms:created>
  <dcterms:modified xsi:type="dcterms:W3CDTF">2020-02-06T03:38:28Z</dcterms:modified>
</cp:coreProperties>
</file>