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6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2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A142-C9BB-43A7-B9DA-03D6DC426AA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3626-4161-4797-B705-DDDF8C2E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Kotlin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4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Kotlin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Kotlin</a:t>
            </a:r>
            <a:r>
              <a:rPr lang="en-US" dirty="0"/>
              <a:t> is a general purpose, open source, statically typed “pragmatic” programming language for the JVM and Android that combines object-oriented and functional programming features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Its primary development is from a team of </a:t>
            </a:r>
            <a:r>
              <a:rPr lang="en-US" dirty="0" err="1"/>
              <a:t>Jetbrains</a:t>
            </a:r>
            <a:r>
              <a:rPr lang="en-US" dirty="0"/>
              <a:t> programmers based in Saint Petersburg, Russia.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0087"/>
            <a:ext cx="10515600" cy="1325563"/>
          </a:xfrm>
        </p:spPr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8634"/>
            <a:ext cx="10515600" cy="580171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July 2011, </a:t>
            </a:r>
            <a:r>
              <a:rPr lang="en-US" dirty="0" err="1"/>
              <a:t>JetBrains</a:t>
            </a:r>
            <a:r>
              <a:rPr lang="en-US" dirty="0"/>
              <a:t> unveiled Project </a:t>
            </a:r>
            <a:r>
              <a:rPr lang="en-US" dirty="0" err="1"/>
              <a:t>Kotlin</a:t>
            </a:r>
            <a:r>
              <a:rPr lang="en-US" dirty="0"/>
              <a:t>, a new language for the JVM, which had been under development for a year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JetBrains</a:t>
            </a:r>
            <a:r>
              <a:rPr lang="en-US" dirty="0"/>
              <a:t> lead Dmitry </a:t>
            </a:r>
            <a:r>
              <a:rPr lang="en-US" dirty="0" err="1"/>
              <a:t>Jemerov</a:t>
            </a:r>
            <a:r>
              <a:rPr lang="en-US" dirty="0"/>
              <a:t> said that most languages did not have the features they were looking for, with the exception of Scala. However, he cited the slow compilation time of Scala as a deficiency</a:t>
            </a:r>
            <a:r>
              <a:rPr lang="en-US" dirty="0" smtClean="0"/>
              <a:t>. </a:t>
            </a:r>
            <a:r>
              <a:rPr lang="en-US" dirty="0"/>
              <a:t>One of the stated goals of </a:t>
            </a:r>
            <a:r>
              <a:rPr lang="en-US" dirty="0" err="1"/>
              <a:t>Kotlin</a:t>
            </a:r>
            <a:r>
              <a:rPr lang="en-US" dirty="0"/>
              <a:t> is to compile as quickly as Java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February 2012, </a:t>
            </a:r>
            <a:r>
              <a:rPr lang="en-US" dirty="0" err="1"/>
              <a:t>JetBrains</a:t>
            </a:r>
            <a:r>
              <a:rPr lang="en-US" dirty="0"/>
              <a:t> open sourced the project under the Apache 2 license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Kotlin</a:t>
            </a:r>
            <a:r>
              <a:rPr lang="en-US" dirty="0"/>
              <a:t> v1.0 was released on 15 February 2016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is considered to be the first officially stable release and </a:t>
            </a:r>
            <a:r>
              <a:rPr lang="en-US" dirty="0" err="1"/>
              <a:t>JetBrains</a:t>
            </a:r>
            <a:r>
              <a:rPr lang="en-US" dirty="0"/>
              <a:t> has committed to long-term backwards compatibility starting with this version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At Google I/O 2017, Google announced first-class support for </a:t>
            </a:r>
            <a:r>
              <a:rPr lang="en-US" dirty="0" err="1"/>
              <a:t>Kotlin</a:t>
            </a:r>
            <a:r>
              <a:rPr lang="en-US" dirty="0"/>
              <a:t> on Android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Kotlin</a:t>
            </a:r>
            <a:r>
              <a:rPr lang="en-US" dirty="0"/>
              <a:t> v1.2 was released on 28 November 2017</a:t>
            </a:r>
            <a:r>
              <a:rPr lang="en-US" dirty="0" smtClean="0"/>
              <a:t>. </a:t>
            </a:r>
            <a:r>
              <a:rPr lang="en-US" dirty="0"/>
              <a:t> Sharing code between JVM and </a:t>
            </a:r>
            <a:r>
              <a:rPr lang="en-US" dirty="0" err="1"/>
              <a:t>Javascript</a:t>
            </a:r>
            <a:r>
              <a:rPr lang="en-US" dirty="0"/>
              <a:t> platforms feature was newly added to this release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Kotlin</a:t>
            </a:r>
            <a:r>
              <a:rPr lang="en-US" dirty="0"/>
              <a:t> v1.3 was released on 29 October 2018, bringing </a:t>
            </a:r>
            <a:r>
              <a:rPr lang="en-US" dirty="0" err="1"/>
              <a:t>coroutines</a:t>
            </a:r>
            <a:r>
              <a:rPr lang="en-US" dirty="0"/>
              <a:t> for asynchronous </a:t>
            </a:r>
            <a:r>
              <a:rPr lang="en-US" dirty="0" smtClean="0"/>
              <a:t>programming.</a:t>
            </a:r>
          </a:p>
          <a:p>
            <a:pPr algn="just"/>
            <a:r>
              <a:rPr lang="en-US" dirty="0"/>
              <a:t>On 7 May 2019, Google announced that the </a:t>
            </a:r>
            <a:r>
              <a:rPr lang="en-US" dirty="0" err="1"/>
              <a:t>Kotlin</a:t>
            </a:r>
            <a:r>
              <a:rPr lang="en-US" dirty="0"/>
              <a:t> programming language is now its preferred language for Android app developers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6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</a:t>
            </a:r>
            <a:r>
              <a:rPr lang="en-US" b="1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Concise: </a:t>
            </a:r>
            <a:r>
              <a:rPr lang="en-US" dirty="0" err="1"/>
              <a:t>Kotlin</a:t>
            </a:r>
            <a:r>
              <a:rPr lang="en-US" dirty="0"/>
              <a:t> is concise than Java, you would need to write </a:t>
            </a:r>
            <a:r>
              <a:rPr lang="en-US" dirty="0" err="1"/>
              <a:t>approx</a:t>
            </a:r>
            <a:r>
              <a:rPr lang="en-US" dirty="0"/>
              <a:t> 40% less lines of code compared to Java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Interoperability: 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en-US" dirty="0"/>
              <a:t>is highly interoperable with Java. You would not face any difficulty using </a:t>
            </a:r>
            <a:r>
              <a:rPr lang="en-US" dirty="0" err="1"/>
              <a:t>Kotlin</a:t>
            </a:r>
            <a:r>
              <a:rPr lang="en-US" dirty="0"/>
              <a:t> in a Java project</a:t>
            </a:r>
            <a:r>
              <a:rPr lang="en-US" dirty="0" smtClean="0"/>
              <a:t>.</a:t>
            </a:r>
          </a:p>
          <a:p>
            <a:r>
              <a:rPr lang="en-US" b="1" dirty="0"/>
              <a:t>Open Source:</a:t>
            </a:r>
            <a:r>
              <a:rPr lang="en-US" dirty="0"/>
              <a:t> </a:t>
            </a:r>
            <a:r>
              <a:rPr lang="en-US" dirty="0" err="1"/>
              <a:t>Kotlin</a:t>
            </a:r>
            <a:r>
              <a:rPr lang="en-US" dirty="0"/>
              <a:t> is a open source programming language</a:t>
            </a:r>
            <a:r>
              <a:rPr lang="en-US" dirty="0" smtClean="0"/>
              <a:t>.</a:t>
            </a:r>
          </a:p>
          <a:p>
            <a:r>
              <a:rPr lang="en-US" b="1" dirty="0"/>
              <a:t>Trust:</a:t>
            </a:r>
            <a:r>
              <a:rPr lang="en-US" dirty="0"/>
              <a:t> You can trust </a:t>
            </a:r>
            <a:r>
              <a:rPr lang="en-US" dirty="0" err="1"/>
              <a:t>kotlin</a:t>
            </a:r>
            <a:r>
              <a:rPr lang="en-US" dirty="0"/>
              <a:t> as this is developed by popular and well known company </a:t>
            </a:r>
            <a:r>
              <a:rPr lang="en-US" dirty="0" err="1"/>
              <a:t>JetBrains</a:t>
            </a:r>
            <a:r>
              <a:rPr lang="en-US" dirty="0"/>
              <a:t>. </a:t>
            </a:r>
            <a:r>
              <a:rPr lang="en-US" dirty="0" err="1"/>
              <a:t>JetBrains</a:t>
            </a:r>
            <a:r>
              <a:rPr lang="en-US" dirty="0"/>
              <a:t> is known for creating several development tools. The popular Java IDE IntelliJ IDEA is developed by this same company</a:t>
            </a:r>
            <a:r>
              <a:rPr lang="en-US" dirty="0" smtClean="0"/>
              <a:t>.</a:t>
            </a:r>
          </a:p>
          <a:p>
            <a:r>
              <a:rPr lang="en-US" b="1" dirty="0"/>
              <a:t>Feature-rich:</a:t>
            </a:r>
            <a:r>
              <a:rPr lang="en-US" dirty="0"/>
              <a:t> </a:t>
            </a:r>
            <a:r>
              <a:rPr lang="en-US" dirty="0" err="1"/>
              <a:t>Kotlin</a:t>
            </a:r>
            <a:r>
              <a:rPr lang="en-US" dirty="0"/>
              <a:t> provides several advanced features such as Operator overloading, Lambda expressions, string templates etc.</a:t>
            </a:r>
          </a:p>
        </p:txBody>
      </p:sp>
    </p:spTree>
    <p:extLst>
      <p:ext uri="{BB962C8B-B14F-4D97-AF65-F5344CB8AC3E}">
        <p14:creationId xmlns:p14="http://schemas.microsoft.com/office/powerpoint/2010/main" val="420640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Easy:</a:t>
            </a:r>
            <a:r>
              <a:rPr lang="en-US" dirty="0"/>
              <a:t> </a:t>
            </a:r>
            <a:r>
              <a:rPr lang="en-US" dirty="0" err="1"/>
              <a:t>Kotlin</a:t>
            </a:r>
            <a:r>
              <a:rPr lang="en-US" dirty="0"/>
              <a:t> is easy to learn programming language. If you have came from a Java background, you would find it easy to learn </a:t>
            </a:r>
            <a:r>
              <a:rPr lang="en-US" dirty="0" err="1"/>
              <a:t>Kotlin</a:t>
            </a:r>
            <a:r>
              <a:rPr lang="en-US" dirty="0" smtClean="0"/>
              <a:t>.</a:t>
            </a:r>
          </a:p>
          <a:p>
            <a:r>
              <a:rPr lang="en-US" b="1" dirty="0"/>
              <a:t>Less error prone:</a:t>
            </a:r>
            <a:r>
              <a:rPr lang="en-US" dirty="0"/>
              <a:t> As I mentioned in the beginning, </a:t>
            </a:r>
            <a:r>
              <a:rPr lang="en-US" dirty="0" err="1"/>
              <a:t>Kotlin</a:t>
            </a:r>
            <a:r>
              <a:rPr lang="en-US" dirty="0"/>
              <a:t> is a statically-typed programming language, which makes you able to catch errors at compile-time as Statically typed programming languages do type checking at compile-time.</a:t>
            </a:r>
          </a:p>
        </p:txBody>
      </p:sp>
    </p:spTree>
    <p:extLst>
      <p:ext uri="{BB962C8B-B14F-4D97-AF65-F5344CB8AC3E}">
        <p14:creationId xmlns:p14="http://schemas.microsoft.com/office/powerpoint/2010/main" val="409589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Basics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4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258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Kotlin</vt:lpstr>
      <vt:lpstr>What is Kotlin?</vt:lpstr>
      <vt:lpstr>History of Kotlin</vt:lpstr>
      <vt:lpstr>Features of Kotlin</vt:lpstr>
      <vt:lpstr>PowerPoint Presentation</vt:lpstr>
      <vt:lpstr>Kotlin Basics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f1cmpica-1</dc:creator>
  <cp:lastModifiedBy>f1cmpica-1</cp:lastModifiedBy>
  <cp:revision>7</cp:revision>
  <dcterms:created xsi:type="dcterms:W3CDTF">2019-12-05T06:39:45Z</dcterms:created>
  <dcterms:modified xsi:type="dcterms:W3CDTF">2019-12-08T05:00:08Z</dcterms:modified>
</cp:coreProperties>
</file>