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aximized">
    <p:restoredLeft sz="15620"/>
    <p:restoredTop sz="94660"/>
  </p:normalViewPr>
  <p:slideViewPr>
    <p:cSldViewPr snapToGrid="0" snapToObjects="1">
      <p:cViewPr>
        <p:scale>
          <a:sx n="400" d="100"/>
          <a:sy n="400" d="100"/>
        </p:scale>
        <p:origin x="4480" y="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9/26/14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9/26/14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07341-D25B-7C46-B71C-7E91F8A7CA43}" type="datetimeFigureOut">
              <a:rPr lang="en-US" smtClean="0"/>
              <a:pPr/>
              <a:t>9/26/14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spect="1"/>
          </p:cNvSpPr>
          <p:nvPr/>
        </p:nvSpPr>
        <p:spPr>
          <a:xfrm>
            <a:off x="2432049" y="1692923"/>
            <a:ext cx="2200275" cy="18288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tIns="0" bIns="0" rtlCol="0" anchor="t"/>
          <a:lstStyle/>
          <a:p>
            <a:r>
              <a:rPr lang="en-US" sz="500" dirty="0" smtClean="0"/>
              <a:t>External</a:t>
            </a:r>
          </a:p>
          <a:p>
            <a:r>
              <a:rPr lang="en-US" sz="500" dirty="0" smtClean="0"/>
              <a:t>Device</a:t>
            </a:r>
            <a:endParaRPr lang="en-US" sz="500" dirty="0"/>
          </a:p>
        </p:txBody>
      </p:sp>
      <p:sp>
        <p:nvSpPr>
          <p:cNvPr id="5" name="Rounded Rectangle 4"/>
          <p:cNvSpPr>
            <a:spLocks noChangeAspect="1"/>
          </p:cNvSpPr>
          <p:nvPr/>
        </p:nvSpPr>
        <p:spPr>
          <a:xfrm>
            <a:off x="2884222" y="1729499"/>
            <a:ext cx="1645920" cy="109728"/>
          </a:xfrm>
          <a:prstGeom prst="roundRect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" dirty="0" smtClean="0"/>
              <a:t>Flash Memory Array</a:t>
            </a:r>
            <a:endParaRPr lang="en-US" sz="500" dirty="0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2432049" y="1509235"/>
            <a:ext cx="2200275" cy="182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tIns="0" bIns="0" rtlCol="0" anchor="t"/>
          <a:lstStyle/>
          <a:p>
            <a:r>
              <a:rPr lang="en-US" sz="500" dirty="0" smtClean="0"/>
              <a:t>FPGA</a:t>
            </a:r>
            <a:endParaRPr lang="en-US" sz="500" dirty="0"/>
          </a:p>
        </p:txBody>
      </p:sp>
      <p:sp>
        <p:nvSpPr>
          <p:cNvPr id="7" name="Rounded Rectangle 6"/>
          <p:cNvSpPr>
            <a:spLocks noChangeAspect="1"/>
          </p:cNvSpPr>
          <p:nvPr/>
        </p:nvSpPr>
        <p:spPr>
          <a:xfrm>
            <a:off x="2884222" y="1545811"/>
            <a:ext cx="1645920" cy="109728"/>
          </a:xfrm>
          <a:prstGeom prst="roundRect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" dirty="0" smtClean="0"/>
              <a:t>Accelerator Hardware</a:t>
            </a:r>
            <a:endParaRPr lang="en-US" sz="500" dirty="0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2432050" y="1327444"/>
            <a:ext cx="2200275" cy="1828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tIns="0" bIns="0" rtlCol="0" anchor="t"/>
          <a:lstStyle/>
          <a:p>
            <a:r>
              <a:rPr lang="en-US" sz="500" dirty="0" smtClean="0"/>
              <a:t>Linux </a:t>
            </a:r>
          </a:p>
          <a:p>
            <a:r>
              <a:rPr lang="en-US" sz="500" dirty="0" smtClean="0"/>
              <a:t>Kernel</a:t>
            </a:r>
            <a:endParaRPr lang="en-US" sz="500" dirty="0"/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2884222" y="1364020"/>
            <a:ext cx="1645920" cy="109728"/>
          </a:xfrm>
          <a:prstGeom prst="roundRect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" dirty="0" smtClean="0"/>
              <a:t>Device Driver</a:t>
            </a:r>
            <a:endParaRPr lang="en-US" sz="500" dirty="0"/>
          </a:p>
        </p:txBody>
      </p:sp>
      <p:cxnSp>
        <p:nvCxnSpPr>
          <p:cNvPr id="25" name="Straight Arrow Connector 24"/>
          <p:cNvCxnSpPr>
            <a:cxnSpLocks noChangeAspect="1"/>
            <a:stCxn id="10" idx="2"/>
            <a:endCxn id="7" idx="0"/>
          </p:cNvCxnSpPr>
          <p:nvPr/>
        </p:nvCxnSpPr>
        <p:spPr>
          <a:xfrm rot="5400000">
            <a:off x="3671151" y="1509779"/>
            <a:ext cx="72063" cy="1588"/>
          </a:xfrm>
          <a:prstGeom prst="straightConnector1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 noChangeAspect="1"/>
            <a:stCxn id="7" idx="2"/>
            <a:endCxn id="5" idx="0"/>
          </p:cNvCxnSpPr>
          <p:nvPr/>
        </p:nvCxnSpPr>
        <p:spPr>
          <a:xfrm rot="5400000">
            <a:off x="3670202" y="1692519"/>
            <a:ext cx="73960" cy="1588"/>
          </a:xfrm>
          <a:prstGeom prst="straightConnector1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2432049" y="1146245"/>
            <a:ext cx="2200275" cy="18288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tIns="0" bIns="0" rtlCol="0" anchor="t"/>
          <a:lstStyle/>
          <a:p>
            <a:r>
              <a:rPr lang="en-US" sz="500" dirty="0" smtClean="0"/>
              <a:t>User </a:t>
            </a:r>
          </a:p>
          <a:p>
            <a:r>
              <a:rPr lang="en-US" sz="500" dirty="0" smtClean="0"/>
              <a:t>Space</a:t>
            </a:r>
            <a:endParaRPr lang="en-US" sz="500" dirty="0"/>
          </a:p>
        </p:txBody>
      </p:sp>
      <p:sp>
        <p:nvSpPr>
          <p:cNvPr id="12" name="Rounded Rectangle 11"/>
          <p:cNvSpPr>
            <a:spLocks noChangeAspect="1"/>
          </p:cNvSpPr>
          <p:nvPr/>
        </p:nvSpPr>
        <p:spPr>
          <a:xfrm>
            <a:off x="2884221" y="1182821"/>
            <a:ext cx="545623" cy="109728"/>
          </a:xfrm>
          <a:prstGeom prst="roundRect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500" dirty="0" smtClean="0"/>
              <a:t>Flash Management</a:t>
            </a:r>
            <a:endParaRPr lang="en-US" sz="500" dirty="0"/>
          </a:p>
        </p:txBody>
      </p:sp>
      <p:sp>
        <p:nvSpPr>
          <p:cNvPr id="18" name="Rounded Rectangle 17"/>
          <p:cNvSpPr>
            <a:spLocks noChangeAspect="1"/>
          </p:cNvSpPr>
          <p:nvPr/>
        </p:nvSpPr>
        <p:spPr>
          <a:xfrm>
            <a:off x="3980286" y="1182821"/>
            <a:ext cx="549856" cy="109728"/>
          </a:xfrm>
          <a:prstGeom prst="roundRect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500" dirty="0" smtClean="0"/>
              <a:t>String Search</a:t>
            </a:r>
            <a:endParaRPr lang="en-US" sz="500" dirty="0"/>
          </a:p>
        </p:txBody>
      </p:sp>
      <p:sp>
        <p:nvSpPr>
          <p:cNvPr id="55" name="Rounded Rectangle 54"/>
          <p:cNvSpPr>
            <a:spLocks noChangeAspect="1"/>
          </p:cNvSpPr>
          <p:nvPr/>
        </p:nvSpPr>
        <p:spPr>
          <a:xfrm>
            <a:off x="3567905" y="1182821"/>
            <a:ext cx="274320" cy="109728"/>
          </a:xfrm>
          <a:prstGeom prst="roundRect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500" dirty="0" smtClean="0"/>
              <a:t>m</a:t>
            </a:r>
            <a:r>
              <a:rPr lang="en-US" sz="500" dirty="0" smtClean="0"/>
              <a:t>utex</a:t>
            </a:r>
            <a:endParaRPr lang="en-US" sz="500" dirty="0"/>
          </a:p>
        </p:txBody>
      </p:sp>
      <p:cxnSp>
        <p:nvCxnSpPr>
          <p:cNvPr id="56" name="Straight Arrow Connector 55"/>
          <p:cNvCxnSpPr>
            <a:cxnSpLocks noChangeAspect="1"/>
            <a:stCxn id="12" idx="3"/>
            <a:endCxn id="55" idx="1"/>
          </p:cNvCxnSpPr>
          <p:nvPr/>
        </p:nvCxnSpPr>
        <p:spPr>
          <a:xfrm>
            <a:off x="3429844" y="1237685"/>
            <a:ext cx="138061" cy="1588"/>
          </a:xfrm>
          <a:prstGeom prst="straightConnector1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 noChangeAspect="1"/>
            <a:stCxn id="55" idx="3"/>
            <a:endCxn id="18" idx="1"/>
          </p:cNvCxnSpPr>
          <p:nvPr/>
        </p:nvCxnSpPr>
        <p:spPr>
          <a:xfrm>
            <a:off x="3842225" y="1237685"/>
            <a:ext cx="138061" cy="1588"/>
          </a:xfrm>
          <a:prstGeom prst="straightConnector1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cxnSpLocks noChangeAspect="1"/>
            <a:stCxn id="12" idx="2"/>
            <a:endCxn id="10" idx="0"/>
          </p:cNvCxnSpPr>
          <p:nvPr/>
        </p:nvCxnSpPr>
        <p:spPr>
          <a:xfrm rot="16200000" flipH="1">
            <a:off x="3396372" y="1053209"/>
            <a:ext cx="71471" cy="550149"/>
          </a:xfrm>
          <a:prstGeom prst="bentConnector3">
            <a:avLst>
              <a:gd name="adj1" fmla="val 50000"/>
            </a:avLst>
          </a:prstGeom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cxnSpLocks noChangeAspect="1"/>
            <a:stCxn id="18" idx="2"/>
            <a:endCxn id="10" idx="0"/>
          </p:cNvCxnSpPr>
          <p:nvPr/>
        </p:nvCxnSpPr>
        <p:spPr>
          <a:xfrm rot="5400000">
            <a:off x="3945463" y="1054268"/>
            <a:ext cx="71471" cy="548032"/>
          </a:xfrm>
          <a:prstGeom prst="bentConnector3">
            <a:avLst>
              <a:gd name="adj1" fmla="val 50000"/>
            </a:avLst>
          </a:prstGeom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19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Quanta Research Cambridge,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mirv</dc:creator>
  <cp:lastModifiedBy>mirv</cp:lastModifiedBy>
  <cp:revision>39</cp:revision>
  <dcterms:created xsi:type="dcterms:W3CDTF">2014-09-26T17:01:35Z</dcterms:created>
  <dcterms:modified xsi:type="dcterms:W3CDTF">2014-09-26T17:01:57Z</dcterms:modified>
</cp:coreProperties>
</file>