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4656" y="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7341-D25B-7C46-B71C-7E91F8A7CA43}" type="datetimeFigureOut">
              <a:rPr lang="en-US" smtClean="0"/>
              <a:pPr/>
              <a:t>9/19/14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432049" y="1829621"/>
            <a:ext cx="2200275" cy="1828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tIns="0" bIns="0" rtlCol="0" anchor="t"/>
          <a:lstStyle/>
          <a:p>
            <a:r>
              <a:rPr lang="en-US" sz="500" dirty="0" smtClean="0"/>
              <a:t>External</a:t>
            </a:r>
          </a:p>
          <a:p>
            <a:r>
              <a:rPr lang="en-US" sz="500" dirty="0" smtClean="0"/>
              <a:t>Device</a:t>
            </a:r>
            <a:endParaRPr lang="en-US" sz="500" dirty="0"/>
          </a:p>
        </p:txBody>
      </p:sp>
      <p:sp>
        <p:nvSpPr>
          <p:cNvPr id="5" name="Rounded Rectangle 4"/>
          <p:cNvSpPr/>
          <p:nvPr/>
        </p:nvSpPr>
        <p:spPr>
          <a:xfrm>
            <a:off x="2884222" y="1866197"/>
            <a:ext cx="1645920" cy="109728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Flash Memory Array</a:t>
            </a:r>
            <a:endParaRPr lang="en-US" sz="500" dirty="0"/>
          </a:p>
        </p:txBody>
      </p:sp>
      <p:sp>
        <p:nvSpPr>
          <p:cNvPr id="21" name="Rectangle 20"/>
          <p:cNvSpPr/>
          <p:nvPr/>
        </p:nvSpPr>
        <p:spPr>
          <a:xfrm>
            <a:off x="2432049" y="1645933"/>
            <a:ext cx="2200275" cy="182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tIns="0" bIns="0" rtlCol="0" anchor="t"/>
          <a:lstStyle/>
          <a:p>
            <a:r>
              <a:rPr lang="en-US" sz="500" dirty="0" smtClean="0"/>
              <a:t>FPGA</a:t>
            </a:r>
            <a:endParaRPr lang="en-US" sz="500" dirty="0"/>
          </a:p>
        </p:txBody>
      </p:sp>
      <p:sp>
        <p:nvSpPr>
          <p:cNvPr id="7" name="Rounded Rectangle 6"/>
          <p:cNvSpPr/>
          <p:nvPr/>
        </p:nvSpPr>
        <p:spPr>
          <a:xfrm>
            <a:off x="2884222" y="1682509"/>
            <a:ext cx="1645920" cy="109728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Accelerator Hardware</a:t>
            </a:r>
            <a:endParaRPr lang="en-US" sz="500" dirty="0"/>
          </a:p>
        </p:txBody>
      </p:sp>
      <p:sp>
        <p:nvSpPr>
          <p:cNvPr id="20" name="Rectangle 19"/>
          <p:cNvSpPr/>
          <p:nvPr/>
        </p:nvSpPr>
        <p:spPr>
          <a:xfrm>
            <a:off x="2432049" y="1327443"/>
            <a:ext cx="220027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tIns="0" bIns="0" rtlCol="0" anchor="t"/>
          <a:lstStyle/>
          <a:p>
            <a:r>
              <a:rPr lang="en-US" sz="500" dirty="0" smtClean="0"/>
              <a:t>Linux </a:t>
            </a:r>
          </a:p>
          <a:p>
            <a:r>
              <a:rPr lang="en-US" sz="500" dirty="0" smtClean="0"/>
              <a:t>Kernel</a:t>
            </a:r>
            <a:endParaRPr lang="en-US" sz="500" dirty="0"/>
          </a:p>
        </p:txBody>
      </p:sp>
      <p:cxnSp>
        <p:nvCxnSpPr>
          <p:cNvPr id="34" name="Straight Arrow Connector 33"/>
          <p:cNvCxnSpPr>
            <a:endCxn id="5" idx="0"/>
          </p:cNvCxnSpPr>
          <p:nvPr/>
        </p:nvCxnSpPr>
        <p:spPr>
          <a:xfrm rot="5400000">
            <a:off x="3670202" y="1829217"/>
            <a:ext cx="73960" cy="1588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32049" y="1146245"/>
            <a:ext cx="2200275" cy="18288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tIns="0" bIns="0" rtlCol="0" anchor="t"/>
          <a:lstStyle/>
          <a:p>
            <a:r>
              <a:rPr lang="en-US" sz="500" dirty="0" smtClean="0"/>
              <a:t>User </a:t>
            </a:r>
          </a:p>
          <a:p>
            <a:r>
              <a:rPr lang="en-US" sz="500" dirty="0" smtClean="0"/>
              <a:t>Space</a:t>
            </a:r>
            <a:endParaRPr lang="en-US" sz="500" dirty="0"/>
          </a:p>
        </p:txBody>
      </p:sp>
      <p:sp>
        <p:nvSpPr>
          <p:cNvPr id="18" name="Rounded Rectangle 17"/>
          <p:cNvSpPr/>
          <p:nvPr/>
        </p:nvSpPr>
        <p:spPr>
          <a:xfrm>
            <a:off x="3980286" y="1182821"/>
            <a:ext cx="549856" cy="109728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500" dirty="0" smtClean="0"/>
              <a:t>String Search</a:t>
            </a:r>
            <a:endParaRPr lang="en-US" sz="500" dirty="0"/>
          </a:p>
        </p:txBody>
      </p:sp>
      <p:cxnSp>
        <p:nvCxnSpPr>
          <p:cNvPr id="57" name="Straight Arrow Connector 56"/>
          <p:cNvCxnSpPr>
            <a:endCxn id="18" idx="2"/>
          </p:cNvCxnSpPr>
          <p:nvPr/>
        </p:nvCxnSpPr>
        <p:spPr>
          <a:xfrm rot="5400000" flipH="1" flipV="1">
            <a:off x="4185189" y="1362574"/>
            <a:ext cx="140050" cy="1588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4" idx="2"/>
            <a:endCxn id="7" idx="0"/>
          </p:cNvCxnSpPr>
          <p:nvPr/>
        </p:nvCxnSpPr>
        <p:spPr>
          <a:xfrm rot="16200000" flipH="1">
            <a:off x="3396783" y="1372109"/>
            <a:ext cx="70649" cy="550149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2" idx="2"/>
            <a:endCxn id="7" idx="0"/>
          </p:cNvCxnSpPr>
          <p:nvPr/>
        </p:nvCxnSpPr>
        <p:spPr>
          <a:xfrm rot="5400000">
            <a:off x="3842633" y="1406877"/>
            <a:ext cx="140182" cy="411083"/>
          </a:xfrm>
          <a:prstGeom prst="bentConnector3">
            <a:avLst>
              <a:gd name="adj1" fmla="val 74914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706388" y="1432599"/>
            <a:ext cx="823754" cy="109728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500" dirty="0" smtClean="0"/>
              <a:t>Device Driver</a:t>
            </a:r>
            <a:endParaRPr lang="en-US" sz="5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884221" y="1363067"/>
            <a:ext cx="545623" cy="248793"/>
            <a:chOff x="2884221" y="1466668"/>
            <a:chExt cx="545623" cy="248793"/>
          </a:xfrm>
        </p:grpSpPr>
        <p:sp>
          <p:nvSpPr>
            <p:cNvPr id="19" name="Rounded Rectangle 18"/>
            <p:cNvSpPr/>
            <p:nvPr/>
          </p:nvSpPr>
          <p:spPr>
            <a:xfrm>
              <a:off x="2884221" y="1466668"/>
              <a:ext cx="545623" cy="109728"/>
            </a:xfrm>
            <a:prstGeom prst="roundRect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500" dirty="0" smtClean="0"/>
                <a:t>Legacy File System</a:t>
              </a:r>
              <a:endParaRPr lang="en-US" sz="5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884221" y="1605733"/>
              <a:ext cx="545623" cy="109728"/>
            </a:xfrm>
            <a:prstGeom prst="roundRect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500" dirty="0" smtClean="0"/>
                <a:t>Flash Management</a:t>
              </a:r>
              <a:endParaRPr lang="en-US" sz="500" dirty="0"/>
            </a:p>
          </p:txBody>
        </p:sp>
      </p:grpSp>
      <p:cxnSp>
        <p:nvCxnSpPr>
          <p:cNvPr id="27" name="Straight Arrow Connector 26"/>
          <p:cNvCxnSpPr>
            <a:endCxn id="19" idx="2"/>
          </p:cNvCxnSpPr>
          <p:nvPr/>
        </p:nvCxnSpPr>
        <p:spPr>
          <a:xfrm rot="5400000" flipH="1" flipV="1">
            <a:off x="3142365" y="1487464"/>
            <a:ext cx="29337" cy="1588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1"/>
            <a:endCxn id="19" idx="0"/>
          </p:cNvCxnSpPr>
          <p:nvPr/>
        </p:nvCxnSpPr>
        <p:spPr>
          <a:xfrm rot="10800000" flipV="1">
            <a:off x="3157034" y="1237685"/>
            <a:ext cx="823253" cy="125382"/>
          </a:xfrm>
          <a:prstGeom prst="bentConnector2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Quanta Research Cambridge,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mirv</dc:creator>
  <cp:lastModifiedBy>mirv</cp:lastModifiedBy>
  <cp:revision>39</cp:revision>
  <dcterms:created xsi:type="dcterms:W3CDTF">2014-09-19T20:35:36Z</dcterms:created>
  <dcterms:modified xsi:type="dcterms:W3CDTF">2014-09-19T20:37:05Z</dcterms:modified>
</cp:coreProperties>
</file>