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4096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432049" y="1918521"/>
            <a:ext cx="2200275" cy="182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External</a:t>
            </a:r>
          </a:p>
          <a:p>
            <a:r>
              <a:rPr lang="en-US" sz="500" dirty="0" smtClean="0"/>
              <a:t>Device</a:t>
            </a:r>
            <a:endParaRPr lang="en-US" sz="500" dirty="0"/>
          </a:p>
        </p:txBody>
      </p:sp>
      <p:sp>
        <p:nvSpPr>
          <p:cNvPr id="5" name="Rounded Rectangle 4"/>
          <p:cNvSpPr/>
          <p:nvPr/>
        </p:nvSpPr>
        <p:spPr>
          <a:xfrm>
            <a:off x="2884222" y="1955097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Flash Memory Array</a:t>
            </a:r>
            <a:endParaRPr lang="en-US" sz="500" dirty="0"/>
          </a:p>
        </p:txBody>
      </p:sp>
      <p:sp>
        <p:nvSpPr>
          <p:cNvPr id="21" name="Rectangle 20"/>
          <p:cNvSpPr/>
          <p:nvPr/>
        </p:nvSpPr>
        <p:spPr>
          <a:xfrm>
            <a:off x="2432049" y="1645076"/>
            <a:ext cx="2200275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FPGA</a:t>
            </a:r>
            <a:endParaRPr lang="en-US" sz="500" dirty="0"/>
          </a:p>
        </p:txBody>
      </p:sp>
      <p:sp>
        <p:nvSpPr>
          <p:cNvPr id="16" name="Rectangle 15"/>
          <p:cNvSpPr/>
          <p:nvPr/>
        </p:nvSpPr>
        <p:spPr>
          <a:xfrm>
            <a:off x="2432049" y="1146245"/>
            <a:ext cx="2200275" cy="1828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User </a:t>
            </a:r>
          </a:p>
          <a:p>
            <a:r>
              <a:rPr lang="en-US" sz="500" dirty="0" smtClean="0"/>
              <a:t>Space</a:t>
            </a:r>
            <a:endParaRPr lang="en-US" sz="500" dirty="0"/>
          </a:p>
        </p:txBody>
      </p:sp>
      <p:sp>
        <p:nvSpPr>
          <p:cNvPr id="18" name="Rounded Rectangle 17"/>
          <p:cNvSpPr/>
          <p:nvPr/>
        </p:nvSpPr>
        <p:spPr>
          <a:xfrm>
            <a:off x="3980286" y="1182821"/>
            <a:ext cx="549856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String Search</a:t>
            </a:r>
            <a:endParaRPr lang="en-US" sz="500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4187396" y="1422120"/>
            <a:ext cx="135638" cy="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84221" y="1489940"/>
            <a:ext cx="545623" cy="137160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Legacy File System</a:t>
            </a:r>
            <a:endParaRPr lang="en-US" sz="500" dirty="0"/>
          </a:p>
        </p:txBody>
      </p:sp>
      <p:sp>
        <p:nvSpPr>
          <p:cNvPr id="22" name="Rounded Rectangle 21"/>
          <p:cNvSpPr/>
          <p:nvPr/>
        </p:nvSpPr>
        <p:spPr>
          <a:xfrm>
            <a:off x="3706388" y="1489940"/>
            <a:ext cx="823754" cy="137160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Device Driver</a:t>
            </a:r>
            <a:endParaRPr lang="en-US" sz="5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2883428" y="1690797"/>
            <a:ext cx="1646714" cy="182879"/>
            <a:chOff x="2883428" y="1942256"/>
            <a:chExt cx="1646714" cy="182879"/>
          </a:xfrm>
        </p:grpSpPr>
        <p:sp>
          <p:nvSpPr>
            <p:cNvPr id="7" name="Rounded Rectangle 6"/>
            <p:cNvSpPr/>
            <p:nvPr/>
          </p:nvSpPr>
          <p:spPr>
            <a:xfrm>
              <a:off x="2884222" y="1942256"/>
              <a:ext cx="822166" cy="91440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9144" rtlCol="0" anchor="ctr"/>
            <a:lstStyle/>
            <a:p>
              <a:pPr algn="ctr"/>
              <a:r>
                <a:rPr lang="en-US" sz="500" dirty="0" smtClean="0"/>
                <a:t>Storage Interface</a:t>
              </a:r>
              <a:endParaRPr lang="en-US" sz="5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707976" y="1942256"/>
              <a:ext cx="822166" cy="91440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0" bIns="9144" rtlCol="0" anchor="ctr"/>
            <a:lstStyle/>
            <a:p>
              <a:pPr algn="ctr"/>
              <a:r>
                <a:rPr lang="en-US" sz="500" dirty="0" smtClean="0"/>
                <a:t>Accelerator Interface</a:t>
              </a:r>
              <a:endParaRPr lang="en-US" sz="5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883428" y="2033695"/>
              <a:ext cx="1645920" cy="91440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0" bIns="9144" rtlCol="0" anchor="ctr"/>
            <a:lstStyle/>
            <a:p>
              <a:pPr algn="ctr"/>
              <a:r>
                <a:rPr lang="en-US" sz="500" smtClean="0"/>
                <a:t>Accelerator Hardware</a:t>
              </a:r>
              <a:endParaRPr lang="en-US" sz="5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32049" y="1327443"/>
            <a:ext cx="220027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Linux </a:t>
            </a:r>
          </a:p>
          <a:p>
            <a:r>
              <a:rPr lang="en-US" sz="500" dirty="0" smtClean="0"/>
              <a:t>Kernel</a:t>
            </a:r>
            <a:endParaRPr lang="en-US" sz="500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4185983" y="1363368"/>
            <a:ext cx="140050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9" idx="2"/>
          </p:cNvCxnSpPr>
          <p:nvPr/>
        </p:nvCxnSpPr>
        <p:spPr>
          <a:xfrm rot="16200000" flipH="1">
            <a:off x="4048173" y="1612418"/>
            <a:ext cx="140185" cy="1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706388" y="1432599"/>
            <a:ext cx="823754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Device Driver</a:t>
            </a:r>
            <a:endParaRPr lang="en-US" sz="5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884221" y="1363067"/>
            <a:ext cx="545623" cy="248793"/>
            <a:chOff x="2884221" y="1466668"/>
            <a:chExt cx="545623" cy="248793"/>
          </a:xfrm>
        </p:grpSpPr>
        <p:sp>
          <p:nvSpPr>
            <p:cNvPr id="32" name="Rounded Rectangle 31"/>
            <p:cNvSpPr/>
            <p:nvPr/>
          </p:nvSpPr>
          <p:spPr>
            <a:xfrm>
              <a:off x="2884221" y="1466668"/>
              <a:ext cx="545623" cy="109728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500" dirty="0" smtClean="0"/>
                <a:t>Legacy File System</a:t>
              </a:r>
              <a:endParaRPr lang="en-US" sz="5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884221" y="1605733"/>
              <a:ext cx="545623" cy="109728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500" dirty="0" smtClean="0"/>
                <a:t>Flash Management</a:t>
              </a:r>
              <a:endParaRPr lang="en-US" sz="5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rot="5400000" flipH="1" flipV="1">
            <a:off x="3142365" y="1487464"/>
            <a:ext cx="29337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1"/>
            <a:endCxn id="32" idx="0"/>
          </p:cNvCxnSpPr>
          <p:nvPr/>
        </p:nvCxnSpPr>
        <p:spPr>
          <a:xfrm rot="10800000" flipV="1">
            <a:off x="3157034" y="1237685"/>
            <a:ext cx="823253" cy="125382"/>
          </a:xfrm>
          <a:prstGeom prst="bentConnector2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6" idx="2"/>
            <a:endCxn id="5" idx="0"/>
          </p:cNvCxnSpPr>
          <p:nvPr/>
        </p:nvCxnSpPr>
        <p:spPr>
          <a:xfrm rot="16200000" flipH="1">
            <a:off x="3666075" y="1913989"/>
            <a:ext cx="81421" cy="794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3" idx="2"/>
          </p:cNvCxnSpPr>
          <p:nvPr/>
        </p:nvCxnSpPr>
        <p:spPr>
          <a:xfrm rot="5400000" flipH="1" flipV="1">
            <a:off x="3117168" y="1650932"/>
            <a:ext cx="78937" cy="794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43</cp:revision>
  <dcterms:created xsi:type="dcterms:W3CDTF">2014-09-19T20:35:36Z</dcterms:created>
  <dcterms:modified xsi:type="dcterms:W3CDTF">2014-09-19T20:36:29Z</dcterms:modified>
</cp:coreProperties>
</file>