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-88" y="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07341-D25B-7C46-B71C-7E91F8A7CA43}" type="datetimeFigureOut">
              <a:rPr lang="en-US" smtClean="0"/>
              <a:pPr/>
              <a:t>9/25/14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3854-970B-5A46-B153-29A3CE3E4B6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1210713" y="960967"/>
            <a:ext cx="1358888" cy="326498"/>
          </a:xfrm>
          <a:prstGeom prst="rect">
            <a:avLst/>
          </a:prstGeom>
          <a:solidFill>
            <a:schemeClr val="accent5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98" name="Rectangle 97"/>
          <p:cNvSpPr>
            <a:spLocks/>
          </p:cNvSpPr>
          <p:nvPr/>
        </p:nvSpPr>
        <p:spPr>
          <a:xfrm>
            <a:off x="2558247" y="960967"/>
            <a:ext cx="365760" cy="326498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100" name="Rectangle 99"/>
          <p:cNvSpPr/>
          <p:nvPr/>
        </p:nvSpPr>
        <p:spPr>
          <a:xfrm>
            <a:off x="3209104" y="960967"/>
            <a:ext cx="1463040" cy="326498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800" dirty="0"/>
          </a:p>
        </p:txBody>
      </p:sp>
      <p:sp>
        <p:nvSpPr>
          <p:cNvPr id="6" name="Rounded Rectangle 5"/>
          <p:cNvSpPr>
            <a:spLocks/>
          </p:cNvSpPr>
          <p:nvPr/>
        </p:nvSpPr>
        <p:spPr>
          <a:xfrm>
            <a:off x="1253053" y="1018694"/>
            <a:ext cx="32099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main</a:t>
            </a:r>
            <a:endParaRPr lang="en-US" sz="800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7394" y="1876132"/>
            <a:ext cx="1292320" cy="1594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>
            <a:spLocks/>
          </p:cNvSpPr>
          <p:nvPr/>
        </p:nvSpPr>
        <p:spPr>
          <a:xfrm>
            <a:off x="4203663" y="1017899"/>
            <a:ext cx="429768" cy="219456"/>
          </a:xfrm>
          <a:prstGeom prst="roundRect">
            <a:avLst/>
          </a:prstGeom>
          <a:solidFill>
            <a:schemeClr val="accent3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app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HW</a:t>
            </a:r>
            <a:endParaRPr lang="en-US" sz="8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774379" y="1876534"/>
            <a:ext cx="1291530" cy="1588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>
            <a:spLocks/>
          </p:cNvSpPr>
          <p:nvPr/>
        </p:nvSpPr>
        <p:spPr>
          <a:xfrm>
            <a:off x="1626114" y="1018694"/>
            <a:ext cx="429768" cy="219456"/>
          </a:xfrm>
          <a:prstGeom prst="round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req::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proxy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194843" y="1876132"/>
            <a:ext cx="1292320" cy="1599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>
            <a:spLocks/>
          </p:cNvSpPr>
          <p:nvPr/>
        </p:nvSpPr>
        <p:spPr>
          <a:xfrm>
            <a:off x="2107945" y="1018694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event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lib</a:t>
            </a:r>
            <a:endParaRPr lang="en-US" sz="800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1676670" y="1876134"/>
            <a:ext cx="1292323" cy="1592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>
            <a:spLocks/>
          </p:cNvSpPr>
          <p:nvPr/>
        </p:nvSpPr>
        <p:spPr>
          <a:xfrm>
            <a:off x="3721833" y="101789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wrapper</a:t>
            </a:r>
            <a:endParaRPr 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rot="16200000" flipH="1">
            <a:off x="3292145" y="1876133"/>
            <a:ext cx="1292325" cy="1593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>
            <a:spLocks/>
          </p:cNvSpPr>
          <p:nvPr/>
        </p:nvSpPr>
        <p:spPr>
          <a:xfrm>
            <a:off x="2946639" y="1014438"/>
            <a:ext cx="2413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bus</a:t>
            </a:r>
            <a:endParaRPr lang="en-US" sz="800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2421129" y="1876135"/>
            <a:ext cx="1292323" cy="1590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>
            <a:spLocks/>
          </p:cNvSpPr>
          <p:nvPr/>
        </p:nvSpPr>
        <p:spPr>
          <a:xfrm>
            <a:off x="2589776" y="1014438"/>
            <a:ext cx="304800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driver</a:t>
            </a:r>
            <a:endParaRPr lang="en-US" sz="800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073160" y="1897380"/>
            <a:ext cx="1338042" cy="4819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3935924" y="2456682"/>
            <a:ext cx="470991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3455685" y="2091504"/>
            <a:ext cx="48341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12757" y="1444718"/>
            <a:ext cx="429045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840203" y="1601123"/>
            <a:ext cx="161388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26307" y="2297407"/>
            <a:ext cx="945837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app.methodName()</a:t>
            </a:r>
            <a:endParaRPr lang="en-US" sz="800" b="1" dirty="0"/>
          </a:p>
        </p:txBody>
      </p:sp>
      <p:sp>
        <p:nvSpPr>
          <p:cNvPr id="42" name="Rounded Rectangle 41"/>
          <p:cNvSpPr>
            <a:spLocks/>
          </p:cNvSpPr>
          <p:nvPr/>
        </p:nvSpPr>
        <p:spPr>
          <a:xfrm>
            <a:off x="3240002" y="1019489"/>
            <a:ext cx="429768" cy="219456"/>
          </a:xfrm>
          <a:prstGeom prst="roundRect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>
              <a:lnSpc>
                <a:spcPts val="660"/>
              </a:lnSpc>
            </a:pPr>
            <a:r>
              <a:rPr lang="en-US" sz="800" dirty="0" smtClean="0"/>
              <a:t>HW </a:t>
            </a:r>
          </a:p>
          <a:p>
            <a:pPr algn="ctr">
              <a:lnSpc>
                <a:spcPts val="660"/>
              </a:lnSpc>
            </a:pPr>
            <a:r>
              <a:rPr lang="en-US" sz="800" dirty="0" smtClean="0"/>
              <a:t>fifos</a:t>
            </a:r>
            <a:endParaRPr lang="en-US" sz="800" dirty="0"/>
          </a:p>
        </p:txBody>
      </p:sp>
      <p:cxnSp>
        <p:nvCxnSpPr>
          <p:cNvPr id="43" name="Straight Connector 42"/>
          <p:cNvCxnSpPr/>
          <p:nvPr/>
        </p:nvCxnSpPr>
        <p:spPr>
          <a:xfrm rot="5400000">
            <a:off x="2808726" y="1876137"/>
            <a:ext cx="1292322" cy="1589"/>
          </a:xfrm>
          <a:prstGeom prst="line">
            <a:avLst/>
          </a:prstGeom>
          <a:ln w="6350" cap="flat" cmpd="sng" algn="ctr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363241" y="1467246"/>
            <a:ext cx="704227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fifo.notFullReq()</a:t>
            </a:r>
            <a:endParaRPr lang="en-US" sz="800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41802" y="1915521"/>
            <a:ext cx="1612290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405572" y="1780589"/>
            <a:ext cx="607483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fifo.write()</a:t>
            </a:r>
            <a:endParaRPr lang="en-US" sz="800" dirty="0"/>
          </a:p>
        </p:txBody>
      </p:sp>
      <p:sp>
        <p:nvSpPr>
          <p:cNvPr id="54" name="Rectangle 53"/>
          <p:cNvSpPr/>
          <p:nvPr/>
        </p:nvSpPr>
        <p:spPr>
          <a:xfrm>
            <a:off x="1223422" y="1305245"/>
            <a:ext cx="944032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b="1" dirty="0" smtClean="0"/>
              <a:t>userIfc.methodName ()</a:t>
            </a:r>
            <a:endParaRPr lang="en-US" sz="800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1840204" y="1759116"/>
            <a:ext cx="161547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none" w="sm" len="sm"/>
            <a:tailEnd type="stealth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75942" y="1619950"/>
            <a:ext cx="654046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fifo.notFullResp)</a:t>
            </a:r>
            <a:endParaRPr lang="en-US" sz="800" dirty="0"/>
          </a:p>
        </p:txBody>
      </p:sp>
      <p:sp>
        <p:nvSpPr>
          <p:cNvPr id="242" name="Rectangle 241"/>
          <p:cNvSpPr/>
          <p:nvPr/>
        </p:nvSpPr>
        <p:spPr>
          <a:xfrm>
            <a:off x="1253052" y="2514623"/>
            <a:ext cx="3318947" cy="54188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500" dirty="0"/>
          </a:p>
        </p:txBody>
      </p:sp>
      <p:cxnSp>
        <p:nvCxnSpPr>
          <p:cNvPr id="247" name="Straight Arrow Connector 246"/>
          <p:cNvCxnSpPr/>
          <p:nvPr/>
        </p:nvCxnSpPr>
        <p:spPr>
          <a:xfrm rot="10800000">
            <a:off x="3455685" y="2272028"/>
            <a:ext cx="483419" cy="1588"/>
          </a:xfrm>
          <a:prstGeom prst="straightConnector1">
            <a:avLst/>
          </a:prstGeom>
          <a:ln w="6350" cap="flat" cmpd="sng" algn="ctr">
            <a:solidFill>
              <a:srgbClr val="000000"/>
            </a:solidFill>
            <a:prstDash val="solid"/>
            <a:round/>
            <a:headEnd type="stealth" w="sm" len="sm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352803" y="1950973"/>
            <a:ext cx="668866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fifo.rdReq()</a:t>
            </a:r>
            <a:endParaRPr lang="en-US" sz="800" dirty="0"/>
          </a:p>
        </p:txBody>
      </p:sp>
      <p:sp>
        <p:nvSpPr>
          <p:cNvPr id="248" name="Rectangle 247"/>
          <p:cNvSpPr/>
          <p:nvPr/>
        </p:nvSpPr>
        <p:spPr>
          <a:xfrm>
            <a:off x="3369735" y="2123031"/>
            <a:ext cx="668866" cy="1143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800" dirty="0" smtClean="0"/>
              <a:t>fifo.rdResp()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wrap="none" rtlCol="0" anchor="ctr"/>
      <a:lstStyle>
        <a:defPPr algn="ctr">
          <a:defRPr sz="500" dirty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6350" cap="flat" cmpd="sng" algn="ctr">
          <a:solidFill>
            <a:srgbClr val="000000"/>
          </a:solidFill>
          <a:prstDash val="solid"/>
          <a:round/>
          <a:headEnd type="none" w="sm" len="sm"/>
          <a:tailEnd type="stealth" w="sm" len="sm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35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Quanta Research Cambridge,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mirv</dc:creator>
  <cp:lastModifiedBy>mirv</cp:lastModifiedBy>
  <cp:revision>81</cp:revision>
  <dcterms:created xsi:type="dcterms:W3CDTF">2014-09-25T16:01:00Z</dcterms:created>
  <dcterms:modified xsi:type="dcterms:W3CDTF">2014-09-25T16:02:21Z</dcterms:modified>
</cp:coreProperties>
</file>