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-88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7341-D25B-7C46-B71C-7E91F8A7CA43}" type="datetimeFigureOut">
              <a:rPr lang="en-US" smtClean="0"/>
              <a:pPr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210713" y="960967"/>
            <a:ext cx="1358888" cy="326498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98" name="Rectangle 97"/>
          <p:cNvSpPr>
            <a:spLocks/>
          </p:cNvSpPr>
          <p:nvPr/>
        </p:nvSpPr>
        <p:spPr>
          <a:xfrm>
            <a:off x="2558247" y="960967"/>
            <a:ext cx="365760" cy="326498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09104" y="960967"/>
            <a:ext cx="1463040" cy="326498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1253053" y="1018694"/>
            <a:ext cx="320998" cy="219456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main</a:t>
            </a:r>
            <a:endParaRPr lang="en-US" sz="8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97166" y="1946360"/>
            <a:ext cx="1432776" cy="1594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>
            <a:spLocks/>
          </p:cNvSpPr>
          <p:nvPr/>
        </p:nvSpPr>
        <p:spPr>
          <a:xfrm>
            <a:off x="4203663" y="1017899"/>
            <a:ext cx="429768" cy="219456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app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HW</a:t>
            </a:r>
            <a:endParaRPr lang="en-US" sz="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702026" y="1948887"/>
            <a:ext cx="1436236" cy="1588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>
            <a:spLocks/>
          </p:cNvSpPr>
          <p:nvPr/>
        </p:nvSpPr>
        <p:spPr>
          <a:xfrm>
            <a:off x="1626114" y="1018694"/>
            <a:ext cx="429768" cy="219456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ind::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wrapper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122889" y="1948090"/>
            <a:ext cx="1436232" cy="1593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>
            <a:spLocks/>
          </p:cNvSpPr>
          <p:nvPr/>
        </p:nvSpPr>
        <p:spPr>
          <a:xfrm>
            <a:off x="2107945" y="1018694"/>
            <a:ext cx="429768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event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lib</a:t>
            </a:r>
            <a:endParaRPr lang="en-US" sz="800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609760" y="1943044"/>
            <a:ext cx="1426142" cy="1592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>
            <a:spLocks/>
          </p:cNvSpPr>
          <p:nvPr/>
        </p:nvSpPr>
        <p:spPr>
          <a:xfrm>
            <a:off x="3721833" y="1017899"/>
            <a:ext cx="429768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HW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proxy</a:t>
            </a:r>
            <a:endParaRPr 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227902" y="1940377"/>
            <a:ext cx="1419219" cy="1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>
            <a:spLocks/>
          </p:cNvSpPr>
          <p:nvPr/>
        </p:nvSpPr>
        <p:spPr>
          <a:xfrm>
            <a:off x="2946639" y="1014438"/>
            <a:ext cx="241300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bus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349173" y="1948091"/>
            <a:ext cx="1436234" cy="1590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>
            <a:spLocks/>
          </p:cNvSpPr>
          <p:nvPr/>
        </p:nvSpPr>
        <p:spPr>
          <a:xfrm>
            <a:off x="2589776" y="1014438"/>
            <a:ext cx="304800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driver</a:t>
            </a:r>
            <a:endParaRPr lang="en-US" sz="8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029108" y="1941432"/>
            <a:ext cx="1426144" cy="4818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3935924" y="1910780"/>
            <a:ext cx="470991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2323628" y="2266408"/>
            <a:ext cx="419085" cy="2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12757" y="1482815"/>
            <a:ext cx="909277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22034" y="1592657"/>
            <a:ext cx="417737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1409446" y="2361658"/>
            <a:ext cx="909904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71278" y="1772670"/>
            <a:ext cx="1002975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userIfc.methodName()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281766" y="2112424"/>
            <a:ext cx="375738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wake_up()</a:t>
            </a:r>
            <a:endParaRPr lang="en-US" sz="800" dirty="0"/>
          </a:p>
        </p:txBody>
      </p:sp>
      <p:sp>
        <p:nvSpPr>
          <p:cNvPr id="42" name="Rounded Rectangle 41"/>
          <p:cNvSpPr>
            <a:spLocks/>
          </p:cNvSpPr>
          <p:nvPr/>
        </p:nvSpPr>
        <p:spPr>
          <a:xfrm>
            <a:off x="3240002" y="1019489"/>
            <a:ext cx="429768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HW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fifos</a:t>
            </a:r>
            <a:endParaRPr lang="en-US" sz="800" dirty="0"/>
          </a:p>
        </p:txBody>
      </p:sp>
      <p:cxnSp>
        <p:nvCxnSpPr>
          <p:cNvPr id="43" name="Straight Connector 42"/>
          <p:cNvCxnSpPr/>
          <p:nvPr/>
        </p:nvCxnSpPr>
        <p:spPr>
          <a:xfrm rot="16200000" flipH="1">
            <a:off x="2743010" y="1943441"/>
            <a:ext cx="1425346" cy="4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408441" y="1458780"/>
            <a:ext cx="247255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poll()</a:t>
            </a:r>
            <a:endParaRPr lang="en-US" sz="8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736521" y="2159140"/>
            <a:ext cx="1199403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80783" y="2017330"/>
            <a:ext cx="525290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/>
              <a:t>disableInt()</a:t>
            </a:r>
            <a:endParaRPr lang="en-US" sz="800" b="1" dirty="0"/>
          </a:p>
        </p:txBody>
      </p:sp>
      <p:sp>
        <p:nvSpPr>
          <p:cNvPr id="53" name="Rectangle 52"/>
          <p:cNvSpPr/>
          <p:nvPr/>
        </p:nvSpPr>
        <p:spPr>
          <a:xfrm>
            <a:off x="1485640" y="2228314"/>
            <a:ext cx="698499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return()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1439338" y="1351808"/>
            <a:ext cx="833961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lib.portalExec_poll()</a:t>
            </a:r>
            <a:endParaRPr lang="en-US" sz="800" dirty="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2744590" y="1994576"/>
            <a:ext cx="1191335" cy="1589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131580" y="1859110"/>
            <a:ext cx="474494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/>
              <a:t>signalInt()</a:t>
            </a:r>
            <a:endParaRPr lang="en-US" sz="800" b="1" dirty="0"/>
          </a:p>
        </p:txBody>
      </p:sp>
      <p:sp>
        <p:nvSpPr>
          <p:cNvPr id="242" name="Rectangle 241"/>
          <p:cNvSpPr/>
          <p:nvPr/>
        </p:nvSpPr>
        <p:spPr>
          <a:xfrm>
            <a:off x="1253052" y="2645846"/>
            <a:ext cx="3318947" cy="45719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5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422406" y="1334037"/>
            <a:ext cx="2513518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97715" y="1351817"/>
            <a:ext cx="510358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/>
              <a:t>enableInt()</a:t>
            </a:r>
            <a:endParaRPr lang="en-US" sz="800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412757" y="2532599"/>
            <a:ext cx="909277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358878" y="2401592"/>
            <a:ext cx="944032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lib.portalExec_event()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 rtlCol="0" anchor="ctr"/>
      <a:lstStyle>
        <a:defPPr algn="ctr">
          <a:defRPr sz="5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6350" cap="flat" cmpd="sng" algn="ctr">
          <a:solidFill>
            <a:srgbClr val="000000"/>
          </a:solidFill>
          <a:prstDash val="solid"/>
          <a:round/>
          <a:headEnd type="none" w="sm" len="sm"/>
          <a:tailEnd type="stealth" w="sm" len="sm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42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Quanta Research Cambridge,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mirv</dc:creator>
  <cp:lastModifiedBy>mirv</cp:lastModifiedBy>
  <cp:revision>79</cp:revision>
  <dcterms:created xsi:type="dcterms:W3CDTF">2014-10-08T16:49:12Z</dcterms:created>
  <dcterms:modified xsi:type="dcterms:W3CDTF">2014-10-08T16:55:22Z</dcterms:modified>
</cp:coreProperties>
</file>