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94660"/>
  </p:normalViewPr>
  <p:slideViewPr>
    <p:cSldViewPr snapToGrid="0" snapToObjects="1">
      <p:cViewPr>
        <p:scale>
          <a:sx n="400" d="100"/>
          <a:sy n="400" d="100"/>
        </p:scale>
        <p:origin x="4480" y="368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>
            <a:spLocks noChangeAspect="1"/>
          </p:cNvSpPr>
          <p:nvPr/>
        </p:nvSpPr>
        <p:spPr>
          <a:xfrm>
            <a:off x="2432048" y="2960116"/>
            <a:ext cx="965715" cy="595884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pPr algn="r"/>
            <a:r>
              <a:rPr lang="en-US" sz="500" dirty="0" smtClean="0"/>
              <a:t>Host System</a:t>
            </a:r>
            <a:endParaRPr lang="en-US" sz="500" dirty="0"/>
          </a:p>
        </p:txBody>
      </p: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3508376" y="2960116"/>
            <a:ext cx="1123949" cy="595884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b"/>
          <a:lstStyle/>
          <a:p>
            <a:r>
              <a:rPr lang="en-US" sz="500" dirty="0" smtClean="0"/>
              <a:t>PCIe Expansion Card</a:t>
            </a:r>
            <a:endParaRPr lang="en-US" sz="5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252330" y="2979166"/>
            <a:ext cx="277813" cy="561340"/>
            <a:chOff x="4252329" y="2106295"/>
            <a:chExt cx="277813" cy="561340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4252329" y="2106295"/>
              <a:ext cx="277813" cy="1041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rtlCol="0" anchor="t"/>
            <a:lstStyle/>
            <a:p>
              <a:r>
                <a:rPr lang="en-US" sz="500" dirty="0" smtClean="0"/>
                <a:t> flash chip</a:t>
              </a:r>
              <a:endParaRPr lang="en-US" sz="500" dirty="0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4252329" y="2258695"/>
              <a:ext cx="277813" cy="1041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rtlCol="0" anchor="t"/>
            <a:lstStyle/>
            <a:p>
              <a:r>
                <a:rPr lang="en-US" sz="500" dirty="0" smtClean="0"/>
                <a:t> flash chip</a:t>
              </a:r>
              <a:endParaRPr lang="en-US" sz="500" dirty="0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4252329" y="2411095"/>
              <a:ext cx="277813" cy="1041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rtlCol="0" anchor="t"/>
            <a:lstStyle/>
            <a:p>
              <a:r>
                <a:rPr lang="en-US" sz="500" dirty="0" smtClean="0"/>
                <a:t> flash chip</a:t>
              </a:r>
              <a:endParaRPr lang="en-US" sz="500" dirty="0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4252329" y="2563495"/>
              <a:ext cx="277813" cy="1041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rtlCol="0" anchor="t"/>
            <a:lstStyle/>
            <a:p>
              <a:r>
                <a:rPr lang="en-US" sz="500" dirty="0" smtClean="0"/>
                <a:t> flash chip</a:t>
              </a:r>
              <a:endParaRPr lang="en-US" sz="500" dirty="0"/>
            </a:p>
          </p:txBody>
        </p:sp>
      </p:grpSp>
      <p:sp>
        <p:nvSpPr>
          <p:cNvPr id="66" name="Rectangle 65"/>
          <p:cNvSpPr>
            <a:spLocks/>
          </p:cNvSpPr>
          <p:nvPr/>
        </p:nvSpPr>
        <p:spPr>
          <a:xfrm>
            <a:off x="3625849" y="3076956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tIns="0" bIns="0" rtlCol="0" anchor="ctr"/>
          <a:lstStyle/>
          <a:p>
            <a:pPr algn="ctr"/>
            <a:r>
              <a:rPr lang="en-US" sz="500" dirty="0" smtClean="0"/>
              <a:t>FPGA</a:t>
            </a:r>
            <a:endParaRPr lang="en-US" sz="500" dirty="0"/>
          </a:p>
        </p:txBody>
      </p:sp>
      <p:cxnSp>
        <p:nvCxnSpPr>
          <p:cNvPr id="71" name="Elbow Connector 70"/>
          <p:cNvCxnSpPr>
            <a:stCxn id="66" idx="3"/>
          </p:cNvCxnSpPr>
          <p:nvPr/>
        </p:nvCxnSpPr>
        <p:spPr>
          <a:xfrm flipV="1">
            <a:off x="3991609" y="3031236"/>
            <a:ext cx="260721" cy="228600"/>
          </a:xfrm>
          <a:prstGeom prst="bentConnector3">
            <a:avLst>
              <a:gd name="adj1" fmla="val 63396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6" idx="3"/>
          </p:cNvCxnSpPr>
          <p:nvPr/>
        </p:nvCxnSpPr>
        <p:spPr>
          <a:xfrm flipV="1">
            <a:off x="3991609" y="3183636"/>
            <a:ext cx="260721" cy="76200"/>
          </a:xfrm>
          <a:prstGeom prst="bentConnector3">
            <a:avLst>
              <a:gd name="adj1" fmla="val 63396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6" idx="3"/>
          </p:cNvCxnSpPr>
          <p:nvPr/>
        </p:nvCxnSpPr>
        <p:spPr>
          <a:xfrm>
            <a:off x="3991609" y="3259836"/>
            <a:ext cx="260721" cy="76200"/>
          </a:xfrm>
          <a:prstGeom prst="bentConnector3">
            <a:avLst>
              <a:gd name="adj1" fmla="val 63396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6" idx="3"/>
          </p:cNvCxnSpPr>
          <p:nvPr/>
        </p:nvCxnSpPr>
        <p:spPr>
          <a:xfrm>
            <a:off x="3991609" y="3259836"/>
            <a:ext cx="260721" cy="228600"/>
          </a:xfrm>
          <a:prstGeom prst="bentConnector3">
            <a:avLst>
              <a:gd name="adj1" fmla="val 63396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/>
          </p:cNvSpPr>
          <p:nvPr/>
        </p:nvSpPr>
        <p:spPr>
          <a:xfrm>
            <a:off x="2546350" y="2986205"/>
            <a:ext cx="444074" cy="2560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ctr"/>
          <a:lstStyle/>
          <a:p>
            <a:pPr algn="ctr"/>
            <a:r>
              <a:rPr lang="en-US" sz="500" dirty="0" smtClean="0"/>
              <a:t> System </a:t>
            </a:r>
          </a:p>
          <a:p>
            <a:pPr algn="ctr"/>
            <a:r>
              <a:rPr lang="en-US" sz="500" dirty="0" smtClean="0"/>
              <a:t>Memory</a:t>
            </a:r>
            <a:endParaRPr lang="en-US" sz="5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2546350" y="3273117"/>
            <a:ext cx="444076" cy="256032"/>
            <a:chOff x="2796116" y="3257505"/>
            <a:chExt cx="365760" cy="182036"/>
          </a:xfrm>
        </p:grpSpPr>
        <p:grpSp>
          <p:nvGrpSpPr>
            <p:cNvPr id="67" name="Group 66"/>
            <p:cNvGrpSpPr/>
            <p:nvPr/>
          </p:nvGrpSpPr>
          <p:grpSpPr>
            <a:xfrm>
              <a:off x="2796116" y="3257505"/>
              <a:ext cx="365760" cy="182036"/>
              <a:chOff x="2672290" y="2300127"/>
              <a:chExt cx="423865" cy="364079"/>
            </a:xfrm>
          </p:grpSpPr>
          <p:sp>
            <p:nvSpPr>
              <p:cNvPr id="68" name="Rectangle 67"/>
              <p:cNvSpPr>
                <a:spLocks noChangeAspect="1"/>
              </p:cNvSpPr>
              <p:nvPr/>
            </p:nvSpPr>
            <p:spPr>
              <a:xfrm>
                <a:off x="2672291" y="2481326"/>
                <a:ext cx="423864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tIns="0" bIns="0" rtlCol="0" anchor="t"/>
              <a:lstStyle/>
              <a:p>
                <a:endParaRPr lang="en-US" sz="500" dirty="0" smtClean="0"/>
              </a:p>
            </p:txBody>
          </p:sp>
          <p:sp>
            <p:nvSpPr>
              <p:cNvPr id="69" name="Rectangle 68"/>
              <p:cNvSpPr>
                <a:spLocks noChangeAspect="1"/>
              </p:cNvSpPr>
              <p:nvPr/>
            </p:nvSpPr>
            <p:spPr>
              <a:xfrm>
                <a:off x="2672290" y="2300127"/>
                <a:ext cx="423864" cy="18288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tIns="0" bIns="0" rtlCol="0" anchor="ctr"/>
              <a:lstStyle/>
              <a:p>
                <a:pPr algn="ctr"/>
                <a:endParaRPr lang="en-US" sz="500" dirty="0" smtClean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840181" y="3259836"/>
              <a:ext cx="293119" cy="120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/>
                <a:t>CPU</a:t>
              </a:r>
              <a:endParaRPr lang="en-US" sz="500" dirty="0"/>
            </a:p>
          </p:txBody>
        </p:sp>
      </p:grpSp>
      <p:cxnSp>
        <p:nvCxnSpPr>
          <p:cNvPr id="80" name="Elbow Connector 79"/>
          <p:cNvCxnSpPr>
            <a:stCxn id="70" idx="3"/>
            <a:endCxn id="66" idx="1"/>
          </p:cNvCxnSpPr>
          <p:nvPr/>
        </p:nvCxnSpPr>
        <p:spPr>
          <a:xfrm>
            <a:off x="2990424" y="3114221"/>
            <a:ext cx="635425" cy="145615"/>
          </a:xfrm>
          <a:prstGeom prst="bentConnector3">
            <a:avLst>
              <a:gd name="adj1" fmla="val 33511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66" idx="1"/>
          </p:cNvCxnSpPr>
          <p:nvPr/>
        </p:nvCxnSpPr>
        <p:spPr>
          <a:xfrm flipV="1">
            <a:off x="2990426" y="3259836"/>
            <a:ext cx="635423" cy="141888"/>
          </a:xfrm>
          <a:prstGeom prst="bentConnector3">
            <a:avLst>
              <a:gd name="adj1" fmla="val 3401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921759" y="3119134"/>
            <a:ext cx="325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DDR</a:t>
            </a:r>
            <a:endParaRPr lang="en-US" sz="500" dirty="0"/>
          </a:p>
        </p:txBody>
      </p:sp>
      <p:sp>
        <p:nvSpPr>
          <p:cNvPr id="45" name="Octagon 44"/>
          <p:cNvSpPr/>
          <p:nvPr/>
        </p:nvSpPr>
        <p:spPr>
          <a:xfrm>
            <a:off x="3103614" y="3159322"/>
            <a:ext cx="201168" cy="201168"/>
          </a:xfrm>
          <a:prstGeom prst="octago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059333" y="3168847"/>
            <a:ext cx="325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PCIe</a:t>
            </a:r>
            <a:endParaRPr lang="en-US" sz="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47</cp:revision>
  <dcterms:created xsi:type="dcterms:W3CDTF">2014-09-22T17:08:13Z</dcterms:created>
  <dcterms:modified xsi:type="dcterms:W3CDTF">2014-09-22T17:10:11Z</dcterms:modified>
</cp:coreProperties>
</file>