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996600"/>
    <a:srgbClr val="663300"/>
    <a:srgbClr val="3366CC"/>
    <a:srgbClr val="0033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8" autoAdjust="0"/>
  </p:normalViewPr>
  <p:slideViewPr>
    <p:cSldViewPr snapToGrid="0">
      <p:cViewPr varScale="1">
        <p:scale>
          <a:sx n="79" d="100"/>
          <a:sy n="79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4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7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3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1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05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3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45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36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781E-D3DD-42BC-94FC-86118291418A}" type="datetimeFigureOut">
              <a:rPr lang="zh-CN" altLang="en-US" smtClean="0"/>
              <a:t>2020/8/4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73FD8-4C47-43DD-9B32-58B07C1BF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69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522128" y="7169666"/>
            <a:ext cx="1056416" cy="492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 flipV="1">
            <a:off x="522129" y="7026441"/>
            <a:ext cx="161263" cy="1432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82128"/>
              </p:ext>
            </p:extLst>
          </p:nvPr>
        </p:nvGraphicFramePr>
        <p:xfrm>
          <a:off x="520834" y="6206066"/>
          <a:ext cx="1041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60469"/>
              </p:ext>
            </p:extLst>
          </p:nvPr>
        </p:nvGraphicFramePr>
        <p:xfrm>
          <a:off x="491958" y="5590048"/>
          <a:ext cx="9580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下箭头 68"/>
          <p:cNvSpPr/>
          <p:nvPr/>
        </p:nvSpPr>
        <p:spPr>
          <a:xfrm flipV="1">
            <a:off x="526469" y="8034862"/>
            <a:ext cx="161264" cy="1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522128" y="5188015"/>
            <a:ext cx="953627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Matrix   100x512</a:t>
            </a:r>
            <a:endParaRPr lang="zh-CN" altLang="en-US" dirty="0"/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24902"/>
              </p:ext>
            </p:extLst>
          </p:nvPr>
        </p:nvGraphicFramePr>
        <p:xfrm>
          <a:off x="499824" y="4771899"/>
          <a:ext cx="95808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6" name="矩形 75"/>
          <p:cNvSpPr/>
          <p:nvPr/>
        </p:nvSpPr>
        <p:spPr>
          <a:xfrm>
            <a:off x="935541" y="8188381"/>
            <a:ext cx="211758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1366786" y="8191100"/>
            <a:ext cx="211758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55181"/>
              </p:ext>
            </p:extLst>
          </p:nvPr>
        </p:nvGraphicFramePr>
        <p:xfrm>
          <a:off x="487968" y="4238503"/>
          <a:ext cx="8747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510848" y="8184200"/>
            <a:ext cx="211758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510848" y="3848142"/>
            <a:ext cx="869090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Matrix   1536x512</a:t>
            </a:r>
            <a:endParaRPr lang="zh-CN" altLang="en-US" dirty="0"/>
          </a:p>
        </p:txBody>
      </p: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6524"/>
              </p:ext>
            </p:extLst>
          </p:nvPr>
        </p:nvGraphicFramePr>
        <p:xfrm>
          <a:off x="510848" y="3458853"/>
          <a:ext cx="8747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" name="下箭头 81"/>
          <p:cNvSpPr/>
          <p:nvPr/>
        </p:nvSpPr>
        <p:spPr>
          <a:xfrm flipV="1">
            <a:off x="1996453" y="7076489"/>
            <a:ext cx="161264" cy="141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628168" y="7218213"/>
            <a:ext cx="211758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3257363" y="7217707"/>
            <a:ext cx="211758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1995981" y="7217707"/>
            <a:ext cx="211758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793428"/>
              </p:ext>
            </p:extLst>
          </p:nvPr>
        </p:nvGraphicFramePr>
        <p:xfrm>
          <a:off x="510848" y="2922401"/>
          <a:ext cx="7498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文本框 90"/>
          <p:cNvSpPr txBox="1"/>
          <p:nvPr/>
        </p:nvSpPr>
        <p:spPr>
          <a:xfrm>
            <a:off x="522128" y="2534573"/>
            <a:ext cx="74475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Matrix   1536x512</a:t>
            </a:r>
            <a:endParaRPr lang="zh-CN" altLang="en-US" dirty="0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44951"/>
              </p:ext>
            </p:extLst>
          </p:nvPr>
        </p:nvGraphicFramePr>
        <p:xfrm>
          <a:off x="510848" y="2143580"/>
          <a:ext cx="7498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366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3366CC"/>
                    </a:solidFill>
                  </a:tcPr>
                </a:tc>
              </a:tr>
            </a:tbl>
          </a:graphicData>
        </a:graphic>
      </p:graphicFrame>
      <p:sp>
        <p:nvSpPr>
          <p:cNvPr id="93" name="文本框 92"/>
          <p:cNvSpPr txBox="1"/>
          <p:nvPr/>
        </p:nvSpPr>
        <p:spPr>
          <a:xfrm>
            <a:off x="510848" y="1751703"/>
            <a:ext cx="74475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Matrix   512x1500</a:t>
            </a:r>
            <a:endParaRPr lang="zh-CN" altLang="en-US" dirty="0"/>
          </a:p>
        </p:txBody>
      </p: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82172"/>
              </p:ext>
            </p:extLst>
          </p:nvPr>
        </p:nvGraphicFramePr>
        <p:xfrm>
          <a:off x="496883" y="1355792"/>
          <a:ext cx="74980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663300"/>
                    </a:solidFill>
                  </a:tcPr>
                </a:tc>
              </a:tr>
            </a:tbl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510848" y="922254"/>
            <a:ext cx="3714643" cy="369332"/>
          </a:xfrm>
          <a:prstGeom prst="rect">
            <a:avLst/>
          </a:prstGeom>
          <a:solidFill>
            <a:srgbClr val="9933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mean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321743" y="928561"/>
            <a:ext cx="3636695" cy="369332"/>
          </a:xfrm>
          <a:prstGeom prst="rect">
            <a:avLst/>
          </a:prstGeom>
          <a:solidFill>
            <a:srgbClr val="993300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variation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501696" y="504375"/>
            <a:ext cx="744759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Full Connected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001676" y="6200453"/>
            <a:ext cx="94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Dim=20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0159465" y="5557347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Dim=100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0173903" y="4729575"/>
            <a:ext cx="11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Dim=512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9355757" y="4254355"/>
            <a:ext cx="1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Dim=1536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9317255" y="3449580"/>
            <a:ext cx="1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Dim=512</a:t>
            </a:r>
            <a:endParaRPr lang="zh-CN" altLang="en-US" dirty="0"/>
          </a:p>
        </p:txBody>
      </p:sp>
      <p:sp>
        <p:nvSpPr>
          <p:cNvPr id="104" name="文本框 103"/>
          <p:cNvSpPr txBox="1"/>
          <p:nvPr/>
        </p:nvSpPr>
        <p:spPr>
          <a:xfrm>
            <a:off x="8065971" y="2923566"/>
            <a:ext cx="1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Dim=1536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8065971" y="2143281"/>
            <a:ext cx="1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Dim=512</a:t>
            </a:r>
            <a:endParaRPr lang="zh-CN" altLang="en-US" dirty="0"/>
          </a:p>
        </p:txBody>
      </p:sp>
      <p:sp>
        <p:nvSpPr>
          <p:cNvPr id="106" name="文本框 105"/>
          <p:cNvSpPr txBox="1"/>
          <p:nvPr/>
        </p:nvSpPr>
        <p:spPr>
          <a:xfrm>
            <a:off x="8027469" y="1383710"/>
            <a:ext cx="1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Dim=1500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8027469" y="928561"/>
            <a:ext cx="1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Dim=3000</a:t>
            </a:r>
            <a:endParaRPr lang="zh-CN" altLang="en-US" dirty="0"/>
          </a:p>
        </p:txBody>
      </p:sp>
      <p:sp>
        <p:nvSpPr>
          <p:cNvPr id="108" name="文本框 107"/>
          <p:cNvSpPr txBox="1"/>
          <p:nvPr/>
        </p:nvSpPr>
        <p:spPr>
          <a:xfrm>
            <a:off x="501696" y="80804"/>
            <a:ext cx="74475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7979344" y="113083"/>
            <a:ext cx="128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Dim=512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6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86 -0.15162 L 0.77135 -0.14885 " pathEditMode="relative" ptsTypes="AAA">
                                      <p:cBhvr>
                                        <p:cTn id="6" dur="4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3386 -0.15162 L 0.77135 -0.14885 " pathEditMode="relative" ptsTypes="AAA">
                                      <p:cBhvr>
                                        <p:cTn id="8" dur="4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8.33333E-7 -0.50394 L 0.70104 -0.49977 " pathEditMode="relative" rAng="0" ptsTypes="AAA">
                                      <p:cBhvr>
                                        <p:cTn id="12" dur="4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52" y="-25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4.16667E-7 -0.50393 L 0.70104 -0.49977 " pathEditMode="relative" rAng="0" ptsTypes="AAA">
                                      <p:cBhvr>
                                        <p:cTn id="14" dur="4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52" y="-2520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3.33333E-6 -0.50393 L 0.70104 -0.49977 " pathEditMode="relative" rAng="0" ptsTypes="AAA">
                                      <p:cBhvr>
                                        <p:cTn id="16" dur="4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52" y="-252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81481E-6 L -3.125E-6 -0.50393 L 0.70104 -0.49976 " pathEditMode="relative" rAng="0" ptsTypes="AAA">
                                      <p:cBhvr>
                                        <p:cTn id="18" dur="4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52" y="-2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227 -0.55023 L 0.47539 -0.55023 " pathEditMode="relative" ptsTypes="AAA">
                                      <p:cBhvr>
                                        <p:cTn id="22" dur="4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227 -0.55023 L 0.47539 -0.55023 " pathEditMode="relative" ptsTypes="AAA">
                                      <p:cBhvr>
                                        <p:cTn id="24" dur="4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227 -0.55023 L 0.47539 -0.55023 " pathEditMode="relative" ptsTypes="AAA">
                                      <p:cBhvr>
                                        <p:cTn id="26" dur="4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227 -0.55023 L 0.47539 -0.55023 " pathEditMode="relative" ptsTypes="AAA">
                                      <p:cBhvr>
                                        <p:cTn id="28" dur="4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69" grpId="0" animBg="1"/>
      <p:bldP spid="76" grpId="0" animBg="1"/>
      <p:bldP spid="77" grpId="0" animBg="1"/>
      <p:bldP spid="68" grpId="0" animBg="1"/>
      <p:bldP spid="82" grpId="0" animBg="1"/>
      <p:bldP spid="83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23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ZJ</cp:lastModifiedBy>
  <cp:revision>16</cp:revision>
  <dcterms:created xsi:type="dcterms:W3CDTF">2020-08-04T05:54:44Z</dcterms:created>
  <dcterms:modified xsi:type="dcterms:W3CDTF">2020-08-04T07:55:26Z</dcterms:modified>
</cp:coreProperties>
</file>