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D2614C-868E-4B73-9A85-E5DC489173B3}" v="249" dt="2024-06-14T16:07:36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Manzotti (rmanzott)" userId="cc9d9647-cb0b-48e9-97cf-88aaec5136fd" providerId="ADAL" clId="{57D2614C-868E-4B73-9A85-E5DC489173B3}"/>
    <pc:docChg chg="addSld modSld">
      <pc:chgData name="Roberto Manzotti (rmanzott)" userId="cc9d9647-cb0b-48e9-97cf-88aaec5136fd" providerId="ADAL" clId="{57D2614C-868E-4B73-9A85-E5DC489173B3}" dt="2024-06-19T16:33:20.282" v="441" actId="255"/>
      <pc:docMkLst>
        <pc:docMk/>
      </pc:docMkLst>
      <pc:sldChg chg="addSp delSp modSp add mod">
        <pc:chgData name="Roberto Manzotti (rmanzott)" userId="cc9d9647-cb0b-48e9-97cf-88aaec5136fd" providerId="ADAL" clId="{57D2614C-868E-4B73-9A85-E5DC489173B3}" dt="2024-06-19T16:33:20.282" v="441" actId="255"/>
        <pc:sldMkLst>
          <pc:docMk/>
          <pc:sldMk cId="350103587" sldId="263"/>
        </pc:sldMkLst>
        <pc:spChg chg="mod">
          <ac:chgData name="Roberto Manzotti (rmanzott)" userId="cc9d9647-cb0b-48e9-97cf-88aaec5136fd" providerId="ADAL" clId="{57D2614C-868E-4B73-9A85-E5DC489173B3}" dt="2024-06-19T16:33:20.282" v="441" actId="255"/>
          <ac:spMkLst>
            <pc:docMk/>
            <pc:sldMk cId="350103587" sldId="263"/>
            <ac:spMk id="3" creationId="{00000000-0000-0000-0000-000000000000}"/>
          </ac:spMkLst>
        </pc:spChg>
        <pc:spChg chg="del mod topLvl">
          <ac:chgData name="Roberto Manzotti (rmanzott)" userId="cc9d9647-cb0b-48e9-97cf-88aaec5136fd" providerId="ADAL" clId="{57D2614C-868E-4B73-9A85-E5DC489173B3}" dt="2024-06-14T15:53:35.199" v="84" actId="478"/>
          <ac:spMkLst>
            <pc:docMk/>
            <pc:sldMk cId="350103587" sldId="263"/>
            <ac:spMk id="5" creationId="{B53547D7-49B6-1F16-E812-F5EAAB626CC5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" creationId="{D07C5ED6-16E9-A728-6984-EED3E9548AF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" creationId="{11D11055-E3B3-FD62-3DA5-878FA4E4BB0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" creationId="{11EDC7BB-E87A-A04A-9F5C-C1247510EFE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" creationId="{007BE584-D0DA-97FC-6C9B-916F2FADEE52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" creationId="{AC6ED857-B402-3803-5662-D0A3C8085D4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" creationId="{28820099-3651-80B1-1421-36B34A26BF2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" creationId="{C4D8716F-5AAB-3FD3-AC24-7D743ECA0872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" creationId="{EB694513-4638-BDD4-2CF1-5CD6A05A9F51}"/>
          </ac:spMkLst>
        </pc:spChg>
        <pc:spChg chg="del mod">
          <ac:chgData name="Roberto Manzotti (rmanzott)" userId="cc9d9647-cb0b-48e9-97cf-88aaec5136fd" providerId="ADAL" clId="{57D2614C-868E-4B73-9A85-E5DC489173B3}" dt="2024-06-14T15:52:28.122" v="66" actId="478"/>
          <ac:spMkLst>
            <pc:docMk/>
            <pc:sldMk cId="350103587" sldId="263"/>
            <ac:spMk id="15" creationId="{8851128F-057F-EF28-3AD1-2CEDB705E753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6" creationId="{54B330ED-5E90-4EC9-DCAB-9AA74914176E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7" creationId="{9AB87626-E77C-EB3E-62D2-C0A87ADBC43B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" creationId="{2DEAFBDF-2411-115B-04AE-5B20AFF6178C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" creationId="{6CBF5044-DA96-455F-760E-0219F3D3EA40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" creationId="{19E43433-EEF2-EEC9-CA72-B5739FE59043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1" creationId="{3EA7C5A3-8693-1AB7-9291-19A52584E15F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2" creationId="{72FBCACC-5966-A4E6-DDAA-A2F79FE07EAB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3" creationId="{2A91C746-7718-BA71-0544-9ADF9FF7EF45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4" creationId="{2D58D05C-FBF4-AD9C-8E4D-D7C9EB7F003E}"/>
          </ac:spMkLst>
        </pc:spChg>
        <pc:spChg chg="mod topLvl">
          <ac:chgData name="Roberto Manzotti (rmanzott)" userId="cc9d9647-cb0b-48e9-97cf-88aaec5136fd" providerId="ADAL" clId="{57D2614C-868E-4B73-9A85-E5DC489173B3}" dt="2024-06-19T16:25:30.793" v="387" actId="20577"/>
          <ac:spMkLst>
            <pc:docMk/>
            <pc:sldMk cId="350103587" sldId="263"/>
            <ac:spMk id="25" creationId="{4875EB06-1BD2-8CC7-F753-9A7F2C82C7F5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6" creationId="{4910FDCA-83A2-26B0-6A15-30BDD7E69330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7" creationId="{39B31163-6C22-15CC-66DE-BF596D46F9B4}"/>
          </ac:spMkLst>
        </pc:spChg>
        <pc:spChg chg="del mod topLvl">
          <ac:chgData name="Roberto Manzotti (rmanzott)" userId="cc9d9647-cb0b-48e9-97cf-88aaec5136fd" providerId="ADAL" clId="{57D2614C-868E-4B73-9A85-E5DC489173B3}" dt="2024-06-14T15:54:29.651" v="138" actId="478"/>
          <ac:spMkLst>
            <pc:docMk/>
            <pc:sldMk cId="350103587" sldId="263"/>
            <ac:spMk id="28" creationId="{B1FF7FFD-AA67-6ED8-09FE-7585F23B2898}"/>
          </ac:spMkLst>
        </pc:spChg>
        <pc:spChg chg="del mod topLvl">
          <ac:chgData name="Roberto Manzotti (rmanzott)" userId="cc9d9647-cb0b-48e9-97cf-88aaec5136fd" providerId="ADAL" clId="{57D2614C-868E-4B73-9A85-E5DC489173B3}" dt="2024-06-14T15:54:34.258" v="139" actId="478"/>
          <ac:spMkLst>
            <pc:docMk/>
            <pc:sldMk cId="350103587" sldId="263"/>
            <ac:spMk id="29" creationId="{D6248ADD-4B80-ACBD-B305-41616C81CD36}"/>
          </ac:spMkLst>
        </pc:spChg>
        <pc:spChg chg="del mod">
          <ac:chgData name="Roberto Manzotti (rmanzott)" userId="cc9d9647-cb0b-48e9-97cf-88aaec5136fd" providerId="ADAL" clId="{57D2614C-868E-4B73-9A85-E5DC489173B3}" dt="2024-06-14T15:48:45.543" v="34" actId="478"/>
          <ac:spMkLst>
            <pc:docMk/>
            <pc:sldMk cId="350103587" sldId="263"/>
            <ac:spMk id="30" creationId="{3E8EEBEC-2D28-0296-306A-C4B99AF1870A}"/>
          </ac:spMkLst>
        </pc:spChg>
        <pc:spChg chg="del mod">
          <ac:chgData name="Roberto Manzotti (rmanzott)" userId="cc9d9647-cb0b-48e9-97cf-88aaec5136fd" providerId="ADAL" clId="{57D2614C-868E-4B73-9A85-E5DC489173B3}" dt="2024-06-14T15:47:52.829" v="18" actId="478"/>
          <ac:spMkLst>
            <pc:docMk/>
            <pc:sldMk cId="350103587" sldId="263"/>
            <ac:spMk id="31" creationId="{2E36C346-A094-EE69-BAD2-E897DAB639E5}"/>
          </ac:spMkLst>
        </pc:spChg>
        <pc:spChg chg="del mod">
          <ac:chgData name="Roberto Manzotti (rmanzott)" userId="cc9d9647-cb0b-48e9-97cf-88aaec5136fd" providerId="ADAL" clId="{57D2614C-868E-4B73-9A85-E5DC489173B3}" dt="2024-06-14T15:48:09.500" v="21" actId="478"/>
          <ac:spMkLst>
            <pc:docMk/>
            <pc:sldMk cId="350103587" sldId="263"/>
            <ac:spMk id="32" creationId="{14D68A93-A9E6-8DE6-4081-A7B095836F12}"/>
          </ac:spMkLst>
        </pc:spChg>
        <pc:spChg chg="del mod">
          <ac:chgData name="Roberto Manzotti (rmanzott)" userId="cc9d9647-cb0b-48e9-97cf-88aaec5136fd" providerId="ADAL" clId="{57D2614C-868E-4B73-9A85-E5DC489173B3}" dt="2024-06-14T15:48:16.317" v="22" actId="478"/>
          <ac:spMkLst>
            <pc:docMk/>
            <pc:sldMk cId="350103587" sldId="263"/>
            <ac:spMk id="33" creationId="{05C6B4AA-3751-F880-98A3-8691C6DA9DE5}"/>
          </ac:spMkLst>
        </pc:spChg>
        <pc:spChg chg="del mod">
          <ac:chgData name="Roberto Manzotti (rmanzott)" userId="cc9d9647-cb0b-48e9-97cf-88aaec5136fd" providerId="ADAL" clId="{57D2614C-868E-4B73-9A85-E5DC489173B3}" dt="2024-06-14T15:48:16.317" v="22" actId="478"/>
          <ac:spMkLst>
            <pc:docMk/>
            <pc:sldMk cId="350103587" sldId="263"/>
            <ac:spMk id="34" creationId="{9E5D6C91-4AD7-0D6B-16E0-2ECB1B9192F4}"/>
          </ac:spMkLst>
        </pc:spChg>
        <pc:spChg chg="del mod">
          <ac:chgData name="Roberto Manzotti (rmanzott)" userId="cc9d9647-cb0b-48e9-97cf-88aaec5136fd" providerId="ADAL" clId="{57D2614C-868E-4B73-9A85-E5DC489173B3}" dt="2024-06-14T15:47:58.737" v="19" actId="478"/>
          <ac:spMkLst>
            <pc:docMk/>
            <pc:sldMk cId="350103587" sldId="263"/>
            <ac:spMk id="35" creationId="{EC9EA07C-EB76-84CB-8E61-BFAFFA03BC32}"/>
          </ac:spMkLst>
        </pc:spChg>
        <pc:spChg chg="del mod">
          <ac:chgData name="Roberto Manzotti (rmanzott)" userId="cc9d9647-cb0b-48e9-97cf-88aaec5136fd" providerId="ADAL" clId="{57D2614C-868E-4B73-9A85-E5DC489173B3}" dt="2024-06-14T15:48:05.492" v="20" actId="478"/>
          <ac:spMkLst>
            <pc:docMk/>
            <pc:sldMk cId="350103587" sldId="263"/>
            <ac:spMk id="36" creationId="{8A89AAC2-B0F8-97E8-003D-8663460F69FC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37" creationId="{5C61BDBA-6A8A-170F-850C-23450DB1D3B4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38" creationId="{CA3CF491-A0D4-9F5E-59EB-15762E875EAB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39" creationId="{A095EC8B-A107-B60E-4002-CB7A2D8E4C4F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40" creationId="{6C62A0C1-B84F-D760-6EBD-2B59D8B52EE8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41" creationId="{FDEE0357-DB04-FEDB-8EC1-9355B5603CE4}"/>
          </ac:spMkLst>
        </pc:spChg>
        <pc:spChg chg="del mod">
          <ac:chgData name="Roberto Manzotti (rmanzott)" userId="cc9d9647-cb0b-48e9-97cf-88aaec5136fd" providerId="ADAL" clId="{57D2614C-868E-4B73-9A85-E5DC489173B3}" dt="2024-06-14T15:48:54.678" v="35" actId="478"/>
          <ac:spMkLst>
            <pc:docMk/>
            <pc:sldMk cId="350103587" sldId="263"/>
            <ac:spMk id="42" creationId="{2AB4E3E0-D7DD-95BB-190D-757EEFF5C623}"/>
          </ac:spMkLst>
        </pc:spChg>
        <pc:spChg chg="del mod">
          <ac:chgData name="Roberto Manzotti (rmanzott)" userId="cc9d9647-cb0b-48e9-97cf-88aaec5136fd" providerId="ADAL" clId="{57D2614C-868E-4B73-9A85-E5DC489173B3}" dt="2024-06-14T15:48:58.544" v="36" actId="478"/>
          <ac:spMkLst>
            <pc:docMk/>
            <pc:sldMk cId="350103587" sldId="263"/>
            <ac:spMk id="43" creationId="{DF13D0F2-5EC7-74E7-C407-94DAA6432E5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44" creationId="{D8AB70C7-434A-08D0-4E12-1C7F0269485D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45" creationId="{A3C8D4B9-71BD-EDEE-E2E1-11782DE2B0E8}"/>
          </ac:spMkLst>
        </pc:spChg>
        <pc:spChg chg="del mod">
          <ac:chgData name="Roberto Manzotti (rmanzott)" userId="cc9d9647-cb0b-48e9-97cf-88aaec5136fd" providerId="ADAL" clId="{57D2614C-868E-4B73-9A85-E5DC489173B3}" dt="2024-06-14T15:49:30.485" v="40" actId="478"/>
          <ac:spMkLst>
            <pc:docMk/>
            <pc:sldMk cId="350103587" sldId="263"/>
            <ac:spMk id="46" creationId="{604764BE-2684-1275-1A86-036E6FA05DC9}"/>
          </ac:spMkLst>
        </pc:spChg>
        <pc:spChg chg="del mod">
          <ac:chgData name="Roberto Manzotti (rmanzott)" userId="cc9d9647-cb0b-48e9-97cf-88aaec5136fd" providerId="ADAL" clId="{57D2614C-868E-4B73-9A85-E5DC489173B3}" dt="2024-06-14T15:49:38.545" v="43" actId="478"/>
          <ac:spMkLst>
            <pc:docMk/>
            <pc:sldMk cId="350103587" sldId="263"/>
            <ac:spMk id="47" creationId="{B38C8549-E7A4-A023-328C-CCA87AAE59F9}"/>
          </ac:spMkLst>
        </pc:spChg>
        <pc:spChg chg="del 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48" creationId="{FFC4B01A-336B-74BC-7FA1-FA324E49B1F8}"/>
          </ac:spMkLst>
        </pc:spChg>
        <pc:spChg chg="del mod">
          <ac:chgData name="Roberto Manzotti (rmanzott)" userId="cc9d9647-cb0b-48e9-97cf-88aaec5136fd" providerId="ADAL" clId="{57D2614C-868E-4B73-9A85-E5DC489173B3}" dt="2024-06-14T15:49:35.259" v="42" actId="478"/>
          <ac:spMkLst>
            <pc:docMk/>
            <pc:sldMk cId="350103587" sldId="263"/>
            <ac:spMk id="49" creationId="{E2C07584-405F-7429-FE32-C8331C6AA47C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0" creationId="{84E16D79-B7B2-A8A1-0E07-B802EF60CF93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1" creationId="{1576B68F-706B-1547-1829-57FE5DA3E240}"/>
          </ac:spMkLst>
        </pc:spChg>
        <pc:spChg chg="mod topLvl">
          <ac:chgData name="Roberto Manzotti (rmanzott)" userId="cc9d9647-cb0b-48e9-97cf-88aaec5136fd" providerId="ADAL" clId="{57D2614C-868E-4B73-9A85-E5DC489173B3}" dt="2024-06-19T16:32:37.387" v="400" actId="20577"/>
          <ac:spMkLst>
            <pc:docMk/>
            <pc:sldMk cId="350103587" sldId="263"/>
            <ac:spMk id="52" creationId="{18204631-3BE3-A29A-3293-E66D5E6165AA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3" creationId="{77289CB0-B145-1BBA-3E18-451F4C835F5F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4" creationId="{874FC842-CB0A-53A8-88C8-15BB8D2CB5E0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5" creationId="{D3CE96A0-1CAC-8EA6-249A-FF6F74EEE987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6" creationId="{6EBB0AB0-FA80-A4C8-C437-9CB24AC58D30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7" creationId="{C5A39B7B-D69C-0AB3-1D5A-84BD725E3E93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8" creationId="{359F0834-6AEE-1334-E35A-8094FAA9C90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59" creationId="{1D725604-9D63-D4F0-9864-BCA351EA85D3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0" creationId="{9E96121D-D1E3-3C8C-75F8-2C0706B4522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1" creationId="{221DDC5D-87D7-A72D-0503-3B8DD7B110B7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2" creationId="{476F303F-9065-2081-034C-D8C7D6AF07E8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3" creationId="{1F852FE7-EB08-4929-2852-6ED7FF221EEA}"/>
          </ac:spMkLst>
        </pc:spChg>
        <pc:spChg chg="del mod">
          <ac:chgData name="Roberto Manzotti (rmanzott)" userId="cc9d9647-cb0b-48e9-97cf-88aaec5136fd" providerId="ADAL" clId="{57D2614C-868E-4B73-9A85-E5DC489173B3}" dt="2024-06-14T15:51:22.721" v="56" actId="478"/>
          <ac:spMkLst>
            <pc:docMk/>
            <pc:sldMk cId="350103587" sldId="263"/>
            <ac:spMk id="64" creationId="{6998974F-AEE7-3F27-5139-16CCCF857F1A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5" creationId="{B1A2EDE2-7DBF-6868-AE71-9A4BBB48404C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6" creationId="{F339BC0B-8195-7CB3-A1E3-1D1FF5EFE70A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7" creationId="{58868E24-C1D2-B26A-79E9-981871AD5C41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68" creationId="{554EE4F6-A01F-D8A8-600A-4F7D25AF16F9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69" creationId="{06187017-459F-EB8E-DE01-B6060CF1CC9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0" creationId="{6C53F1FE-AD61-3561-29B4-3151F486D87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1" creationId="{B301003D-7B96-4370-240F-15D635245B12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2" creationId="{0318B055-0DB2-066A-37F2-0F730063E01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3" creationId="{8DA299B4-DFC6-6393-6947-C9028A785CF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4" creationId="{6BB66454-21B1-C2BF-D07F-44118ABDEE8C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5" creationId="{4F59AE7A-B967-0DF3-B1D7-50B9B6619B3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6" creationId="{40753D33-557F-72FB-B0A5-A934FAB39B2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7" creationId="{6D99FF42-7F95-6C8A-53DF-802FD8EC6AE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8" creationId="{4764C271-0CBC-C5D7-E82D-E69F8EF997FC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79" creationId="{4DCE8BC7-B1B0-9912-AA97-3E8F77F1FA2A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0" creationId="{C05BF747-CFC5-05A0-43B7-7A26BDA25BB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1" creationId="{B29DE0FB-F938-7591-B08F-722D78858E22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2" creationId="{D666D9D8-6A2A-B8C9-EBBC-12398581416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3" creationId="{A6841F3D-6846-ED05-43AC-FBC432D0944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4" creationId="{2F7025AF-DC6A-7C4B-E146-704F288211C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5" creationId="{13674D65-0D0B-3FC5-4B1D-6EC734CC874C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6" creationId="{25CEB31D-4269-877F-DC30-99D9D7F92F9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7" creationId="{B80F32A4-112F-1FDE-46E9-32A0B9610E91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8" creationId="{AB1E92F5-C7AF-EEE9-D1DF-20F903FCAF1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89" creationId="{05CB30A4-B6F5-E904-2B59-E1C9C5BAA58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0" creationId="{2BCC9676-6109-D540-ABC4-D2007F4CE241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1" creationId="{FE6DEAFA-BA4C-8AD4-1ACD-54ED08D823D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2" creationId="{A0C5D12A-1356-65D7-4AAA-5CC6A59EBD99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3" creationId="{BA1889B3-9E56-0AFB-7A7B-F34608B2EA2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4" creationId="{0521319E-217A-1DA4-3B6B-BBC3333F98F1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5" creationId="{96ACB9AC-AF55-A051-12C3-F80241F84C95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6" creationId="{A51E9A35-2831-F116-DCE0-BC64EB084139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7" creationId="{E80B151A-D4AC-64AF-22AE-CAF43DAA082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8" creationId="{316B834A-A10D-F9C3-0966-C8CC9BB49B0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99" creationId="{C969C2D7-A811-0E44-C597-5EFFD8CE73C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0" creationId="{199B101F-2045-D576-EDCD-63C43150F91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1" creationId="{DA4BCCE1-5703-DF1B-64F2-10F9FD1D701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2" creationId="{8583EC66-0296-E4EF-C787-B5A08512D949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3" creationId="{80569440-EBEA-54BE-BA37-797CCC2222A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4" creationId="{C7316C32-FA87-AE84-D2DF-56B0EEEB0998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5" creationId="{E404F788-2A97-972B-04BA-DDAEA9269428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6" creationId="{4EB72A72-A596-9B87-CC3D-6D39AD02417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7" creationId="{CBC8273D-B264-281A-1996-B3CA65662E4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8" creationId="{B4D52F42-9A38-701E-B924-02348E8E62A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09" creationId="{80B8B973-4334-865C-EC6E-3AC37008409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0" creationId="{361D08D2-1044-7BD1-CFC8-C372D671669A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1" creationId="{B125F5B8-69F0-2227-06FB-01AB02DD664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2" creationId="{0023848F-E28C-83C0-2660-40DF3E28AFD8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3" creationId="{6754D9D3-9550-F717-425D-B8E2D11F23D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4" creationId="{4CD1F480-E289-7914-9D10-DCA0AC4A141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5" creationId="{AF3A1D42-047B-43B6-CB6E-32A000B3BB5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6" creationId="{0CACDF1E-BD8C-EC5F-0E2D-0209014427D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7" creationId="{D8D9E222-3363-B25D-1519-D0E809E19CBC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8" creationId="{41283FEC-C268-2C5C-BEBB-21BEE1731B5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19" creationId="{06243911-34C4-73EF-5F09-3A1DCBDEDA15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0" creationId="{9F9D9709-3150-2EE6-B183-F47CEE8329E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1" creationId="{3F9CC3C3-214E-4114-6720-E553826A1C8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2" creationId="{71B11260-388A-48E4-6926-21E0FB24F37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3" creationId="{80BB8744-16B5-2C3B-1B6C-DCE75C4AEDA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4" creationId="{7035C29E-416A-A184-C6FC-D0391384394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5" creationId="{D66FF288-2090-4E55-6751-7D3CD9618C2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6" creationId="{B2C719F3-1EC3-615C-13BC-6566758841AA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7" creationId="{0F13279C-1B9E-BF93-C7F7-183B0A4740B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8" creationId="{7D6DF96C-04CB-3426-68D5-E8E26DF7427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29" creationId="{C55C6FAE-E945-B019-5155-BF983B64233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0" creationId="{6FC01D59-00FE-34CC-ED16-AB6F6D0EAA0A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1" creationId="{0EC0FA56-A9E8-8C39-51A1-360CAAA7759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2" creationId="{C9939969-B3D6-5E91-4FE3-DDEC20B54EA8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3" creationId="{A03B21D5-B4FF-EDFB-032B-9E3381E5DC4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4" creationId="{994354CA-ED9E-7152-101E-C217154B71B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5" creationId="{4CCEFB96-B233-533D-D0D4-1BAEEEFE5D18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6" creationId="{9A685931-0F65-D499-1A87-AB57EE99424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7" creationId="{EAE9E20F-2EEC-C2F3-560D-026DA2E6C9C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8" creationId="{2CDE4971-5FA5-6264-D866-C2A32BE92C5C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39" creationId="{8E212A2F-48A1-190F-2702-F675E1CFA0F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0" creationId="{328A29D2-30F4-0CFD-B740-FFEEE598504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1" creationId="{AE99ABDF-38AE-7FEC-FB0E-1AE907F5C63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2" creationId="{FEC530A3-244D-8BD7-9518-A0304A75518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3" creationId="{0CBFE54E-37BA-42A7-36D5-77B0A67F18A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4" creationId="{4E0B2D49-9A3D-2142-F4F9-9813A2FC699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5" creationId="{9BBC7988-D6AF-99A8-1996-4ACD7691842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46" creationId="{8A4C098E-A73B-6393-5F86-067A4BD99DE8}"/>
          </ac:spMkLst>
        </pc:spChg>
        <pc:spChg chg="del mod">
          <ac:chgData name="Roberto Manzotti (rmanzott)" userId="cc9d9647-cb0b-48e9-97cf-88aaec5136fd" providerId="ADAL" clId="{57D2614C-868E-4B73-9A85-E5DC489173B3}" dt="2024-06-14T15:51:31.211" v="57" actId="478"/>
          <ac:spMkLst>
            <pc:docMk/>
            <pc:sldMk cId="350103587" sldId="263"/>
            <ac:spMk id="147" creationId="{DE6BA4F4-4215-689E-C83C-CF4483EB36B1}"/>
          </ac:spMkLst>
        </pc:spChg>
        <pc:spChg chg="del mod">
          <ac:chgData name="Roberto Manzotti (rmanzott)" userId="cc9d9647-cb0b-48e9-97cf-88aaec5136fd" providerId="ADAL" clId="{57D2614C-868E-4B73-9A85-E5DC489173B3}" dt="2024-06-14T15:52:01.069" v="63" actId="478"/>
          <ac:spMkLst>
            <pc:docMk/>
            <pc:sldMk cId="350103587" sldId="263"/>
            <ac:spMk id="148" creationId="{5DB2F56B-33CE-09E7-035D-0BE04CB756F9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49" creationId="{E2B8DD60-2729-7B80-4727-35D5BC2C386F}"/>
          </ac:spMkLst>
        </pc:spChg>
        <pc:spChg chg="del mod">
          <ac:chgData name="Roberto Manzotti (rmanzott)" userId="cc9d9647-cb0b-48e9-97cf-88aaec5136fd" providerId="ADAL" clId="{57D2614C-868E-4B73-9A85-E5DC489173B3}" dt="2024-06-14T15:51:57.782" v="62" actId="478"/>
          <ac:spMkLst>
            <pc:docMk/>
            <pc:sldMk cId="350103587" sldId="263"/>
            <ac:spMk id="150" creationId="{EDD9A233-BCAE-4D6C-F10A-3C72CEB84381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51" creationId="{25F12253-9B4B-41EA-575A-CFD832A48A54}"/>
          </ac:spMkLst>
        </pc:spChg>
        <pc:spChg chg="del mod">
          <ac:chgData name="Roberto Manzotti (rmanzott)" userId="cc9d9647-cb0b-48e9-97cf-88aaec5136fd" providerId="ADAL" clId="{57D2614C-868E-4B73-9A85-E5DC489173B3}" dt="2024-06-14T15:51:47.151" v="59" actId="478"/>
          <ac:spMkLst>
            <pc:docMk/>
            <pc:sldMk cId="350103587" sldId="263"/>
            <ac:spMk id="152" creationId="{F140A4F7-BFB5-52C4-B4F6-78940D811572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3" creationId="{129357DF-B973-35E4-26BC-2C4522789879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4" creationId="{0890DBB1-6914-5A81-52B9-FEE266F8BA9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5" creationId="{D74907C5-598E-611E-8BF3-62C0B49179B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6" creationId="{8EA24321-A56E-9B1A-F50D-55E3123668D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7" creationId="{0D9A099C-11F1-2B91-0865-044D96AA36F2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8" creationId="{81565560-FC2C-A58F-46C9-01867600D879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59" creationId="{4D928158-2E8E-CB49-0149-198A0D65343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0" creationId="{F67F0D98-9E5D-4E30-AB10-145E9791D16F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1" creationId="{165760E8-A2CE-3412-53F4-8817DD2D758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2" creationId="{901C72A8-FBEB-B123-4D38-664A22CBE20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3" creationId="{A4C0C0F1-A4EE-D412-6DF2-0250291662B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4" creationId="{09D16969-881D-C10A-6309-031EC97027D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5" creationId="{9637FFC7-4319-EEEB-D429-610F34DD20B5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6" creationId="{B260E8E2-9585-8D6C-4088-8F97AAA3516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7" creationId="{BC14ED6A-2CF5-456E-1F1D-F1B26A5606C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8" creationId="{2307FAD2-810D-506A-FEA4-2F100BF07C5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69" creationId="{19521C97-7F47-0323-0B1D-427E6C388F5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70" creationId="{F8D3E71A-CAB2-F907-22F9-8C8119260B6E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71" creationId="{5D20B973-787E-B333-0C8F-28CB0A0D6FD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72" creationId="{980ED3E3-9252-8CED-C0EE-53F4AEF71F7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73" creationId="{0712C827-3093-DB87-C25B-39F495B9215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74" creationId="{3B708A3E-DC90-CD71-08AB-5C1FD6172CF3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75" creationId="{0B6CFD84-A93C-10AA-FE4F-73F732143095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76" creationId="{D3788971-6F99-7111-B521-8F3E525ED3A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77" creationId="{4CB98447-300D-038E-FF56-50CFA12D999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78" creationId="{F70D16E6-99D9-7F00-1BC4-88029D24A31B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79" creationId="{D203A11C-C915-A9D3-3B61-3265DA835EA1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0" creationId="{39EA1565-E378-5C92-4A75-FDE2AD8018D1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1" creationId="{C0F62EDB-90B3-0794-EABE-DA03A86C1E1C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2" creationId="{D4327EF8-185B-B63E-860A-021EC18D6572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3" creationId="{41CE07DF-5C7A-7D34-9518-882FB76242D0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4" creationId="{3EF7F881-0363-F22B-9ADC-93E3F989788F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5" creationId="{5B57A475-5A24-A7CF-B925-8734A3C5B0BC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6" creationId="{499A1F37-B343-EEA2-DE99-AADDA99D8C4F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7" creationId="{D652EC3C-BA90-366A-A2F7-114A47C4871A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8" creationId="{8D687E61-DC43-9A0F-1AA5-9E57F8F65AFA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89" creationId="{5150E3EA-0CF5-E30A-C00E-4C250A87A5EE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0" creationId="{1BE64D9D-858A-448C-8B09-CDA0F0197239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1" creationId="{C1EE21D2-8043-0C25-AE20-CA5C225C90D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2" creationId="{F16CB835-9304-5364-EA64-C8536CB05DD0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3" creationId="{E16D28FF-EC62-8BBB-C16A-01FEFCF357D6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4" creationId="{5BED6930-B423-C493-2F65-2BDCF9A1A77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95" creationId="{69252A2E-55E1-17B1-0125-B0EEA121B5FC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96" creationId="{EA242B8F-ECF0-12FE-A9CA-5D2D7C75B72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97" creationId="{7731FB59-4E9D-7F4C-35C6-6A7168A0FF5B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198" creationId="{9159518F-724A-01DC-E47B-D0F33C380D6D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199" creationId="{9AA9272B-2A4B-8298-EAB8-28C6916EA58A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0" creationId="{D0F58335-44BD-76A0-6895-E08E1A94C4B7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1" creationId="{61A650DD-FA71-B1BC-B64A-6EDA8B63598B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2" creationId="{5B3355AC-699A-50D5-CAF8-7BBE5CED5A7E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3" creationId="{876060D6-AA20-5EE2-EA5E-6ABF8AE8A789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4" creationId="{092A3FE8-E4CD-38D0-66B8-B291CED43DDF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5" creationId="{FDC46524-C5D8-BD0B-BE47-D63C407C8BB8}"/>
          </ac:spMkLst>
        </pc:spChg>
        <pc:spChg chg="mod topLvl">
          <ac:chgData name="Roberto Manzotti (rmanzott)" userId="cc9d9647-cb0b-48e9-97cf-88aaec5136fd" providerId="ADAL" clId="{57D2614C-868E-4B73-9A85-E5DC489173B3}" dt="2024-06-14T16:07:36.575" v="373" actId="478"/>
          <ac:spMkLst>
            <pc:docMk/>
            <pc:sldMk cId="350103587" sldId="263"/>
            <ac:spMk id="206" creationId="{71E49B80-7FB7-9505-4B94-D82F0063E72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07" creationId="{D8CF64C4-63D9-1420-6B19-97A73944E206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08" creationId="{510D9F7B-B89D-6CDC-9795-1940A9FB1FD4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09" creationId="{6C9C879E-BC19-ECD1-7A54-084629AC5CE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10" creationId="{FCC0ACFF-DF9D-0716-3231-C332CE93B32D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11" creationId="{D161EB0B-3756-625C-09D9-5E433EAAC83A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12" creationId="{99AE89E6-383F-6AF0-24FE-13F2DF3353C0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13" creationId="{12548D51-AC64-A1D7-96DE-209720833277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14" creationId="{8FDC2854-8CEE-8364-3172-A7FA809CC9F3}"/>
          </ac:spMkLst>
        </pc:spChg>
        <pc:spChg chg="del mod topLvl">
          <ac:chgData name="Roberto Manzotti (rmanzott)" userId="cc9d9647-cb0b-48e9-97cf-88aaec5136fd" providerId="ADAL" clId="{57D2614C-868E-4B73-9A85-E5DC489173B3}" dt="2024-06-14T15:54:05.810" v="88" actId="478"/>
          <ac:spMkLst>
            <pc:docMk/>
            <pc:sldMk cId="350103587" sldId="263"/>
            <ac:spMk id="215" creationId="{EF16D9B7-2360-2705-D0FE-8A61862D0EA1}"/>
          </ac:spMkLst>
        </pc:spChg>
        <pc:grpChg chg="mod">
          <ac:chgData name="Roberto Manzotti (rmanzott)" userId="cc9d9647-cb0b-48e9-97cf-88aaec5136fd" providerId="ADAL" clId="{57D2614C-868E-4B73-9A85-E5DC489173B3}" dt="2024-06-14T14:50:08.095" v="12" actId="338"/>
          <ac:grpSpMkLst>
            <pc:docMk/>
            <pc:sldMk cId="350103587" sldId="263"/>
            <ac:grpSpMk id="1" creationId="{00000000-0000-0000-0000-000000000000}"/>
          </ac:grpSpMkLst>
        </pc:grpChg>
        <pc:grpChg chg="del mod">
          <ac:chgData name="Roberto Manzotti (rmanzott)" userId="cc9d9647-cb0b-48e9-97cf-88aaec5136fd" providerId="ADAL" clId="{57D2614C-868E-4B73-9A85-E5DC489173B3}" dt="2024-06-14T15:53:22.063" v="81" actId="165"/>
          <ac:grpSpMkLst>
            <pc:docMk/>
            <pc:sldMk cId="350103587" sldId="263"/>
            <ac:grpSpMk id="4" creationId="{C7574946-79BD-0E48-C75B-1E9FE9F314B7}"/>
          </ac:grpSpMkLst>
        </pc:grpChg>
        <pc:grpChg chg="add del mod topLvl">
          <ac:chgData name="Roberto Manzotti (rmanzott)" userId="cc9d9647-cb0b-48e9-97cf-88aaec5136fd" providerId="ADAL" clId="{57D2614C-868E-4B73-9A85-E5DC489173B3}" dt="2024-06-14T15:53:54.501" v="87" actId="165"/>
          <ac:grpSpMkLst>
            <pc:docMk/>
            <pc:sldMk cId="350103587" sldId="263"/>
            <ac:grpSpMk id="6" creationId="{D59BCF39-AA32-DF27-F9D4-34D11D1ED4DE}"/>
          </ac:grpSpMkLst>
        </pc:grpChg>
        <pc:grpChg chg="add mod">
          <ac:chgData name="Roberto Manzotti (rmanzott)" userId="cc9d9647-cb0b-48e9-97cf-88aaec5136fd" providerId="ADAL" clId="{57D2614C-868E-4B73-9A85-E5DC489173B3}" dt="2024-06-14T16:07:36.575" v="373" actId="478"/>
          <ac:grpSpMkLst>
            <pc:docMk/>
            <pc:sldMk cId="350103587" sldId="263"/>
            <ac:grpSpMk id="216" creationId="{2834AF8F-8248-1CF4-C6CC-0E077C65701A}"/>
          </ac:grpSpMkLst>
        </pc:grpChg>
        <pc:picChg chg="del mod">
          <ac:chgData name="Roberto Manzotti (rmanzott)" userId="cc9d9647-cb0b-48e9-97cf-88aaec5136fd" providerId="ADAL" clId="{57D2614C-868E-4B73-9A85-E5DC489173B3}" dt="2024-06-14T14:50:08.095" v="12" actId="338"/>
          <ac:picMkLst>
            <pc:docMk/>
            <pc:sldMk cId="350103587" sldId="263"/>
            <ac:picMk id="2" creationId="{00000000-0000-0000-0000-000000000000}"/>
          </ac:picMkLst>
        </pc:picChg>
      </pc:sldChg>
      <pc:sldChg chg="addSp delSp modSp add mod">
        <pc:chgData name="Roberto Manzotti (rmanzott)" userId="cc9d9647-cb0b-48e9-97cf-88aaec5136fd" providerId="ADAL" clId="{57D2614C-868E-4B73-9A85-E5DC489173B3}" dt="2024-06-14T16:08:57.704" v="383" actId="20577"/>
        <pc:sldMkLst>
          <pc:docMk/>
          <pc:sldMk cId="3643042328" sldId="264"/>
        </pc:sldMkLst>
        <pc:spChg chg="mod">
          <ac:chgData name="Roberto Manzotti (rmanzott)" userId="cc9d9647-cb0b-48e9-97cf-88aaec5136fd" providerId="ADAL" clId="{57D2614C-868E-4B73-9A85-E5DC489173B3}" dt="2024-06-14T16:06:26.529" v="363" actId="20577"/>
          <ac:spMkLst>
            <pc:docMk/>
            <pc:sldMk cId="3643042328" sldId="264"/>
            <ac:spMk id="3" creationId="{00000000-0000-0000-0000-000000000000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5" creationId="{9A54C231-ED5A-3F04-F40F-285599A383EE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6" creationId="{F0035750-5E89-AF91-2BE2-91E4B92A8FB0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" creationId="{B51D4199-3D71-53AE-010C-73356AA8556A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8" creationId="{259EE81C-617A-DB81-25B6-CF66E1AF48E2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9" creationId="{888DC68C-653F-A977-0A1F-AD8B63607EFB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0" creationId="{A367EACE-FBA2-9155-71F9-855A13DD9DC0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1" creationId="{0D7CB32D-E695-7221-98D1-712D2870CA57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2" creationId="{C7DBD8F8-691F-281F-59F9-F33FEEC4060F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3" creationId="{B52D0DD0-2107-60D2-107F-24601E3E8C2B}"/>
          </ac:spMkLst>
        </pc:spChg>
        <pc:spChg chg="mod topLvl">
          <ac:chgData name="Roberto Manzotti (rmanzott)" userId="cc9d9647-cb0b-48e9-97cf-88aaec5136fd" providerId="ADAL" clId="{57D2614C-868E-4B73-9A85-E5DC489173B3}" dt="2024-06-14T16:08:57.704" v="383" actId="20577"/>
          <ac:spMkLst>
            <pc:docMk/>
            <pc:sldMk cId="3643042328" sldId="264"/>
            <ac:spMk id="14" creationId="{E8BC5698-9984-4B1C-D339-164A8E0B508C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5" creationId="{470EC83E-CE06-A729-3D74-193506F1EE7A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6" creationId="{54B330ED-5E90-4EC9-DCAB-9AA74914176E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7" creationId="{9AB87626-E77C-EB3E-62D2-C0A87ADBC43B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8" creationId="{2DEAFBDF-2411-115B-04AE-5B20AFF6178C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19" creationId="{6CBF5044-DA96-455F-760E-0219F3D3EA40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0" creationId="{19E43433-EEF2-EEC9-CA72-B5739FE59043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1" creationId="{3EA7C5A3-8693-1AB7-9291-19A52584E15F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2" creationId="{72FBCACC-5966-A4E6-DDAA-A2F79FE07EAB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3" creationId="{2A91C746-7718-BA71-0544-9ADF9FF7EF45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4" creationId="{2D58D05C-FBF4-AD9C-8E4D-D7C9EB7F003E}"/>
          </ac:spMkLst>
        </pc:spChg>
        <pc:spChg chg="mod topLvl">
          <ac:chgData name="Roberto Manzotti (rmanzott)" userId="cc9d9647-cb0b-48e9-97cf-88aaec5136fd" providerId="ADAL" clId="{57D2614C-868E-4B73-9A85-E5DC489173B3}" dt="2024-06-14T16:08:54.691" v="382" actId="20577"/>
          <ac:spMkLst>
            <pc:docMk/>
            <pc:sldMk cId="3643042328" sldId="264"/>
            <ac:spMk id="25" creationId="{4875EB06-1BD2-8CC7-F753-9A7F2C82C7F5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6" creationId="{4910FDCA-83A2-26B0-6A15-30BDD7E69330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7" creationId="{39B31163-6C22-15CC-66DE-BF596D46F9B4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28" creationId="{E5B79C35-3ECD-1B3C-21D2-E5DBA54AAFE1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0" creationId="{7F36D0C4-F5AB-1D02-7B1C-AB6A945D8C62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1" creationId="{80985E7E-0015-7B27-E780-5F13D90498BD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2" creationId="{B3803763-80AC-ADA3-ABB1-33517F15959C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3" creationId="{804FD2CB-54FA-F194-522F-089BA2563252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4" creationId="{6A06B7A4-DD6A-E529-E15A-D54ACB63C7B1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5" creationId="{ED959368-D1D7-8994-172E-8596BFB67663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36" creationId="{A2558A14-3EDB-4F8B-C72F-D7143A51DB53}"/>
          </ac:spMkLst>
        </pc:spChg>
        <pc:spChg chg="mod">
          <ac:chgData name="Roberto Manzotti (rmanzott)" userId="cc9d9647-cb0b-48e9-97cf-88aaec5136fd" providerId="ADAL" clId="{57D2614C-868E-4B73-9A85-E5DC489173B3}" dt="2024-06-14T16:06:58.377" v="367" actId="1037"/>
          <ac:spMkLst>
            <pc:docMk/>
            <pc:sldMk cId="3643042328" sldId="264"/>
            <ac:spMk id="39" creationId="{A095EC8B-A107-B60E-4002-CB7A2D8E4C4F}"/>
          </ac:spMkLst>
        </pc:spChg>
        <pc:spChg chg="mod">
          <ac:chgData name="Roberto Manzotti (rmanzott)" userId="cc9d9647-cb0b-48e9-97cf-88aaec5136fd" providerId="ADAL" clId="{57D2614C-868E-4B73-9A85-E5DC489173B3}" dt="2024-06-14T16:04:58.285" v="315" actId="14100"/>
          <ac:spMkLst>
            <pc:docMk/>
            <pc:sldMk cId="3643042328" sldId="264"/>
            <ac:spMk id="40" creationId="{6C62A0C1-B84F-D760-6EBD-2B59D8B52EE8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42" creationId="{A1751730-2B6D-6C8B-6EFB-50EBAEE1AD7E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43" creationId="{72575EC3-3DF8-39A5-EA7B-E1D18FFB8E53}"/>
          </ac:spMkLst>
        </pc:spChg>
        <pc:spChg chg="mod topLvl">
          <ac:chgData name="Roberto Manzotti (rmanzott)" userId="cc9d9647-cb0b-48e9-97cf-88aaec5136fd" providerId="ADAL" clId="{57D2614C-868E-4B73-9A85-E5DC489173B3}" dt="2024-06-14T16:08:51.889" v="381" actId="20577"/>
          <ac:spMkLst>
            <pc:docMk/>
            <pc:sldMk cId="3643042328" sldId="264"/>
            <ac:spMk id="46" creationId="{F250076D-CE79-6624-689C-E4B61E693955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47" creationId="{068A5080-A799-5530-A4D3-F13E2604C4DE}"/>
          </ac:spMkLst>
        </pc:spChg>
        <pc:spChg chg="del">
          <ac:chgData name="Roberto Manzotti (rmanzott)" userId="cc9d9647-cb0b-48e9-97cf-88aaec5136fd" providerId="ADAL" clId="{57D2614C-868E-4B73-9A85-E5DC489173B3}" dt="2024-06-14T16:07:11.590" v="368" actId="478"/>
          <ac:spMkLst>
            <pc:docMk/>
            <pc:sldMk cId="3643042328" sldId="264"/>
            <ac:spMk id="48" creationId="{FFC4B01A-336B-74BC-7FA1-FA324E49B1F8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49" creationId="{284F8713-4092-9254-C633-269058220C07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69" creationId="{CC8DC789-0F29-79A0-9DD0-0C3CEBCBAFEF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0" creationId="{27CC3CD1-ADEF-D91E-11D2-68EC54D980DA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1" creationId="{678FB62C-74C0-CB4B-3CC9-BF648DD71448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2" creationId="{5BD50B19-ABE1-0B49-C580-D29625EDB9B8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3" creationId="{5E3CD504-B560-6092-C2B6-E0F0B67096EF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4" creationId="{6A97B189-2084-9DF6-8595-770DFA004B03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5" creationId="{A31D9AF5-6FE4-2098-79BC-BCCC12855389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6" creationId="{DD82A86F-FBA1-3D76-388A-BE0F13408CD0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7" creationId="{9247A20D-6C04-49AF-0B16-24A2EAAF123E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8" creationId="{A89F8233-8AB2-D92B-786C-A17CE4BE8055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79" creationId="{42EA7280-4ED8-846F-48D4-5A84335DBBFC}"/>
          </ac:spMkLst>
        </pc:spChg>
        <pc:spChg chg="mod topLvl">
          <ac:chgData name="Roberto Manzotti (rmanzott)" userId="cc9d9647-cb0b-48e9-97cf-88aaec5136fd" providerId="ADAL" clId="{57D2614C-868E-4B73-9A85-E5DC489173B3}" dt="2024-06-14T16:03:32.677" v="302" actId="165"/>
          <ac:spMkLst>
            <pc:docMk/>
            <pc:sldMk cId="3643042328" sldId="264"/>
            <ac:spMk id="80" creationId="{3695B4DE-5A28-616C-D209-5239734A6579}"/>
          </ac:spMkLst>
        </pc:spChg>
        <pc:spChg chg="add mod">
          <ac:chgData name="Roberto Manzotti (rmanzott)" userId="cc9d9647-cb0b-48e9-97cf-88aaec5136fd" providerId="ADAL" clId="{57D2614C-868E-4B73-9A85-E5DC489173B3}" dt="2024-06-14T16:05:03.835" v="316" actId="14100"/>
          <ac:spMkLst>
            <pc:docMk/>
            <pc:sldMk cId="3643042328" sldId="264"/>
            <ac:spMk id="81" creationId="{399E7ED1-6466-2FC8-A5D5-FC3BEFBC5174}"/>
          </ac:spMkLst>
        </pc:spChg>
        <pc:spChg chg="add mod">
          <ac:chgData name="Roberto Manzotti (rmanzott)" userId="cc9d9647-cb0b-48e9-97cf-88aaec5136fd" providerId="ADAL" clId="{57D2614C-868E-4B73-9A85-E5DC489173B3}" dt="2024-06-14T16:04:27.274" v="312" actId="552"/>
          <ac:spMkLst>
            <pc:docMk/>
            <pc:sldMk cId="3643042328" sldId="264"/>
            <ac:spMk id="82" creationId="{B8172FC5-E75E-0D78-4DA9-1004D67B8581}"/>
          </ac:spMkLst>
        </pc:spChg>
        <pc:spChg chg="add mod">
          <ac:chgData name="Roberto Manzotti (rmanzott)" userId="cc9d9647-cb0b-48e9-97cf-88aaec5136fd" providerId="ADAL" clId="{57D2614C-868E-4B73-9A85-E5DC489173B3}" dt="2024-06-14T16:04:27.274" v="312" actId="552"/>
          <ac:spMkLst>
            <pc:docMk/>
            <pc:sldMk cId="3643042328" sldId="264"/>
            <ac:spMk id="83" creationId="{CC57EDB1-1CF0-0FB7-CF48-DF3AB8F6190C}"/>
          </ac:spMkLst>
        </pc:spChg>
        <pc:spChg chg="mod">
          <ac:chgData name="Roberto Manzotti (rmanzott)" userId="cc9d9647-cb0b-48e9-97cf-88aaec5136fd" providerId="ADAL" clId="{57D2614C-868E-4B73-9A85-E5DC489173B3}" dt="2024-06-14T16:04:44.862" v="314" actId="465"/>
          <ac:spMkLst>
            <pc:docMk/>
            <pc:sldMk cId="3643042328" sldId="264"/>
            <ac:spMk id="86" creationId="{133CA6EC-7F53-F8F9-9A62-74290182B9EE}"/>
          </ac:spMkLst>
        </pc:spChg>
        <pc:spChg chg="mod">
          <ac:chgData name="Roberto Manzotti (rmanzott)" userId="cc9d9647-cb0b-48e9-97cf-88aaec5136fd" providerId="ADAL" clId="{57D2614C-868E-4B73-9A85-E5DC489173B3}" dt="2024-06-14T16:04:44.862" v="314" actId="465"/>
          <ac:spMkLst>
            <pc:docMk/>
            <pc:sldMk cId="3643042328" sldId="264"/>
            <ac:spMk id="87" creationId="{5AC2F8D9-A50D-559A-9D6C-6A89291B77CB}"/>
          </ac:spMkLst>
        </pc:spChg>
        <pc:spChg chg="mod">
          <ac:chgData name="Roberto Manzotti (rmanzott)" userId="cc9d9647-cb0b-48e9-97cf-88aaec5136fd" providerId="ADAL" clId="{57D2614C-868E-4B73-9A85-E5DC489173B3}" dt="2024-06-14T16:04:44.862" v="314" actId="465"/>
          <ac:spMkLst>
            <pc:docMk/>
            <pc:sldMk cId="3643042328" sldId="264"/>
            <ac:spMk id="89" creationId="{696FA566-C38C-5A27-9DB7-2F509AF95C2B}"/>
          </ac:spMkLst>
        </pc:spChg>
        <pc:spChg chg="mod">
          <ac:chgData name="Roberto Manzotti (rmanzott)" userId="cc9d9647-cb0b-48e9-97cf-88aaec5136fd" providerId="ADAL" clId="{57D2614C-868E-4B73-9A85-E5DC489173B3}" dt="2024-06-14T16:04:44.862" v="314" actId="465"/>
          <ac:spMkLst>
            <pc:docMk/>
            <pc:sldMk cId="3643042328" sldId="264"/>
            <ac:spMk id="90" creationId="{61A1523A-A9E7-8BCB-66DB-9AB6000D7C17}"/>
          </ac:spMkLst>
        </pc:spChg>
        <pc:spChg chg="mod">
          <ac:chgData name="Roberto Manzotti (rmanzott)" userId="cc9d9647-cb0b-48e9-97cf-88aaec5136fd" providerId="ADAL" clId="{57D2614C-868E-4B73-9A85-E5DC489173B3}" dt="2024-06-14T16:04:36.287" v="313" actId="1076"/>
          <ac:spMkLst>
            <pc:docMk/>
            <pc:sldMk cId="3643042328" sldId="264"/>
            <ac:spMk id="92" creationId="{D0781391-F495-1732-91DE-8395AE372EB8}"/>
          </ac:spMkLst>
        </pc:spChg>
        <pc:spChg chg="mod">
          <ac:chgData name="Roberto Manzotti (rmanzott)" userId="cc9d9647-cb0b-48e9-97cf-88aaec5136fd" providerId="ADAL" clId="{57D2614C-868E-4B73-9A85-E5DC489173B3}" dt="2024-06-14T16:04:36.287" v="313" actId="1076"/>
          <ac:spMkLst>
            <pc:docMk/>
            <pc:sldMk cId="3643042328" sldId="264"/>
            <ac:spMk id="93" creationId="{0B592EB0-7605-92B0-3E71-B577E5EFE1D4}"/>
          </ac:spMkLst>
        </pc:spChg>
        <pc:spChg chg="mod">
          <ac:chgData name="Roberto Manzotti (rmanzott)" userId="cc9d9647-cb0b-48e9-97cf-88aaec5136fd" providerId="ADAL" clId="{57D2614C-868E-4B73-9A85-E5DC489173B3}" dt="2024-06-14T16:04:14.657" v="310"/>
          <ac:spMkLst>
            <pc:docMk/>
            <pc:sldMk cId="3643042328" sldId="264"/>
            <ac:spMk id="95" creationId="{0641CD76-9313-41A2-FFD9-AE836D34CBB6}"/>
          </ac:spMkLst>
        </pc:spChg>
        <pc:spChg chg="mod">
          <ac:chgData name="Roberto Manzotti (rmanzott)" userId="cc9d9647-cb0b-48e9-97cf-88aaec5136fd" providerId="ADAL" clId="{57D2614C-868E-4B73-9A85-E5DC489173B3}" dt="2024-06-14T16:04:14.657" v="310"/>
          <ac:spMkLst>
            <pc:docMk/>
            <pc:sldMk cId="3643042328" sldId="264"/>
            <ac:spMk id="96" creationId="{4FBC7463-EACE-D9D3-CC56-3127C2E026AE}"/>
          </ac:spMkLst>
        </pc:spChg>
        <pc:spChg chg="add mod">
          <ac:chgData name="Roberto Manzotti (rmanzott)" userId="cc9d9647-cb0b-48e9-97cf-88aaec5136fd" providerId="ADAL" clId="{57D2614C-868E-4B73-9A85-E5DC489173B3}" dt="2024-06-14T16:05:59.899" v="355" actId="1076"/>
          <ac:spMkLst>
            <pc:docMk/>
            <pc:sldMk cId="3643042328" sldId="264"/>
            <ac:spMk id="97" creationId="{ECD49784-03DE-B2AD-C38A-FBD7E538E8AE}"/>
          </ac:spMkLst>
        </pc:spChg>
        <pc:grpChg chg="add del mod">
          <ac:chgData name="Roberto Manzotti (rmanzott)" userId="cc9d9647-cb0b-48e9-97cf-88aaec5136fd" providerId="ADAL" clId="{57D2614C-868E-4B73-9A85-E5DC489173B3}" dt="2024-06-14T16:03:32.677" v="302" actId="165"/>
          <ac:grpSpMkLst>
            <pc:docMk/>
            <pc:sldMk cId="3643042328" sldId="264"/>
            <ac:grpSpMk id="2" creationId="{7E08A3B4-43B4-BB7D-1339-16D7BBCDE056}"/>
          </ac:grpSpMkLst>
        </pc:grpChg>
        <pc:grpChg chg="add del mod">
          <ac:chgData name="Roberto Manzotti (rmanzott)" userId="cc9d9647-cb0b-48e9-97cf-88aaec5136fd" providerId="ADAL" clId="{57D2614C-868E-4B73-9A85-E5DC489173B3}" dt="2024-06-14T16:03:32.677" v="302" actId="165"/>
          <ac:grpSpMkLst>
            <pc:docMk/>
            <pc:sldMk cId="3643042328" sldId="264"/>
            <ac:grpSpMk id="4" creationId="{8AD5E84D-8519-FC25-DBFF-991B90188C32}"/>
          </ac:grpSpMkLst>
        </pc:grpChg>
        <pc:grpChg chg="add del mod">
          <ac:chgData name="Roberto Manzotti (rmanzott)" userId="cc9d9647-cb0b-48e9-97cf-88aaec5136fd" providerId="ADAL" clId="{57D2614C-868E-4B73-9A85-E5DC489173B3}" dt="2024-06-14T16:03:32.677" v="302" actId="165"/>
          <ac:grpSpMkLst>
            <pc:docMk/>
            <pc:sldMk cId="3643042328" sldId="264"/>
            <ac:grpSpMk id="29" creationId="{41CE5E5D-6A62-8E9B-AB9C-30346012D7A6}"/>
          </ac:grpSpMkLst>
        </pc:grpChg>
        <pc:grpChg chg="add del mod">
          <ac:chgData name="Roberto Manzotti (rmanzott)" userId="cc9d9647-cb0b-48e9-97cf-88aaec5136fd" providerId="ADAL" clId="{57D2614C-868E-4B73-9A85-E5DC489173B3}" dt="2024-06-14T16:03:32.677" v="302" actId="165"/>
          <ac:grpSpMkLst>
            <pc:docMk/>
            <pc:sldMk cId="3643042328" sldId="264"/>
            <ac:grpSpMk id="64" creationId="{D39E3FD4-565B-8418-B216-E299478B5DF4}"/>
          </ac:grpSpMkLst>
        </pc:grpChg>
        <pc:grpChg chg="add mod">
          <ac:chgData name="Roberto Manzotti (rmanzott)" userId="cc9d9647-cb0b-48e9-97cf-88aaec5136fd" providerId="ADAL" clId="{57D2614C-868E-4B73-9A85-E5DC489173B3}" dt="2024-06-14T16:04:44.862" v="314" actId="465"/>
          <ac:grpSpMkLst>
            <pc:docMk/>
            <pc:sldMk cId="3643042328" sldId="264"/>
            <ac:grpSpMk id="84" creationId="{02B3271F-1975-B6C3-2D9A-159A94EF0089}"/>
          </ac:grpSpMkLst>
        </pc:grpChg>
        <pc:grpChg chg="add mod">
          <ac:chgData name="Roberto Manzotti (rmanzott)" userId="cc9d9647-cb0b-48e9-97cf-88aaec5136fd" providerId="ADAL" clId="{57D2614C-868E-4B73-9A85-E5DC489173B3}" dt="2024-06-14T16:04:44.862" v="314" actId="465"/>
          <ac:grpSpMkLst>
            <pc:docMk/>
            <pc:sldMk cId="3643042328" sldId="264"/>
            <ac:grpSpMk id="85" creationId="{48B38A63-2683-FBE1-D947-AA2AA0755962}"/>
          </ac:grpSpMkLst>
        </pc:grpChg>
        <pc:grpChg chg="add mod">
          <ac:chgData name="Roberto Manzotti (rmanzott)" userId="cc9d9647-cb0b-48e9-97cf-88aaec5136fd" providerId="ADAL" clId="{57D2614C-868E-4B73-9A85-E5DC489173B3}" dt="2024-06-14T16:04:44.862" v="314" actId="465"/>
          <ac:grpSpMkLst>
            <pc:docMk/>
            <pc:sldMk cId="3643042328" sldId="264"/>
            <ac:grpSpMk id="88" creationId="{26D4629C-7473-34C6-A8B5-521884206EE5}"/>
          </ac:grpSpMkLst>
        </pc:grpChg>
        <pc:grpChg chg="add mod">
          <ac:chgData name="Roberto Manzotti (rmanzott)" userId="cc9d9647-cb0b-48e9-97cf-88aaec5136fd" providerId="ADAL" clId="{57D2614C-868E-4B73-9A85-E5DC489173B3}" dt="2024-06-14T16:04:44.862" v="314" actId="465"/>
          <ac:grpSpMkLst>
            <pc:docMk/>
            <pc:sldMk cId="3643042328" sldId="264"/>
            <ac:grpSpMk id="91" creationId="{987DB225-1788-57D2-656A-998045B78B7C}"/>
          </ac:grpSpMkLst>
        </pc:grpChg>
        <pc:grpChg chg="add del mod">
          <ac:chgData name="Roberto Manzotti (rmanzott)" userId="cc9d9647-cb0b-48e9-97cf-88aaec5136fd" providerId="ADAL" clId="{57D2614C-868E-4B73-9A85-E5DC489173B3}" dt="2024-06-14T16:04:19.479" v="311" actId="478"/>
          <ac:grpSpMkLst>
            <pc:docMk/>
            <pc:sldMk cId="3643042328" sldId="264"/>
            <ac:grpSpMk id="94" creationId="{F6B7708D-946A-C66A-9FCC-500F059DED67}"/>
          </ac:grpSpMkLst>
        </pc:grpChg>
      </pc:sldChg>
      <pc:sldChg chg="modSp add mod">
        <pc:chgData name="Roberto Manzotti (rmanzott)" userId="cc9d9647-cb0b-48e9-97cf-88aaec5136fd" providerId="ADAL" clId="{57D2614C-868E-4B73-9A85-E5DC489173B3}" dt="2024-06-19T16:31:28.985" v="399" actId="20577"/>
        <pc:sldMkLst>
          <pc:docMk/>
          <pc:sldMk cId="635486065" sldId="265"/>
        </pc:sldMkLst>
        <pc:spChg chg="mod">
          <ac:chgData name="Roberto Manzotti (rmanzott)" userId="cc9d9647-cb0b-48e9-97cf-88aaec5136fd" providerId="ADAL" clId="{57D2614C-868E-4B73-9A85-E5DC489173B3}" dt="2024-06-19T16:31:19.038" v="393" actId="20577"/>
          <ac:spMkLst>
            <pc:docMk/>
            <pc:sldMk cId="635486065" sldId="265"/>
            <ac:spMk id="3" creationId="{00000000-0000-0000-0000-000000000000}"/>
          </ac:spMkLst>
        </pc:spChg>
        <pc:spChg chg="mod">
          <ac:chgData name="Roberto Manzotti (rmanzott)" userId="cc9d9647-cb0b-48e9-97cf-88aaec5136fd" providerId="ADAL" clId="{57D2614C-868E-4B73-9A85-E5DC489173B3}" dt="2024-06-19T16:31:26.216" v="397" actId="20577"/>
          <ac:spMkLst>
            <pc:docMk/>
            <pc:sldMk cId="635486065" sldId="265"/>
            <ac:spMk id="16" creationId="{54B330ED-5E90-4EC9-DCAB-9AA74914176E}"/>
          </ac:spMkLst>
        </pc:spChg>
        <pc:spChg chg="mod">
          <ac:chgData name="Roberto Manzotti (rmanzott)" userId="cc9d9647-cb0b-48e9-97cf-88aaec5136fd" providerId="ADAL" clId="{57D2614C-868E-4B73-9A85-E5DC489173B3}" dt="2024-06-19T16:31:28.985" v="399" actId="20577"/>
          <ac:spMkLst>
            <pc:docMk/>
            <pc:sldMk cId="635486065" sldId="265"/>
            <ac:spMk id="25" creationId="{4875EB06-1BD2-8CC7-F753-9A7F2C82C7F5}"/>
          </ac:spMkLst>
        </pc:spChg>
        <pc:spChg chg="mod">
          <ac:chgData name="Roberto Manzotti (rmanzott)" userId="cc9d9647-cb0b-48e9-97cf-88aaec5136fd" providerId="ADAL" clId="{57D2614C-868E-4B73-9A85-E5DC489173B3}" dt="2024-06-19T16:31:23.236" v="395" actId="20577"/>
          <ac:spMkLst>
            <pc:docMk/>
            <pc:sldMk cId="635486065" sldId="265"/>
            <ac:spMk id="59" creationId="{1D725604-9D63-D4F0-9864-BCA351EA85D3}"/>
          </ac:spMkLst>
        </pc:spChg>
      </pc:sldChg>
    </pc:docChg>
  </pc:docChgLst>
  <pc:docChgLst>
    <pc:chgData name="Roberto Manzotti (rmanzott)" userId="cc9d9647-cb0b-48e9-97cf-88aaec5136fd" providerId="ADAL" clId="{C244AA7C-8548-406F-8C1F-F94E887F5484}"/>
    <pc:docChg chg="undo custSel addSld modSld">
      <pc:chgData name="Roberto Manzotti (rmanzott)" userId="cc9d9647-cb0b-48e9-97cf-88aaec5136fd" providerId="ADAL" clId="{C244AA7C-8548-406F-8C1F-F94E887F5484}" dt="2024-04-23T08:28:07.244" v="680" actId="20577"/>
      <pc:docMkLst>
        <pc:docMk/>
      </pc:docMkLst>
      <pc:sldChg chg="addSp delSp modSp add mod modClrScheme chgLayout">
        <pc:chgData name="Roberto Manzotti (rmanzott)" userId="cc9d9647-cb0b-48e9-97cf-88aaec5136fd" providerId="ADAL" clId="{C244AA7C-8548-406F-8C1F-F94E887F5484}" dt="2024-04-23T08:28:07.244" v="680" actId="20577"/>
        <pc:sldMkLst>
          <pc:docMk/>
          <pc:sldMk cId="1104274029" sldId="261"/>
        </pc:sldMkLst>
        <pc:spChg chg="mod ord">
          <ac:chgData name="Roberto Manzotti (rmanzott)" userId="cc9d9647-cb0b-48e9-97cf-88aaec5136fd" providerId="ADAL" clId="{C244AA7C-8548-406F-8C1F-F94E887F5484}" dt="2024-04-22T13:26:40.869" v="20" actId="700"/>
          <ac:spMkLst>
            <pc:docMk/>
            <pc:sldMk cId="1104274029" sldId="261"/>
            <ac:spMk id="2" creationId="{00000000-0000-0000-0000-000000000000}"/>
          </ac:spMkLst>
        </pc:spChg>
        <pc:spChg chg="add mod ord">
          <ac:chgData name="Roberto Manzotti (rmanzott)" userId="cc9d9647-cb0b-48e9-97cf-88aaec5136fd" providerId="ADAL" clId="{C244AA7C-8548-406F-8C1F-F94E887F5484}" dt="2024-04-23T08:28:07.244" v="680" actId="20577"/>
          <ac:spMkLst>
            <pc:docMk/>
            <pc:sldMk cId="1104274029" sldId="261"/>
            <ac:spMk id="4" creationId="{3854A2A1-DE89-8EE6-E36C-BF265153359D}"/>
          </ac:spMkLst>
        </pc:spChg>
        <pc:picChg chg="del">
          <ac:chgData name="Roberto Manzotti (rmanzott)" userId="cc9d9647-cb0b-48e9-97cf-88aaec5136fd" providerId="ADAL" clId="{C244AA7C-8548-406F-8C1F-F94E887F5484}" dt="2024-04-22T13:26:36.395" v="19" actId="478"/>
          <ac:picMkLst>
            <pc:docMk/>
            <pc:sldMk cId="1104274029" sldId="261"/>
            <ac:picMk id="3" creationId="{00000000-0000-0000-0000-000000000000}"/>
          </ac:picMkLst>
        </pc:picChg>
      </pc:sldChg>
      <pc:sldChg chg="addSp delSp modSp add mod">
        <pc:chgData name="Roberto Manzotti (rmanzott)" userId="cc9d9647-cb0b-48e9-97cf-88aaec5136fd" providerId="ADAL" clId="{C244AA7C-8548-406F-8C1F-F94E887F5484}" dt="2024-04-22T13:57:42.607" v="528" actId="1076"/>
        <pc:sldMkLst>
          <pc:docMk/>
          <pc:sldMk cId="2525248539" sldId="262"/>
        </pc:sldMkLst>
        <pc:spChg chg="mod">
          <ac:chgData name="Roberto Manzotti (rmanzott)" userId="cc9d9647-cb0b-48e9-97cf-88aaec5136fd" providerId="ADAL" clId="{C244AA7C-8548-406F-8C1F-F94E887F5484}" dt="2024-04-22T13:50:09.982" v="418" actId="20577"/>
          <ac:spMkLst>
            <pc:docMk/>
            <pc:sldMk cId="2525248539" sldId="262"/>
            <ac:spMk id="2" creationId="{00000000-0000-0000-0000-000000000000}"/>
          </ac:spMkLst>
        </pc:spChg>
        <pc:spChg chg="del">
          <ac:chgData name="Roberto Manzotti (rmanzott)" userId="cc9d9647-cb0b-48e9-97cf-88aaec5136fd" providerId="ADAL" clId="{C244AA7C-8548-406F-8C1F-F94E887F5484}" dt="2024-04-22T13:49:27.045" v="369" actId="478"/>
          <ac:spMkLst>
            <pc:docMk/>
            <pc:sldMk cId="2525248539" sldId="262"/>
            <ac:spMk id="4" creationId="{3854A2A1-DE89-8EE6-E36C-BF265153359D}"/>
          </ac:spMkLst>
        </pc:spChg>
        <pc:spChg chg="add del mod">
          <ac:chgData name="Roberto Manzotti (rmanzott)" userId="cc9d9647-cb0b-48e9-97cf-88aaec5136fd" providerId="ADAL" clId="{C244AA7C-8548-406F-8C1F-F94E887F5484}" dt="2024-04-22T13:49:33.940" v="370" actId="478"/>
          <ac:spMkLst>
            <pc:docMk/>
            <pc:sldMk cId="2525248539" sldId="262"/>
            <ac:spMk id="5" creationId="{5B856AFE-3A0E-D8C0-D6D3-B0FC0299A127}"/>
          </ac:spMkLst>
        </pc:spChg>
        <pc:picChg chg="add mod">
          <ac:chgData name="Roberto Manzotti (rmanzott)" userId="cc9d9647-cb0b-48e9-97cf-88aaec5136fd" providerId="ADAL" clId="{C244AA7C-8548-406F-8C1F-F94E887F5484}" dt="2024-04-22T13:57:42.607" v="528" actId="1076"/>
          <ac:picMkLst>
            <pc:docMk/>
            <pc:sldMk cId="2525248539" sldId="262"/>
            <ac:picMk id="7" creationId="{94142849-2199-0AC8-8366-00D1CEBE53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7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1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3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3D3B-5A08-4F51-99C2-892EAA83903B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1BA3-632C-486D-A761-F8A01D4EE1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8C1A0A-4B8C-43DC-D6F6-5EAEDC6276E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75991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zrplus.org/site/assets/files/1096/openzrplus_rev3p0_final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3013363" y="3153640"/>
            <a:ext cx="20706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Inverse multiplexing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013363" y="4161558"/>
            <a:ext cx="5234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FEC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560645" y="4161558"/>
            <a:ext cx="5234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FEC</a:t>
            </a:r>
            <a:endParaRPr lang="en-US" dirty="0"/>
          </a:p>
        </p:txBody>
      </p:sp>
      <p:cxnSp>
        <p:nvCxnSpPr>
          <p:cNvPr id="51" name="Straight Connector 50"/>
          <p:cNvCxnSpPr>
            <a:stCxn id="48" idx="0"/>
          </p:cNvCxnSpPr>
          <p:nvPr/>
        </p:nvCxnSpPr>
        <p:spPr>
          <a:xfrm flipH="1" flipV="1">
            <a:off x="3275069" y="3522972"/>
            <a:ext cx="1" cy="638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0"/>
          </p:cNvCxnSpPr>
          <p:nvPr/>
        </p:nvCxnSpPr>
        <p:spPr>
          <a:xfrm flipH="1" flipV="1">
            <a:off x="4822351" y="3522972"/>
            <a:ext cx="1" cy="6385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74826" y="5143499"/>
            <a:ext cx="6004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OTSi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522108" y="5143499"/>
            <a:ext cx="6004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OTSi</a:t>
            </a:r>
            <a:endParaRPr lang="en-US" dirty="0"/>
          </a:p>
        </p:txBody>
      </p:sp>
      <p:cxnSp>
        <p:nvCxnSpPr>
          <p:cNvPr id="61" name="Straight Connector 60"/>
          <p:cNvCxnSpPr>
            <a:stCxn id="48" idx="2"/>
            <a:endCxn id="57" idx="0"/>
          </p:cNvCxnSpPr>
          <p:nvPr/>
        </p:nvCxnSpPr>
        <p:spPr>
          <a:xfrm flipH="1">
            <a:off x="3275069" y="4530890"/>
            <a:ext cx="1" cy="6126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2"/>
            <a:endCxn id="59" idx="0"/>
          </p:cNvCxnSpPr>
          <p:nvPr/>
        </p:nvCxnSpPr>
        <p:spPr>
          <a:xfrm flipH="1">
            <a:off x="4822351" y="4530890"/>
            <a:ext cx="1" cy="6126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028031" y="4652528"/>
            <a:ext cx="122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line-coding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653488" y="1826429"/>
            <a:ext cx="27904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Client mapping/mux/switch</a:t>
            </a:r>
            <a:endParaRPr lang="en-US" dirty="0"/>
          </a:p>
        </p:txBody>
      </p:sp>
      <p:cxnSp>
        <p:nvCxnSpPr>
          <p:cNvPr id="71" name="Straight Connector 70"/>
          <p:cNvCxnSpPr>
            <a:stCxn id="47" idx="0"/>
            <a:endCxn id="69" idx="2"/>
          </p:cNvCxnSpPr>
          <p:nvPr/>
        </p:nvCxnSpPr>
        <p:spPr>
          <a:xfrm flipH="1" flipV="1">
            <a:off x="4048710" y="2195761"/>
            <a:ext cx="1" cy="957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104409" y="2629126"/>
            <a:ext cx="436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digital section layer? (OTUk, OTUCn, ODUCn)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389659" y="2486252"/>
            <a:ext cx="104688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9714662" y="2592078"/>
            <a:ext cx="96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In scope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9428913" y="2064008"/>
            <a:ext cx="137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Out of scope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89659" y="5143499"/>
            <a:ext cx="104688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076886" y="5328165"/>
            <a:ext cx="202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Optical domain (L0)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969356" y="4652528"/>
            <a:ext cx="212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Digital domain (L0.5)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621505" y="1449191"/>
            <a:ext cx="2477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Digital domain (L1 or L2)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1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ZR/ZR+ 4x100GE </a:t>
            </a:r>
            <a:r>
              <a:rPr lang="it-IT" dirty="0" err="1"/>
              <a:t>Muxponders</a:t>
            </a:r>
            <a:r>
              <a:rPr lang="it-IT" dirty="0"/>
              <a:t> @400G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08A3B4-43B4-BB7D-1339-16D7BBCDE056}"/>
              </a:ext>
            </a:extLst>
          </p:cNvPr>
          <p:cNvGrpSpPr/>
          <p:nvPr/>
        </p:nvGrpSpPr>
        <p:grpSpPr>
          <a:xfrm>
            <a:off x="511175" y="3410120"/>
            <a:ext cx="3317875" cy="460375"/>
            <a:chOff x="512763" y="3666622"/>
            <a:chExt cx="3317875" cy="460375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4B330ED-5E90-4EC9-DCAB-9AA749141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3" y="3666622"/>
              <a:ext cx="2933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9AB87626-E77C-EB3E-62D2-C0A87ADBC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1" y="3666622"/>
              <a:ext cx="314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2DEAFBDF-2411-115B-04AE-5B20AFF61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">
              <a:extLst>
                <a:ext uri="{FF2B5EF4-FFF2-40B4-BE49-F238E27FC236}">
                  <a16:creationId xmlns:a16="http://schemas.microsoft.com/office/drawing/2014/main" id="{6CBF5044-DA96-455F-760E-0219F3D3E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9">
              <a:extLst>
                <a:ext uri="{FF2B5EF4-FFF2-40B4-BE49-F238E27FC236}">
                  <a16:creationId xmlns:a16="http://schemas.microsoft.com/office/drawing/2014/main" id="{19E43433-EEF2-EEC9-CA72-B5739FE59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26" y="3815847"/>
              <a:ext cx="3857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3EA7C5A3-8693-1AB7-9291-19A52584E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3" y="3933322"/>
              <a:ext cx="44926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2FBCACC-5966-A4E6-DDAA-A2F79FE07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6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2A91C746-7718-BA71-0544-9ADF9FF7E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2D58D05C-FBF4-AD9C-8E4D-D7C9EB7F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818" y="3739647"/>
              <a:ext cx="1075820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875EB06-1BD2-8CC7-F753-9A7F2C82C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310" y="3815847"/>
              <a:ext cx="59343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FlexO-1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4910FDCA-83A2-26B0-6A15-30BDD7E693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214" y="3934909"/>
              <a:ext cx="9772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39B31163-6C22-15CC-66DE-BF596D46F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159" y="3882522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2 h 66"/>
                <a:gd name="T4" fmla="*/ 1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2"/>
                  </a:lnTo>
                  <a:lnTo>
                    <a:pt x="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Rectangle 26">
            <a:extLst>
              <a:ext uri="{FF2B5EF4-FFF2-40B4-BE49-F238E27FC236}">
                <a16:creationId xmlns:a16="http://schemas.microsoft.com/office/drawing/2014/main" id="{5C61BDBA-6A8A-170F-850C-23450DB1D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51" y="3749172"/>
            <a:ext cx="493713" cy="387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CA3CF491-A0D4-9F5E-59EB-15762E875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6" y="3749172"/>
            <a:ext cx="655638" cy="3873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8">
            <a:extLst>
              <a:ext uri="{FF2B5EF4-FFF2-40B4-BE49-F238E27FC236}">
                <a16:creationId xmlns:a16="http://schemas.microsoft.com/office/drawing/2014/main" id="{A095EC8B-A107-B60E-4002-CB7A2D8E4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2913" y="3826959"/>
            <a:ext cx="6630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Pol.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split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29">
            <a:extLst>
              <a:ext uri="{FF2B5EF4-FFF2-40B4-BE49-F238E27FC236}">
                <a16:creationId xmlns:a16="http://schemas.microsoft.com/office/drawing/2014/main" id="{6C62A0C1-B84F-D760-6EBD-2B59D8B52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1" y="3933322"/>
            <a:ext cx="147320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0">
            <a:extLst>
              <a:ext uri="{FF2B5EF4-FFF2-40B4-BE49-F238E27FC236}">
                <a16:creationId xmlns:a16="http://schemas.microsoft.com/office/drawing/2014/main" id="{FDEE0357-DB04-FEDB-8EC1-9355B5603CE4}"/>
              </a:ext>
            </a:extLst>
          </p:cNvPr>
          <p:cNvSpPr>
            <a:spLocks/>
          </p:cNvSpPr>
          <p:nvPr/>
        </p:nvSpPr>
        <p:spPr bwMode="auto">
          <a:xfrm>
            <a:off x="6432551" y="3880934"/>
            <a:ext cx="155575" cy="104775"/>
          </a:xfrm>
          <a:custGeom>
            <a:avLst/>
            <a:gdLst>
              <a:gd name="T0" fmla="*/ 0 w 98"/>
              <a:gd name="T1" fmla="*/ 0 h 66"/>
              <a:gd name="T2" fmla="*/ 98 w 98"/>
              <a:gd name="T3" fmla="*/ 33 h 66"/>
              <a:gd name="T4" fmla="*/ 0 w 98"/>
              <a:gd name="T5" fmla="*/ 66 h 66"/>
              <a:gd name="T6" fmla="*/ 0 w 98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66">
                <a:moveTo>
                  <a:pt x="0" y="0"/>
                </a:moveTo>
                <a:lnTo>
                  <a:pt x="98" y="33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3">
            <a:extLst>
              <a:ext uri="{FF2B5EF4-FFF2-40B4-BE49-F238E27FC236}">
                <a16:creationId xmlns:a16="http://schemas.microsoft.com/office/drawing/2014/main" id="{D8AB70C7-434A-08D0-4E12-1C7F02694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1" y="3933322"/>
            <a:ext cx="39052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4">
            <a:extLst>
              <a:ext uri="{FF2B5EF4-FFF2-40B4-BE49-F238E27FC236}">
                <a16:creationId xmlns:a16="http://schemas.microsoft.com/office/drawing/2014/main" id="{A3C8D4B9-71BD-EDEE-E2E1-11782DE2B0E8}"/>
              </a:ext>
            </a:extLst>
          </p:cNvPr>
          <p:cNvSpPr>
            <a:spLocks/>
          </p:cNvSpPr>
          <p:nvPr/>
        </p:nvSpPr>
        <p:spPr bwMode="auto">
          <a:xfrm>
            <a:off x="7353301" y="3880934"/>
            <a:ext cx="153988" cy="104775"/>
          </a:xfrm>
          <a:custGeom>
            <a:avLst/>
            <a:gdLst>
              <a:gd name="T0" fmla="*/ 0 w 97"/>
              <a:gd name="T1" fmla="*/ 0 h 66"/>
              <a:gd name="T2" fmla="*/ 97 w 97"/>
              <a:gd name="T3" fmla="*/ 33 h 66"/>
              <a:gd name="T4" fmla="*/ 0 w 97"/>
              <a:gd name="T5" fmla="*/ 66 h 66"/>
              <a:gd name="T6" fmla="*/ 0 w 97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66">
                <a:moveTo>
                  <a:pt x="0" y="0"/>
                </a:moveTo>
                <a:lnTo>
                  <a:pt x="97" y="33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39">
            <a:extLst>
              <a:ext uri="{FF2B5EF4-FFF2-40B4-BE49-F238E27FC236}">
                <a16:creationId xmlns:a16="http://schemas.microsoft.com/office/drawing/2014/main" id="{84E16D79-B7B2-A8A1-0E07-B802EF60C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013" y="3739647"/>
            <a:ext cx="492125" cy="387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0">
            <a:extLst>
              <a:ext uri="{FF2B5EF4-FFF2-40B4-BE49-F238E27FC236}">
                <a16:creationId xmlns:a16="http://schemas.microsoft.com/office/drawing/2014/main" id="{1576B68F-706B-1547-1829-57FE5DA3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013" y="3739647"/>
            <a:ext cx="566738" cy="3873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1">
            <a:extLst>
              <a:ext uri="{FF2B5EF4-FFF2-40B4-BE49-F238E27FC236}">
                <a16:creationId xmlns:a16="http://schemas.microsoft.com/office/drawing/2014/main" id="{18204631-3BE3-A29A-3293-E66D5E616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4963" y="3815847"/>
            <a:ext cx="4095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OFEC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Line 42">
            <a:extLst>
              <a:ext uri="{FF2B5EF4-FFF2-40B4-BE49-F238E27FC236}">
                <a16:creationId xmlns:a16="http://schemas.microsoft.com/office/drawing/2014/main" id="{77289CB0-B145-1BBA-3E18-451F4C835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7213" y="3790447"/>
            <a:ext cx="45402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3">
            <a:extLst>
              <a:ext uri="{FF2B5EF4-FFF2-40B4-BE49-F238E27FC236}">
                <a16:creationId xmlns:a16="http://schemas.microsoft.com/office/drawing/2014/main" id="{874FC842-CB0A-53A8-88C8-15BB8D2CB5E0}"/>
              </a:ext>
            </a:extLst>
          </p:cNvPr>
          <p:cNvSpPr>
            <a:spLocks/>
          </p:cNvSpPr>
          <p:nvPr/>
        </p:nvSpPr>
        <p:spPr bwMode="auto">
          <a:xfrm>
            <a:off x="8618538" y="3738059"/>
            <a:ext cx="153988" cy="103188"/>
          </a:xfrm>
          <a:custGeom>
            <a:avLst/>
            <a:gdLst>
              <a:gd name="T0" fmla="*/ 0 w 97"/>
              <a:gd name="T1" fmla="*/ 0 h 65"/>
              <a:gd name="T2" fmla="*/ 97 w 97"/>
              <a:gd name="T3" fmla="*/ 33 h 65"/>
              <a:gd name="T4" fmla="*/ 0 w 97"/>
              <a:gd name="T5" fmla="*/ 65 h 65"/>
              <a:gd name="T6" fmla="*/ 0 w 97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65">
                <a:moveTo>
                  <a:pt x="0" y="0"/>
                </a:moveTo>
                <a:lnTo>
                  <a:pt x="97" y="33"/>
                </a:lnTo>
                <a:lnTo>
                  <a:pt x="0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44">
            <a:extLst>
              <a:ext uri="{FF2B5EF4-FFF2-40B4-BE49-F238E27FC236}">
                <a16:creationId xmlns:a16="http://schemas.microsoft.com/office/drawing/2014/main" id="{D3CE96A0-1CAC-8EA6-249A-FF6F74EEE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7213" y="4060322"/>
            <a:ext cx="45402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5">
            <a:extLst>
              <a:ext uri="{FF2B5EF4-FFF2-40B4-BE49-F238E27FC236}">
                <a16:creationId xmlns:a16="http://schemas.microsoft.com/office/drawing/2014/main" id="{6EBB0AB0-FA80-A4C8-C437-9CB24AC58D30}"/>
              </a:ext>
            </a:extLst>
          </p:cNvPr>
          <p:cNvSpPr>
            <a:spLocks/>
          </p:cNvSpPr>
          <p:nvPr/>
        </p:nvSpPr>
        <p:spPr bwMode="auto">
          <a:xfrm>
            <a:off x="8618538" y="4007934"/>
            <a:ext cx="153988" cy="103188"/>
          </a:xfrm>
          <a:custGeom>
            <a:avLst/>
            <a:gdLst>
              <a:gd name="T0" fmla="*/ 0 w 97"/>
              <a:gd name="T1" fmla="*/ 0 h 65"/>
              <a:gd name="T2" fmla="*/ 97 w 97"/>
              <a:gd name="T3" fmla="*/ 33 h 65"/>
              <a:gd name="T4" fmla="*/ 0 w 97"/>
              <a:gd name="T5" fmla="*/ 65 h 65"/>
              <a:gd name="T6" fmla="*/ 0 w 97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65">
                <a:moveTo>
                  <a:pt x="0" y="0"/>
                </a:moveTo>
                <a:lnTo>
                  <a:pt x="97" y="33"/>
                </a:lnTo>
                <a:lnTo>
                  <a:pt x="0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6">
            <a:extLst>
              <a:ext uri="{FF2B5EF4-FFF2-40B4-BE49-F238E27FC236}">
                <a16:creationId xmlns:a16="http://schemas.microsoft.com/office/drawing/2014/main" id="{C5A39B7B-D69C-0AB3-1D5A-84BD725E3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3238" y="3647572"/>
            <a:ext cx="2190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47">
            <a:extLst>
              <a:ext uri="{FF2B5EF4-FFF2-40B4-BE49-F238E27FC236}">
                <a16:creationId xmlns:a16="http://schemas.microsoft.com/office/drawing/2014/main" id="{359F0834-6AEE-1334-E35A-8094FAA9C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8013" y="3658684"/>
            <a:ext cx="2730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@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1D725604-9D63-D4F0-9864-BCA351EA8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76" y="3658684"/>
            <a:ext cx="2936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49">
            <a:extLst>
              <a:ext uri="{FF2B5EF4-FFF2-40B4-BE49-F238E27FC236}">
                <a16:creationId xmlns:a16="http://schemas.microsoft.com/office/drawing/2014/main" id="{9E96121D-D1E3-3C8C-75F8-2C0706B45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5213" y="3658684"/>
            <a:ext cx="260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0">
            <a:extLst>
              <a:ext uri="{FF2B5EF4-FFF2-40B4-BE49-F238E27FC236}">
                <a16:creationId xmlns:a16="http://schemas.microsoft.com/office/drawing/2014/main" id="{221DDC5D-87D7-A72D-0503-3B8DD7B11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8726" y="3658684"/>
            <a:ext cx="158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1">
            <a:extLst>
              <a:ext uri="{FF2B5EF4-FFF2-40B4-BE49-F238E27FC236}">
                <a16:creationId xmlns:a16="http://schemas.microsoft.com/office/drawing/2014/main" id="{476F303F-9065-2081-034C-D8C7D6AF0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5876" y="3658684"/>
            <a:ext cx="1952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2">
            <a:extLst>
              <a:ext uri="{FF2B5EF4-FFF2-40B4-BE49-F238E27FC236}">
                <a16:creationId xmlns:a16="http://schemas.microsoft.com/office/drawing/2014/main" id="{1F852FE7-EB08-4929-2852-6ED7FF221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26" y="3658684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4">
            <a:extLst>
              <a:ext uri="{FF2B5EF4-FFF2-40B4-BE49-F238E27FC236}">
                <a16:creationId xmlns:a16="http://schemas.microsoft.com/office/drawing/2014/main" id="{B1A2EDE2-7DBF-6868-AE71-9A4BBB484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638" y="3739647"/>
            <a:ext cx="492125" cy="387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55">
            <a:extLst>
              <a:ext uri="{FF2B5EF4-FFF2-40B4-BE49-F238E27FC236}">
                <a16:creationId xmlns:a16="http://schemas.microsoft.com/office/drawing/2014/main" id="{F339BC0B-8195-7CB3-A1E3-1D1FF5EFE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638" y="3739647"/>
            <a:ext cx="492125" cy="38735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56">
            <a:extLst>
              <a:ext uri="{FF2B5EF4-FFF2-40B4-BE49-F238E27FC236}">
                <a16:creationId xmlns:a16="http://schemas.microsoft.com/office/drawing/2014/main" id="{58868E24-C1D2-B26A-79E9-981871AD5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1" y="3815847"/>
            <a:ext cx="450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Line 57">
            <a:extLst>
              <a:ext uri="{FF2B5EF4-FFF2-40B4-BE49-F238E27FC236}">
                <a16:creationId xmlns:a16="http://schemas.microsoft.com/office/drawing/2014/main" id="{554EE4F6-A01F-D8A8-600A-4F7D25AF1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5763" y="3933322"/>
            <a:ext cx="887413" cy="0"/>
          </a:xfrm>
          <a:prstGeom prst="line">
            <a:avLst/>
          </a:prstGeom>
          <a:noFill/>
          <a:ln w="23813" cap="rnd">
            <a:solidFill>
              <a:srgbClr val="00B0F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138">
            <a:extLst>
              <a:ext uri="{FF2B5EF4-FFF2-40B4-BE49-F238E27FC236}">
                <a16:creationId xmlns:a16="http://schemas.microsoft.com/office/drawing/2014/main" id="{E2B8DD60-2729-7B80-4727-35D5BC2C3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1" y="3453897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0">
            <a:extLst>
              <a:ext uri="{FF2B5EF4-FFF2-40B4-BE49-F238E27FC236}">
                <a16:creationId xmlns:a16="http://schemas.microsoft.com/office/drawing/2014/main" id="{25F12253-9B4B-41EA-575A-CFD832A48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463" y="3453897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Line 164">
            <a:extLst>
              <a:ext uri="{FF2B5EF4-FFF2-40B4-BE49-F238E27FC236}">
                <a16:creationId xmlns:a16="http://schemas.microsoft.com/office/drawing/2014/main" id="{0B6CFD84-A93C-10AA-FE4F-73F732143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1100" y="1777497"/>
            <a:ext cx="0" cy="4537075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165">
            <a:extLst>
              <a:ext uri="{FF2B5EF4-FFF2-40B4-BE49-F238E27FC236}">
                <a16:creationId xmlns:a16="http://schemas.microsoft.com/office/drawing/2014/main" id="{D3788971-6F99-7111-B521-8F3E525ED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4726" y="2899859"/>
            <a:ext cx="142240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166">
            <a:extLst>
              <a:ext uri="{FF2B5EF4-FFF2-40B4-BE49-F238E27FC236}">
                <a16:creationId xmlns:a16="http://schemas.microsoft.com/office/drawing/2014/main" id="{4CB98447-300D-038E-FF56-50CFA12D9996}"/>
              </a:ext>
            </a:extLst>
          </p:cNvPr>
          <p:cNvSpPr>
            <a:spLocks/>
          </p:cNvSpPr>
          <p:nvPr/>
        </p:nvSpPr>
        <p:spPr bwMode="auto">
          <a:xfrm>
            <a:off x="8451851" y="2847472"/>
            <a:ext cx="155575" cy="103188"/>
          </a:xfrm>
          <a:custGeom>
            <a:avLst/>
            <a:gdLst>
              <a:gd name="T0" fmla="*/ 98 w 98"/>
              <a:gd name="T1" fmla="*/ 65 h 65"/>
              <a:gd name="T2" fmla="*/ 0 w 98"/>
              <a:gd name="T3" fmla="*/ 33 h 65"/>
              <a:gd name="T4" fmla="*/ 98 w 98"/>
              <a:gd name="T5" fmla="*/ 0 h 65"/>
              <a:gd name="T6" fmla="*/ 98 w 98"/>
              <a:gd name="T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65">
                <a:moveTo>
                  <a:pt x="98" y="65"/>
                </a:moveTo>
                <a:lnTo>
                  <a:pt x="0" y="33"/>
                </a:lnTo>
                <a:lnTo>
                  <a:pt x="98" y="0"/>
                </a:lnTo>
                <a:lnTo>
                  <a:pt x="98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167">
            <a:extLst>
              <a:ext uri="{FF2B5EF4-FFF2-40B4-BE49-F238E27FC236}">
                <a16:creationId xmlns:a16="http://schemas.microsoft.com/office/drawing/2014/main" id="{F70D16E6-99D9-7F00-1BC4-88029D24A31B}"/>
              </a:ext>
            </a:extLst>
          </p:cNvPr>
          <p:cNvSpPr>
            <a:spLocks/>
          </p:cNvSpPr>
          <p:nvPr/>
        </p:nvSpPr>
        <p:spPr bwMode="auto">
          <a:xfrm>
            <a:off x="10004426" y="2847472"/>
            <a:ext cx="153988" cy="103188"/>
          </a:xfrm>
          <a:custGeom>
            <a:avLst/>
            <a:gdLst>
              <a:gd name="T0" fmla="*/ 0 w 97"/>
              <a:gd name="T1" fmla="*/ 0 h 65"/>
              <a:gd name="T2" fmla="*/ 97 w 97"/>
              <a:gd name="T3" fmla="*/ 33 h 65"/>
              <a:gd name="T4" fmla="*/ 0 w 97"/>
              <a:gd name="T5" fmla="*/ 65 h 65"/>
              <a:gd name="T6" fmla="*/ 0 w 97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7" h="65">
                <a:moveTo>
                  <a:pt x="0" y="0"/>
                </a:moveTo>
                <a:lnTo>
                  <a:pt x="97" y="33"/>
                </a:lnTo>
                <a:lnTo>
                  <a:pt x="0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Rectangle 168">
            <a:extLst>
              <a:ext uri="{FF2B5EF4-FFF2-40B4-BE49-F238E27FC236}">
                <a16:creationId xmlns:a16="http://schemas.microsoft.com/office/drawing/2014/main" id="{D203A11C-C915-A9D3-3B61-3265DA835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2328359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69">
            <a:extLst>
              <a:ext uri="{FF2B5EF4-FFF2-40B4-BE49-F238E27FC236}">
                <a16:creationId xmlns:a16="http://schemas.microsoft.com/office/drawing/2014/main" id="{39EA1565-E378-5C92-4A75-FDE2AD801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726" y="2328359"/>
            <a:ext cx="206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0">
            <a:extLst>
              <a:ext uri="{FF2B5EF4-FFF2-40B4-BE49-F238E27FC236}">
                <a16:creationId xmlns:a16="http://schemas.microsoft.com/office/drawing/2014/main" id="{C0F62EDB-90B3-0794-EABE-DA03A86C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263" y="2328359"/>
            <a:ext cx="200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71">
            <a:extLst>
              <a:ext uri="{FF2B5EF4-FFF2-40B4-BE49-F238E27FC236}">
                <a16:creationId xmlns:a16="http://schemas.microsoft.com/office/drawing/2014/main" id="{D4327EF8-185B-B63E-860A-021EC18D6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276" y="2328359"/>
            <a:ext cx="3079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72">
            <a:extLst>
              <a:ext uri="{FF2B5EF4-FFF2-40B4-BE49-F238E27FC236}">
                <a16:creationId xmlns:a16="http://schemas.microsoft.com/office/drawing/2014/main" id="{41CE07DF-5C7A-7D34-9518-882FB7624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2328359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Rectangle 173">
            <a:extLst>
              <a:ext uri="{FF2B5EF4-FFF2-40B4-BE49-F238E27FC236}">
                <a16:creationId xmlns:a16="http://schemas.microsoft.com/office/drawing/2014/main" id="{3EF7F881-0363-F22B-9ADC-93E3F9897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3976" y="2328359"/>
            <a:ext cx="200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74">
            <a:extLst>
              <a:ext uri="{FF2B5EF4-FFF2-40B4-BE49-F238E27FC236}">
                <a16:creationId xmlns:a16="http://schemas.microsoft.com/office/drawing/2014/main" id="{5B57A475-5A24-A7CF-B925-8734A3C5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7163" y="2328359"/>
            <a:ext cx="158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Line 175">
            <a:extLst>
              <a:ext uri="{FF2B5EF4-FFF2-40B4-BE49-F238E27FC236}">
                <a16:creationId xmlns:a16="http://schemas.microsoft.com/office/drawing/2014/main" id="{499A1F37-B343-EEA2-DE99-AADDA99D8C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1790701"/>
            <a:ext cx="0" cy="4554538"/>
          </a:xfrm>
          <a:prstGeom prst="line">
            <a:avLst/>
          </a:prstGeom>
          <a:noFill/>
          <a:ln w="111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Line 176">
            <a:extLst>
              <a:ext uri="{FF2B5EF4-FFF2-40B4-BE49-F238E27FC236}">
                <a16:creationId xmlns:a16="http://schemas.microsoft.com/office/drawing/2014/main" id="{D652EC3C-BA90-366A-A2F7-114A47C48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9526" y="1790701"/>
            <a:ext cx="0" cy="4554538"/>
          </a:xfrm>
          <a:prstGeom prst="line">
            <a:avLst/>
          </a:prstGeom>
          <a:noFill/>
          <a:ln w="111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77">
            <a:extLst>
              <a:ext uri="{FF2B5EF4-FFF2-40B4-BE49-F238E27FC236}">
                <a16:creationId xmlns:a16="http://schemas.microsoft.com/office/drawing/2014/main" id="{8D687E61-DC43-9A0F-1AA5-9E57F8F65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51" y="2350584"/>
            <a:ext cx="158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78">
            <a:extLst>
              <a:ext uri="{FF2B5EF4-FFF2-40B4-BE49-F238E27FC236}">
                <a16:creationId xmlns:a16="http://schemas.microsoft.com/office/drawing/2014/main" id="{5150E3EA-0CF5-E30A-C00E-4C250A87A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2350584"/>
            <a:ext cx="2016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79">
            <a:extLst>
              <a:ext uri="{FF2B5EF4-FFF2-40B4-BE49-F238E27FC236}">
                <a16:creationId xmlns:a16="http://schemas.microsoft.com/office/drawing/2014/main" id="{1BE64D9D-858A-448C-8B09-CDA0F0197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1" y="2350584"/>
            <a:ext cx="158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Line 180">
            <a:extLst>
              <a:ext uri="{FF2B5EF4-FFF2-40B4-BE49-F238E27FC236}">
                <a16:creationId xmlns:a16="http://schemas.microsoft.com/office/drawing/2014/main" id="{C1EE21D2-8043-0C25-AE20-CA5C225C9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4788" y="1790701"/>
            <a:ext cx="0" cy="4554538"/>
          </a:xfrm>
          <a:prstGeom prst="line">
            <a:avLst/>
          </a:prstGeom>
          <a:noFill/>
          <a:ln w="111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81">
            <a:extLst>
              <a:ext uri="{FF2B5EF4-FFF2-40B4-BE49-F238E27FC236}">
                <a16:creationId xmlns:a16="http://schemas.microsoft.com/office/drawing/2014/main" id="{F16CB835-9304-5364-EA64-C8536CB05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7788" y="2350584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82">
            <a:extLst>
              <a:ext uri="{FF2B5EF4-FFF2-40B4-BE49-F238E27FC236}">
                <a16:creationId xmlns:a16="http://schemas.microsoft.com/office/drawing/2014/main" id="{E16D28FF-EC62-8BBB-C16A-01FEFCF35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6" y="2350584"/>
            <a:ext cx="2190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Rectangle 183">
            <a:extLst>
              <a:ext uri="{FF2B5EF4-FFF2-40B4-BE49-F238E27FC236}">
                <a16:creationId xmlns:a16="http://schemas.microsoft.com/office/drawing/2014/main" id="{5BED6930-B423-C493-2F65-2BDCF9A1A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2350584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188">
            <a:extLst>
              <a:ext uri="{FF2B5EF4-FFF2-40B4-BE49-F238E27FC236}">
                <a16:creationId xmlns:a16="http://schemas.microsoft.com/office/drawing/2014/main" id="{9AA9272B-2A4B-8298-EAB8-28C6916EA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351" y="1790701"/>
            <a:ext cx="0" cy="4554538"/>
          </a:xfrm>
          <a:prstGeom prst="line">
            <a:avLst/>
          </a:prstGeom>
          <a:noFill/>
          <a:ln w="11113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189">
            <a:extLst>
              <a:ext uri="{FF2B5EF4-FFF2-40B4-BE49-F238E27FC236}">
                <a16:creationId xmlns:a16="http://schemas.microsoft.com/office/drawing/2014/main" id="{D0F58335-44BD-76A0-6895-E08E1A94C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6" y="2350584"/>
            <a:ext cx="158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Rectangle 190">
            <a:extLst>
              <a:ext uri="{FF2B5EF4-FFF2-40B4-BE49-F238E27FC236}">
                <a16:creationId xmlns:a16="http://schemas.microsoft.com/office/drawing/2014/main" id="{61A650DD-FA71-B1BC-B64A-6EDA8B635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6" y="2350584"/>
            <a:ext cx="18891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Rectangle 191">
            <a:extLst>
              <a:ext uri="{FF2B5EF4-FFF2-40B4-BE49-F238E27FC236}">
                <a16:creationId xmlns:a16="http://schemas.microsoft.com/office/drawing/2014/main" id="{5B3355AC-699A-50D5-CAF8-7BBE5CED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2350584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192">
            <a:extLst>
              <a:ext uri="{FF2B5EF4-FFF2-40B4-BE49-F238E27FC236}">
                <a16:creationId xmlns:a16="http://schemas.microsoft.com/office/drawing/2014/main" id="{876060D6-AA20-5EE2-EA5E-6ABF8AE8A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1551" y="2283909"/>
            <a:ext cx="17113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Optical Specification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193">
            <a:extLst>
              <a:ext uri="{FF2B5EF4-FFF2-40B4-BE49-F238E27FC236}">
                <a16:creationId xmlns:a16="http://schemas.microsoft.com/office/drawing/2014/main" id="{092A3FE8-E4CD-38D0-66B8-B291CED4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576" y="2512509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Rectangle 194">
            <a:extLst>
              <a:ext uri="{FF2B5EF4-FFF2-40B4-BE49-F238E27FC236}">
                <a16:creationId xmlns:a16="http://schemas.microsoft.com/office/drawing/2014/main" id="{FDC46524-C5D8-BD0B-BE47-D63C407C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1726" y="2512509"/>
            <a:ext cx="14097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Application Code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" name="Rectangle 195">
            <a:extLst>
              <a:ext uri="{FF2B5EF4-FFF2-40B4-BE49-F238E27FC236}">
                <a16:creationId xmlns:a16="http://schemas.microsoft.com/office/drawing/2014/main" id="{71E49B80-7FB7-9505-4B94-D82F0063E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001" y="2512509"/>
            <a:ext cx="160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D5E84D-8519-FC25-DBFF-991B90188C32}"/>
              </a:ext>
            </a:extLst>
          </p:cNvPr>
          <p:cNvGrpSpPr/>
          <p:nvPr/>
        </p:nvGrpSpPr>
        <p:grpSpPr>
          <a:xfrm>
            <a:off x="511175" y="2847472"/>
            <a:ext cx="3317875" cy="460375"/>
            <a:chOff x="512763" y="3666622"/>
            <a:chExt cx="3317875" cy="46037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9A54C231-ED5A-3F04-F40F-285599A38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3" y="3666622"/>
              <a:ext cx="2933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F0035750-5E89-AF91-2BE2-91E4B92A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1" y="3666622"/>
              <a:ext cx="314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51D4199-3D71-53AE-010C-73356AA85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259EE81C-617A-DB81-25B6-CF66E1AF4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888DC68C-653F-A977-0A1F-AD8B63607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26" y="3815847"/>
              <a:ext cx="3857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A367EACE-FBA2-9155-71F9-855A13DD9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3" y="3933322"/>
              <a:ext cx="44926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D7CB32D-E695-7221-98D1-712D2870C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6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C7DBD8F8-691F-281F-59F9-F33FEEC40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B52D0DD0-2107-60D2-107F-24601E3E8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818" y="3739647"/>
              <a:ext cx="1075820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E8BC5698-9984-4B1C-D339-164A8E0B5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310" y="3815847"/>
              <a:ext cx="59343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FlexO-1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470EC83E-CE06-A729-3D74-193506F1E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214" y="3934909"/>
              <a:ext cx="9772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E5B79C35-3ECD-1B3C-21D2-E5DBA54AA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159" y="3882522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2 h 66"/>
                <a:gd name="T4" fmla="*/ 1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2"/>
                  </a:lnTo>
                  <a:lnTo>
                    <a:pt x="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1CE5E5D-6A62-8E9B-AB9C-30346012D7A6}"/>
              </a:ext>
            </a:extLst>
          </p:cNvPr>
          <p:cNvGrpSpPr/>
          <p:nvPr/>
        </p:nvGrpSpPr>
        <p:grpSpPr>
          <a:xfrm>
            <a:off x="511175" y="3972768"/>
            <a:ext cx="3317875" cy="460375"/>
            <a:chOff x="512763" y="3666622"/>
            <a:chExt cx="3317875" cy="460375"/>
          </a:xfrm>
        </p:grpSpPr>
        <p:sp>
          <p:nvSpPr>
            <p:cNvPr id="30" name="Rectangle 5">
              <a:extLst>
                <a:ext uri="{FF2B5EF4-FFF2-40B4-BE49-F238E27FC236}">
                  <a16:creationId xmlns:a16="http://schemas.microsoft.com/office/drawing/2014/main" id="{7F36D0C4-F5AB-1D02-7B1C-AB6A945D8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3" y="3666622"/>
              <a:ext cx="2933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">
              <a:extLst>
                <a:ext uri="{FF2B5EF4-FFF2-40B4-BE49-F238E27FC236}">
                  <a16:creationId xmlns:a16="http://schemas.microsoft.com/office/drawing/2014/main" id="{80985E7E-0015-7B27-E780-5F13D9049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1" y="3666622"/>
              <a:ext cx="314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7">
              <a:extLst>
                <a:ext uri="{FF2B5EF4-FFF2-40B4-BE49-F238E27FC236}">
                  <a16:creationId xmlns:a16="http://schemas.microsoft.com/office/drawing/2014/main" id="{B3803763-80AC-ADA3-ABB1-33517F159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8">
              <a:extLst>
                <a:ext uri="{FF2B5EF4-FFF2-40B4-BE49-F238E27FC236}">
                  <a16:creationId xmlns:a16="http://schemas.microsoft.com/office/drawing/2014/main" id="{804FD2CB-54FA-F194-522F-089BA2563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6A06B7A4-DD6A-E529-E15A-D54ACB63C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26" y="3815847"/>
              <a:ext cx="3857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10">
              <a:extLst>
                <a:ext uri="{FF2B5EF4-FFF2-40B4-BE49-F238E27FC236}">
                  <a16:creationId xmlns:a16="http://schemas.microsoft.com/office/drawing/2014/main" id="{ED959368-D1D7-8994-172E-8596BFB67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3" y="3933322"/>
              <a:ext cx="44926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A2558A14-3EDB-4F8B-C72F-D7143A51D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6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2">
              <a:extLst>
                <a:ext uri="{FF2B5EF4-FFF2-40B4-BE49-F238E27FC236}">
                  <a16:creationId xmlns:a16="http://schemas.microsoft.com/office/drawing/2014/main" id="{A1751730-2B6D-6C8B-6EFB-50EBAEE1A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13">
              <a:extLst>
                <a:ext uri="{FF2B5EF4-FFF2-40B4-BE49-F238E27FC236}">
                  <a16:creationId xmlns:a16="http://schemas.microsoft.com/office/drawing/2014/main" id="{72575EC3-3DF8-39A5-EA7B-E1D18FFB8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818" y="3739647"/>
              <a:ext cx="1075820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4">
              <a:extLst>
                <a:ext uri="{FF2B5EF4-FFF2-40B4-BE49-F238E27FC236}">
                  <a16:creationId xmlns:a16="http://schemas.microsoft.com/office/drawing/2014/main" id="{F250076D-CE79-6624-689C-E4B61E693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310" y="3815847"/>
              <a:ext cx="59343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FlexO-1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15">
              <a:extLst>
                <a:ext uri="{FF2B5EF4-FFF2-40B4-BE49-F238E27FC236}">
                  <a16:creationId xmlns:a16="http://schemas.microsoft.com/office/drawing/2014/main" id="{068A5080-A799-5530-A4D3-F13E2604C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214" y="3934909"/>
              <a:ext cx="9772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284F8713-4092-9254-C633-269058220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159" y="3882522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2 h 66"/>
                <a:gd name="T4" fmla="*/ 1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2"/>
                  </a:lnTo>
                  <a:lnTo>
                    <a:pt x="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39E3FD4-565B-8418-B216-E299478B5DF4}"/>
              </a:ext>
            </a:extLst>
          </p:cNvPr>
          <p:cNvGrpSpPr/>
          <p:nvPr/>
        </p:nvGrpSpPr>
        <p:grpSpPr>
          <a:xfrm>
            <a:off x="511175" y="4535417"/>
            <a:ext cx="3317875" cy="460375"/>
            <a:chOff x="512763" y="3666622"/>
            <a:chExt cx="3317875" cy="460375"/>
          </a:xfrm>
        </p:grpSpPr>
        <p:sp>
          <p:nvSpPr>
            <p:cNvPr id="69" name="Rectangle 5">
              <a:extLst>
                <a:ext uri="{FF2B5EF4-FFF2-40B4-BE49-F238E27FC236}">
                  <a16:creationId xmlns:a16="http://schemas.microsoft.com/office/drawing/2014/main" id="{CC8DC789-0F29-79A0-9DD0-0C3CEBCBA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3" y="3666622"/>
              <a:ext cx="2933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">
              <a:extLst>
                <a:ext uri="{FF2B5EF4-FFF2-40B4-BE49-F238E27FC236}">
                  <a16:creationId xmlns:a16="http://schemas.microsoft.com/office/drawing/2014/main" id="{27CC3CD1-ADEF-D91E-11D2-68EC54D98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1" y="3666622"/>
              <a:ext cx="314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7">
              <a:extLst>
                <a:ext uri="{FF2B5EF4-FFF2-40B4-BE49-F238E27FC236}">
                  <a16:creationId xmlns:a16="http://schemas.microsoft.com/office/drawing/2014/main" id="{678FB62C-74C0-CB4B-3CC9-BF648DD71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8">
              <a:extLst>
                <a:ext uri="{FF2B5EF4-FFF2-40B4-BE49-F238E27FC236}">
                  <a16:creationId xmlns:a16="http://schemas.microsoft.com/office/drawing/2014/main" id="{5BD50B19-ABE1-0B49-C580-D29625EDB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9">
              <a:extLst>
                <a:ext uri="{FF2B5EF4-FFF2-40B4-BE49-F238E27FC236}">
                  <a16:creationId xmlns:a16="http://schemas.microsoft.com/office/drawing/2014/main" id="{5E3CD504-B560-6092-C2B6-E0F0B6709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26" y="3815847"/>
              <a:ext cx="3857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10">
              <a:extLst>
                <a:ext uri="{FF2B5EF4-FFF2-40B4-BE49-F238E27FC236}">
                  <a16:creationId xmlns:a16="http://schemas.microsoft.com/office/drawing/2014/main" id="{6A97B189-2084-9DF6-8595-770DFA004B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3" y="3933322"/>
              <a:ext cx="44926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A31D9AF5-6FE4-2098-79BC-BCCC12855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6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12">
              <a:extLst>
                <a:ext uri="{FF2B5EF4-FFF2-40B4-BE49-F238E27FC236}">
                  <a16:creationId xmlns:a16="http://schemas.microsoft.com/office/drawing/2014/main" id="{DD82A86F-FBA1-3D76-388A-BE0F1340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13">
              <a:extLst>
                <a:ext uri="{FF2B5EF4-FFF2-40B4-BE49-F238E27FC236}">
                  <a16:creationId xmlns:a16="http://schemas.microsoft.com/office/drawing/2014/main" id="{9247A20D-6C04-49AF-0B16-24A2EAAF1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818" y="3739647"/>
              <a:ext cx="1075820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14">
              <a:extLst>
                <a:ext uri="{FF2B5EF4-FFF2-40B4-BE49-F238E27FC236}">
                  <a16:creationId xmlns:a16="http://schemas.microsoft.com/office/drawing/2014/main" id="{A89F8233-8AB2-D92B-786C-A17CE4BE8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310" y="3815847"/>
              <a:ext cx="59343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FlexO-1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15">
              <a:extLst>
                <a:ext uri="{FF2B5EF4-FFF2-40B4-BE49-F238E27FC236}">
                  <a16:creationId xmlns:a16="http://schemas.microsoft.com/office/drawing/2014/main" id="{42EA7280-4ED8-846F-48D4-5A84335DBB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214" y="3934909"/>
              <a:ext cx="9772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3695B4DE-5A28-616C-D209-5239734A6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159" y="3882522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2 h 66"/>
                <a:gd name="T4" fmla="*/ 1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2"/>
                  </a:lnTo>
                  <a:lnTo>
                    <a:pt x="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Rectangle 13">
            <a:extLst>
              <a:ext uri="{FF2B5EF4-FFF2-40B4-BE49-F238E27FC236}">
                <a16:creationId xmlns:a16="http://schemas.microsoft.com/office/drawing/2014/main" id="{399E7ED1-6466-2FC8-A5D5-FC3BEFBC5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41" y="2927912"/>
            <a:ext cx="661611" cy="2095932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2B3271F-1975-B6C3-2D9A-159A94EF0089}"/>
              </a:ext>
            </a:extLst>
          </p:cNvPr>
          <p:cNvGrpSpPr/>
          <p:nvPr/>
        </p:nvGrpSpPr>
        <p:grpSpPr>
          <a:xfrm>
            <a:off x="3829050" y="3055683"/>
            <a:ext cx="465143" cy="104775"/>
            <a:chOff x="3829050" y="3055683"/>
            <a:chExt cx="465143" cy="104775"/>
          </a:xfrm>
        </p:grpSpPr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B8172FC5-E75E-0D78-4DA9-1004D67B8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3108071"/>
              <a:ext cx="322268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id="{CC57EDB1-1CF0-0FB7-CF48-DF3AB8F61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8" y="3055683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8B38A63-2683-FBE1-D947-AA2AA0755962}"/>
              </a:ext>
            </a:extLst>
          </p:cNvPr>
          <p:cNvGrpSpPr/>
          <p:nvPr/>
        </p:nvGrpSpPr>
        <p:grpSpPr>
          <a:xfrm>
            <a:off x="3829050" y="3620749"/>
            <a:ext cx="465143" cy="104775"/>
            <a:chOff x="3829050" y="3055683"/>
            <a:chExt cx="465143" cy="104775"/>
          </a:xfrm>
        </p:grpSpPr>
        <p:sp>
          <p:nvSpPr>
            <p:cNvPr id="86" name="Line 10">
              <a:extLst>
                <a:ext uri="{FF2B5EF4-FFF2-40B4-BE49-F238E27FC236}">
                  <a16:creationId xmlns:a16="http://schemas.microsoft.com/office/drawing/2014/main" id="{133CA6EC-7F53-F8F9-9A62-74290182B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3108071"/>
              <a:ext cx="322268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5AC2F8D9-A50D-559A-9D6C-6A89291B7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8" y="3055683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6D4629C-7473-34C6-A8B5-521884206EE5}"/>
              </a:ext>
            </a:extLst>
          </p:cNvPr>
          <p:cNvGrpSpPr/>
          <p:nvPr/>
        </p:nvGrpSpPr>
        <p:grpSpPr>
          <a:xfrm>
            <a:off x="3829050" y="4185815"/>
            <a:ext cx="465143" cy="104775"/>
            <a:chOff x="3829050" y="3055683"/>
            <a:chExt cx="465143" cy="104775"/>
          </a:xfrm>
        </p:grpSpPr>
        <p:sp>
          <p:nvSpPr>
            <p:cNvPr id="89" name="Line 10">
              <a:extLst>
                <a:ext uri="{FF2B5EF4-FFF2-40B4-BE49-F238E27FC236}">
                  <a16:creationId xmlns:a16="http://schemas.microsoft.com/office/drawing/2014/main" id="{696FA566-C38C-5A27-9DB7-2F509AF95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3108071"/>
              <a:ext cx="322268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61A1523A-A9E7-8BCB-66DB-9AB6000D7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8" y="3055683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87DB225-1788-57D2-656A-998045B78B7C}"/>
              </a:ext>
            </a:extLst>
          </p:cNvPr>
          <p:cNvGrpSpPr/>
          <p:nvPr/>
        </p:nvGrpSpPr>
        <p:grpSpPr>
          <a:xfrm>
            <a:off x="3836992" y="4750880"/>
            <a:ext cx="465143" cy="104775"/>
            <a:chOff x="3829050" y="3055683"/>
            <a:chExt cx="465143" cy="104775"/>
          </a:xfrm>
        </p:grpSpPr>
        <p:sp>
          <p:nvSpPr>
            <p:cNvPr id="92" name="Line 10">
              <a:extLst>
                <a:ext uri="{FF2B5EF4-FFF2-40B4-BE49-F238E27FC236}">
                  <a16:creationId xmlns:a16="http://schemas.microsoft.com/office/drawing/2014/main" id="{D0781391-F495-1732-91DE-8395AE372E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050" y="3108071"/>
              <a:ext cx="322268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">
              <a:extLst>
                <a:ext uri="{FF2B5EF4-FFF2-40B4-BE49-F238E27FC236}">
                  <a16:creationId xmlns:a16="http://schemas.microsoft.com/office/drawing/2014/main" id="{0B592EB0-7605-92B0-3E71-B577E5EFE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18" y="3055683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Rectangle 14">
            <a:extLst>
              <a:ext uri="{FF2B5EF4-FFF2-40B4-BE49-F238E27FC236}">
                <a16:creationId xmlns:a16="http://schemas.microsoft.com/office/drawing/2014/main" id="{ECD49784-03DE-B2AD-C38A-FBD7E538E8A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37197" y="3702796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 err="1">
                <a:solidFill>
                  <a:srgbClr val="000000"/>
                </a:solidFill>
                <a:latin typeface="Calibri" panose="020F0502020204030204" pitchFamily="34" charset="0"/>
              </a:rPr>
              <a:t>Interliver</a:t>
            </a:r>
            <a:b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Multiplexing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4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3725" y="773723"/>
            <a:ext cx="773723" cy="50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MXP</a:t>
            </a:r>
          </a:p>
        </p:txBody>
      </p:sp>
      <p:sp>
        <p:nvSpPr>
          <p:cNvPr id="3" name="Rectangle 2"/>
          <p:cNvSpPr/>
          <p:nvPr/>
        </p:nvSpPr>
        <p:spPr>
          <a:xfrm>
            <a:off x="8852595" y="773723"/>
            <a:ext cx="773723" cy="50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MXP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80680" y="903617"/>
            <a:ext cx="633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3"/>
            <a:endCxn id="12" idx="1"/>
          </p:cNvCxnSpPr>
          <p:nvPr/>
        </p:nvCxnSpPr>
        <p:spPr>
          <a:xfrm>
            <a:off x="2587448" y="1027444"/>
            <a:ext cx="23915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180680" y="1179844"/>
            <a:ext cx="633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0679" y="850845"/>
            <a:ext cx="63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626319" y="903617"/>
            <a:ext cx="633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626319" y="1179844"/>
            <a:ext cx="633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626318" y="850845"/>
            <a:ext cx="63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23452" y="85084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10x10GE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78956" y="773723"/>
            <a:ext cx="773723" cy="50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3R</a:t>
            </a:r>
          </a:p>
        </p:txBody>
      </p:sp>
      <p:cxnSp>
        <p:nvCxnSpPr>
          <p:cNvPr id="13" name="Straight Connector 12"/>
          <p:cNvCxnSpPr>
            <a:stCxn id="12" idx="3"/>
            <a:endCxn id="3" idx="1"/>
          </p:cNvCxnSpPr>
          <p:nvPr/>
        </p:nvCxnSpPr>
        <p:spPr>
          <a:xfrm>
            <a:off x="5752679" y="1027444"/>
            <a:ext cx="309991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87448" y="2010641"/>
            <a:ext cx="2391508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52679" y="2010641"/>
            <a:ext cx="309991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87447" y="1641309"/>
            <a:ext cx="239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OTSiG/MCG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52677" y="1641309"/>
            <a:ext cx="3099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OTSiG/MCG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065373" y="2597727"/>
            <a:ext cx="7174083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86099" y="2228394"/>
            <a:ext cx="715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Optical Tunnel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809765" y="3301484"/>
            <a:ext cx="7816553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51217" y="2932151"/>
            <a:ext cx="777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Client Signal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065373" y="1281165"/>
            <a:ext cx="0" cy="2458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" idx="2"/>
          </p:cNvCxnSpPr>
          <p:nvPr/>
        </p:nvCxnSpPr>
        <p:spPr>
          <a:xfrm flipH="1" flipV="1">
            <a:off x="9239457" y="1281165"/>
            <a:ext cx="2554" cy="2424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1328" y="85084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10x10GE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85790" y="3831499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100G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944720" y="3831499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100G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3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54" y="1456109"/>
            <a:ext cx="11523222" cy="509203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Transponders @100G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8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7" y="1326097"/>
            <a:ext cx="11655545" cy="506170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Transponder @200G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1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Muxponder @200G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36" y="1611132"/>
            <a:ext cx="10951207" cy="476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0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Open ZR+ </a:t>
            </a:r>
            <a:r>
              <a:rPr lang="it-IT" dirty="0" err="1"/>
              <a:t>Muxponder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4A2A1-DE89-8EE6-E36C-BF2651533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/>
              <a:t>Is it based on OTN: NO, multiplexing is based on direct time division with alignment marker that follow 802.3 100G specification (Clause 91.5.2 Figure 91-4)</a:t>
            </a:r>
          </a:p>
          <a:p>
            <a:pPr marL="0" indent="0">
              <a:buNone/>
            </a:pPr>
            <a:r>
              <a:rPr lang="en-US" sz="2000" dirty="0"/>
              <a:t>Open ZR+ MSA: </a:t>
            </a:r>
            <a:r>
              <a:rPr lang="en-US" sz="2000" dirty="0">
                <a:hlinkClick r:id="rId2"/>
              </a:rPr>
              <a:t>https://www.openzrplus.org/site/assets/files/1096/openzrplus_rev3p0_final2.pdf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Framing definition at section 3: Directly derived from OIF 400ZR frame </a:t>
            </a:r>
          </a:p>
          <a:p>
            <a:pPr marL="0" indent="0">
              <a:buNone/>
            </a:pPr>
            <a:r>
              <a:rPr lang="en-US" sz="2000" dirty="0"/>
              <a:t>Payload Mapping at section 4: using GMP mapping for the Ethernet client</a:t>
            </a:r>
          </a:p>
          <a:p>
            <a:pPr marL="0" indent="0">
              <a:buNone/>
            </a:pPr>
            <a:r>
              <a:rPr lang="en-US" sz="2000" dirty="0"/>
              <a:t>Multiplexing at section 5: </a:t>
            </a:r>
            <a:br>
              <a:rPr lang="en-US" sz="2000" dirty="0"/>
            </a:br>
            <a:r>
              <a:rPr lang="en-US" sz="2000" dirty="0"/>
              <a:t>“</a:t>
            </a:r>
            <a:r>
              <a:rPr lang="en-US" sz="1700" i="1" dirty="0"/>
              <a:t>Multiplexing of 100G and 200G clients into the ZR400 frame, illustrated in Figure 5-1, is performed using simple time division multiplexing of the 257-bit blocks in the ZR payload. A ZR400 frame has four sets of overhead (OH) available in the first row to support multiplexing of GMP for up to four clients. There are 10220 257-bit blocks in a ZR400 frame. This number is divisible by both 4 and 2. Row 1 has 20 blocks, while all other rows have 40 blocks. The ZR400 stuffing location uses some number of consecutive 257-bit blocks based upon ZR400 rate as shown in Table 4-1. The ZR400 frame has 4 unique OH  chunks of 40 bytes. The GMP six justification control bytes are distributed inside the OH using four consecutive frames. There are two GMP values processed during the 8-frame ZR400 multi-frame”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The multiplexing should be compatible with Flex-O-</a:t>
            </a:r>
            <a:r>
              <a:rPr lang="en-US" sz="1700" dirty="0" err="1"/>
              <a:t>xe</a:t>
            </a:r>
            <a:r>
              <a:rPr lang="en-US" sz="1700" dirty="0"/>
              <a:t> defined in G.709.1 and used in  oif2017.490.05 (OIF 400ZR </a:t>
            </a:r>
            <a:r>
              <a:rPr lang="en-US" sz="1700"/>
              <a:t>Frame Definition)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0427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Open ZR+ Multiplexing </a:t>
            </a:r>
            <a:r>
              <a:rPr lang="it-IT" dirty="0" err="1"/>
              <a:t>example</a:t>
            </a:r>
            <a:r>
              <a:rPr lang="it-IT" dirty="0"/>
              <a:t> (from MSA)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42849-2199-0AC8-8366-00D1CEBE5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03" y="1396561"/>
            <a:ext cx="7967379" cy="509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24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ZR/ZR+ Transponders @400G</a:t>
            </a:r>
            <a:br>
              <a:rPr lang="it-IT" dirty="0"/>
            </a:br>
            <a:r>
              <a:rPr lang="it-IT" sz="2800" dirty="0"/>
              <a:t>FEC </a:t>
            </a:r>
            <a:r>
              <a:rPr lang="it-IT" sz="2800" dirty="0" err="1"/>
              <a:t>type</a:t>
            </a:r>
            <a:r>
              <a:rPr lang="it-IT" sz="2800" dirty="0"/>
              <a:t>: CFEC for ZR, OFEC for ZR+</a:t>
            </a:r>
            <a:endParaRPr lang="en-US" sz="2800" dirty="0"/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2834AF8F-8248-1CF4-C6CC-0E077C65701A}"/>
              </a:ext>
            </a:extLst>
          </p:cNvPr>
          <p:cNvGrpSpPr/>
          <p:nvPr/>
        </p:nvGrpSpPr>
        <p:grpSpPr>
          <a:xfrm>
            <a:off x="512763" y="1777497"/>
            <a:ext cx="9918701" cy="4567742"/>
            <a:chOff x="512763" y="1777497"/>
            <a:chExt cx="9918701" cy="4567742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4B330ED-5E90-4EC9-DCAB-9AA749141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3" y="3666622"/>
              <a:ext cx="293688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9AB87626-E77C-EB3E-62D2-C0A87ADBC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1" y="3666622"/>
              <a:ext cx="314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2DEAFBDF-2411-115B-04AE-5B20AFF61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">
              <a:extLst>
                <a:ext uri="{FF2B5EF4-FFF2-40B4-BE49-F238E27FC236}">
                  <a16:creationId xmlns:a16="http://schemas.microsoft.com/office/drawing/2014/main" id="{6CBF5044-DA96-455F-760E-0219F3D3E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9">
              <a:extLst>
                <a:ext uri="{FF2B5EF4-FFF2-40B4-BE49-F238E27FC236}">
                  <a16:creationId xmlns:a16="http://schemas.microsoft.com/office/drawing/2014/main" id="{19E43433-EEF2-EEC9-CA72-B5739FE59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26" y="3815847"/>
              <a:ext cx="3857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3EA7C5A3-8693-1AB7-9291-19A52584E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3" y="3933322"/>
              <a:ext cx="44926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2FBCACC-5966-A4E6-DDAA-A2F79FE07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6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2A91C746-7718-BA71-0544-9ADF9FF7E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2D58D05C-FBF4-AD9C-8E4D-D7C9EB7F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818" y="3739647"/>
              <a:ext cx="1075820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875EB06-1BD2-8CC7-F753-9A7F2C82C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310" y="3815847"/>
              <a:ext cx="74892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FlexO-4-e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4910FDCA-83A2-26B0-6A15-30BDD7E693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214" y="3934909"/>
              <a:ext cx="9772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39B31163-6C22-15CC-66DE-BF596D46F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159" y="3882522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2 h 66"/>
                <a:gd name="T4" fmla="*/ 1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2"/>
                  </a:lnTo>
                  <a:lnTo>
                    <a:pt x="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6">
              <a:extLst>
                <a:ext uri="{FF2B5EF4-FFF2-40B4-BE49-F238E27FC236}">
                  <a16:creationId xmlns:a16="http://schemas.microsoft.com/office/drawing/2014/main" id="{5C61BDBA-6A8A-170F-850C-23450DB1D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7151" y="3749172"/>
              <a:ext cx="493713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CA3CF491-A0D4-9F5E-59EB-15762E875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5226" y="3749172"/>
              <a:ext cx="655638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A095EC8B-A107-B60E-4002-CB7A2D8E4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2913" y="3826959"/>
              <a:ext cx="66300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Pol. 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split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29">
              <a:extLst>
                <a:ext uri="{FF2B5EF4-FFF2-40B4-BE49-F238E27FC236}">
                  <a16:creationId xmlns:a16="http://schemas.microsoft.com/office/drawing/2014/main" id="{6C62A0C1-B84F-D760-6EBD-2B59D8B52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575" y="3933322"/>
              <a:ext cx="2606676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FDEE0357-DB04-FEDB-8EC1-9355B5603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1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3">
              <a:extLst>
                <a:ext uri="{FF2B5EF4-FFF2-40B4-BE49-F238E27FC236}">
                  <a16:creationId xmlns:a16="http://schemas.microsoft.com/office/drawing/2014/main" id="{D8AB70C7-434A-08D0-4E12-1C7F02694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3751" y="3933322"/>
              <a:ext cx="39052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A3C8D4B9-71BD-EDEE-E2E1-11782DE2B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301" y="3880934"/>
              <a:ext cx="153988" cy="104775"/>
            </a:xfrm>
            <a:custGeom>
              <a:avLst/>
              <a:gdLst>
                <a:gd name="T0" fmla="*/ 0 w 97"/>
                <a:gd name="T1" fmla="*/ 0 h 66"/>
                <a:gd name="T2" fmla="*/ 97 w 97"/>
                <a:gd name="T3" fmla="*/ 33 h 66"/>
                <a:gd name="T4" fmla="*/ 0 w 97"/>
                <a:gd name="T5" fmla="*/ 66 h 66"/>
                <a:gd name="T6" fmla="*/ 0 w 97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6">
                  <a:moveTo>
                    <a:pt x="0" y="0"/>
                  </a:moveTo>
                  <a:lnTo>
                    <a:pt x="97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id="{84E16D79-B7B2-A8A1-0E07-B802EF60C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7013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0">
              <a:extLst>
                <a:ext uri="{FF2B5EF4-FFF2-40B4-BE49-F238E27FC236}">
                  <a16:creationId xmlns:a16="http://schemas.microsoft.com/office/drawing/2014/main" id="{1576B68F-706B-1547-1829-57FE5DA3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7013" y="3739647"/>
              <a:ext cx="566738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18204631-3BE3-A29A-3293-E66D5E616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4963" y="3815847"/>
              <a:ext cx="28309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FEC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42">
              <a:extLst>
                <a:ext uri="{FF2B5EF4-FFF2-40B4-BE49-F238E27FC236}">
                  <a16:creationId xmlns:a16="http://schemas.microsoft.com/office/drawing/2014/main" id="{77289CB0-B145-1BBA-3E18-451F4C835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7213" y="3790447"/>
              <a:ext cx="45402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874FC842-CB0A-53A8-88C8-15BB8D2CB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8538" y="3738059"/>
              <a:ext cx="153988" cy="103188"/>
            </a:xfrm>
            <a:custGeom>
              <a:avLst/>
              <a:gdLst>
                <a:gd name="T0" fmla="*/ 0 w 97"/>
                <a:gd name="T1" fmla="*/ 0 h 65"/>
                <a:gd name="T2" fmla="*/ 97 w 97"/>
                <a:gd name="T3" fmla="*/ 33 h 65"/>
                <a:gd name="T4" fmla="*/ 0 w 97"/>
                <a:gd name="T5" fmla="*/ 65 h 65"/>
                <a:gd name="T6" fmla="*/ 0 w 97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lnTo>
                    <a:pt x="97" y="33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4">
              <a:extLst>
                <a:ext uri="{FF2B5EF4-FFF2-40B4-BE49-F238E27FC236}">
                  <a16:creationId xmlns:a16="http://schemas.microsoft.com/office/drawing/2014/main" id="{D3CE96A0-1CAC-8EA6-249A-FF6F74EEE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7213" y="4060322"/>
              <a:ext cx="45402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6EBB0AB0-FA80-A4C8-C437-9CB24AC58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8538" y="4007934"/>
              <a:ext cx="153988" cy="103188"/>
            </a:xfrm>
            <a:custGeom>
              <a:avLst/>
              <a:gdLst>
                <a:gd name="T0" fmla="*/ 0 w 97"/>
                <a:gd name="T1" fmla="*/ 0 h 65"/>
                <a:gd name="T2" fmla="*/ 97 w 97"/>
                <a:gd name="T3" fmla="*/ 33 h 65"/>
                <a:gd name="T4" fmla="*/ 0 w 97"/>
                <a:gd name="T5" fmla="*/ 65 h 65"/>
                <a:gd name="T6" fmla="*/ 0 w 97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lnTo>
                    <a:pt x="97" y="33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46">
              <a:extLst>
                <a:ext uri="{FF2B5EF4-FFF2-40B4-BE49-F238E27FC236}">
                  <a16:creationId xmlns:a16="http://schemas.microsoft.com/office/drawing/2014/main" id="{C5A39B7B-D69C-0AB3-1D5A-84BD725E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3238" y="3647572"/>
              <a:ext cx="219075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47">
              <a:extLst>
                <a:ext uri="{FF2B5EF4-FFF2-40B4-BE49-F238E27FC236}">
                  <a16:creationId xmlns:a16="http://schemas.microsoft.com/office/drawing/2014/main" id="{359F0834-6AEE-1334-E35A-8094FAA9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8013" y="3658684"/>
              <a:ext cx="2730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@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48">
              <a:extLst>
                <a:ext uri="{FF2B5EF4-FFF2-40B4-BE49-F238E27FC236}">
                  <a16:creationId xmlns:a16="http://schemas.microsoft.com/office/drawing/2014/main" id="{1D725604-9D63-D4F0-9864-BCA351EA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7876" y="3658684"/>
              <a:ext cx="293688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49">
              <a:extLst>
                <a:ext uri="{FF2B5EF4-FFF2-40B4-BE49-F238E27FC236}">
                  <a16:creationId xmlns:a16="http://schemas.microsoft.com/office/drawing/2014/main" id="{9E96121D-D1E3-3C8C-75F8-2C0706B45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5213" y="3658684"/>
              <a:ext cx="2603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0">
              <a:extLst>
                <a:ext uri="{FF2B5EF4-FFF2-40B4-BE49-F238E27FC236}">
                  <a16:creationId xmlns:a16="http://schemas.microsoft.com/office/drawing/2014/main" id="{221DDC5D-87D7-A72D-0503-3B8DD7B11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8726" y="36586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1">
              <a:extLst>
                <a:ext uri="{FF2B5EF4-FFF2-40B4-BE49-F238E27FC236}">
                  <a16:creationId xmlns:a16="http://schemas.microsoft.com/office/drawing/2014/main" id="{476F303F-9065-2081-034C-D8C7D6AF0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5876" y="3658684"/>
              <a:ext cx="1952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2">
              <a:extLst>
                <a:ext uri="{FF2B5EF4-FFF2-40B4-BE49-F238E27FC236}">
                  <a16:creationId xmlns:a16="http://schemas.microsoft.com/office/drawing/2014/main" id="{1F852FE7-EB08-4929-2852-6ED7FF221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1126" y="36586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54">
              <a:extLst>
                <a:ext uri="{FF2B5EF4-FFF2-40B4-BE49-F238E27FC236}">
                  <a16:creationId xmlns:a16="http://schemas.microsoft.com/office/drawing/2014/main" id="{B1A2EDE2-7DBF-6868-AE71-9A4BBB48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3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5">
              <a:extLst>
                <a:ext uri="{FF2B5EF4-FFF2-40B4-BE49-F238E27FC236}">
                  <a16:creationId xmlns:a16="http://schemas.microsoft.com/office/drawing/2014/main" id="{F339BC0B-8195-7CB3-A1E3-1D1FF5EF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38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56">
              <a:extLst>
                <a:ext uri="{FF2B5EF4-FFF2-40B4-BE49-F238E27FC236}">
                  <a16:creationId xmlns:a16="http://schemas.microsoft.com/office/drawing/2014/main" id="{58868E24-C1D2-B26A-79E9-981871AD5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8251" y="3815847"/>
              <a:ext cx="4508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OTSi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57">
              <a:extLst>
                <a:ext uri="{FF2B5EF4-FFF2-40B4-BE49-F238E27FC236}">
                  <a16:creationId xmlns:a16="http://schemas.microsoft.com/office/drawing/2014/main" id="{554EE4F6-A01F-D8A8-600A-4F7D25AF1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75763" y="3933322"/>
              <a:ext cx="887413" cy="0"/>
            </a:xfrm>
            <a:prstGeom prst="line">
              <a:avLst/>
            </a:prstGeom>
            <a:noFill/>
            <a:ln w="23813" cap="rnd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38">
              <a:extLst>
                <a:ext uri="{FF2B5EF4-FFF2-40B4-BE49-F238E27FC236}">
                  <a16:creationId xmlns:a16="http://schemas.microsoft.com/office/drawing/2014/main" id="{E2B8DD60-2729-7B80-4727-35D5BC2C3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6001" y="3453897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0">
              <a:extLst>
                <a:ext uri="{FF2B5EF4-FFF2-40B4-BE49-F238E27FC236}">
                  <a16:creationId xmlns:a16="http://schemas.microsoft.com/office/drawing/2014/main" id="{25F12253-9B4B-41EA-575A-CFD832A48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0463" y="3453897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64">
              <a:extLst>
                <a:ext uri="{FF2B5EF4-FFF2-40B4-BE49-F238E27FC236}">
                  <a16:creationId xmlns:a16="http://schemas.microsoft.com/office/drawing/2014/main" id="{0B6CFD84-A93C-10AA-FE4F-73F732143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1100" y="1777497"/>
              <a:ext cx="0" cy="453707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65">
              <a:extLst>
                <a:ext uri="{FF2B5EF4-FFF2-40B4-BE49-F238E27FC236}">
                  <a16:creationId xmlns:a16="http://schemas.microsoft.com/office/drawing/2014/main" id="{D3788971-6F99-7111-B521-8F3E525ED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4726" y="2899859"/>
              <a:ext cx="1422400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6">
              <a:extLst>
                <a:ext uri="{FF2B5EF4-FFF2-40B4-BE49-F238E27FC236}">
                  <a16:creationId xmlns:a16="http://schemas.microsoft.com/office/drawing/2014/main" id="{4CB98447-300D-038E-FF56-50CFA12D9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1851" y="2847472"/>
              <a:ext cx="155575" cy="103188"/>
            </a:xfrm>
            <a:custGeom>
              <a:avLst/>
              <a:gdLst>
                <a:gd name="T0" fmla="*/ 98 w 98"/>
                <a:gd name="T1" fmla="*/ 65 h 65"/>
                <a:gd name="T2" fmla="*/ 0 w 98"/>
                <a:gd name="T3" fmla="*/ 33 h 65"/>
                <a:gd name="T4" fmla="*/ 98 w 98"/>
                <a:gd name="T5" fmla="*/ 0 h 65"/>
                <a:gd name="T6" fmla="*/ 98 w 98"/>
                <a:gd name="T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5">
                  <a:moveTo>
                    <a:pt x="98" y="65"/>
                  </a:moveTo>
                  <a:lnTo>
                    <a:pt x="0" y="33"/>
                  </a:lnTo>
                  <a:lnTo>
                    <a:pt x="98" y="0"/>
                  </a:lnTo>
                  <a:lnTo>
                    <a:pt x="98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67">
              <a:extLst>
                <a:ext uri="{FF2B5EF4-FFF2-40B4-BE49-F238E27FC236}">
                  <a16:creationId xmlns:a16="http://schemas.microsoft.com/office/drawing/2014/main" id="{F70D16E6-99D9-7F00-1BC4-88029D24A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426" y="2847472"/>
              <a:ext cx="153988" cy="103188"/>
            </a:xfrm>
            <a:custGeom>
              <a:avLst/>
              <a:gdLst>
                <a:gd name="T0" fmla="*/ 0 w 97"/>
                <a:gd name="T1" fmla="*/ 0 h 65"/>
                <a:gd name="T2" fmla="*/ 97 w 97"/>
                <a:gd name="T3" fmla="*/ 33 h 65"/>
                <a:gd name="T4" fmla="*/ 0 w 97"/>
                <a:gd name="T5" fmla="*/ 65 h 65"/>
                <a:gd name="T6" fmla="*/ 0 w 97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lnTo>
                    <a:pt x="97" y="33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68">
              <a:extLst>
                <a:ext uri="{FF2B5EF4-FFF2-40B4-BE49-F238E27FC236}">
                  <a16:creationId xmlns:a16="http://schemas.microsoft.com/office/drawing/2014/main" id="{D203A11C-C915-A9D3-3B61-3265DA835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8988" y="232835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69">
              <a:extLst>
                <a:ext uri="{FF2B5EF4-FFF2-40B4-BE49-F238E27FC236}">
                  <a16:creationId xmlns:a16="http://schemas.microsoft.com/office/drawing/2014/main" id="{39EA1565-E378-5C92-4A75-FDE2AD80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7726" y="2328359"/>
              <a:ext cx="2063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0">
              <a:extLst>
                <a:ext uri="{FF2B5EF4-FFF2-40B4-BE49-F238E27FC236}">
                  <a16:creationId xmlns:a16="http://schemas.microsoft.com/office/drawing/2014/main" id="{C0F62EDB-90B3-0794-EABE-DA03A86C1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2328359"/>
              <a:ext cx="2000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1">
              <a:extLst>
                <a:ext uri="{FF2B5EF4-FFF2-40B4-BE49-F238E27FC236}">
                  <a16:creationId xmlns:a16="http://schemas.microsoft.com/office/drawing/2014/main" id="{D4327EF8-185B-B63E-860A-021EC18D6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276" y="2328359"/>
              <a:ext cx="3079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72">
              <a:extLst>
                <a:ext uri="{FF2B5EF4-FFF2-40B4-BE49-F238E27FC236}">
                  <a16:creationId xmlns:a16="http://schemas.microsoft.com/office/drawing/2014/main" id="{41CE07DF-5C7A-7D34-9518-882FB7624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238" y="232835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73">
              <a:extLst>
                <a:ext uri="{FF2B5EF4-FFF2-40B4-BE49-F238E27FC236}">
                  <a16:creationId xmlns:a16="http://schemas.microsoft.com/office/drawing/2014/main" id="{3EF7F881-0363-F22B-9ADC-93E3F9897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976" y="2328359"/>
              <a:ext cx="2000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74">
              <a:extLst>
                <a:ext uri="{FF2B5EF4-FFF2-40B4-BE49-F238E27FC236}">
                  <a16:creationId xmlns:a16="http://schemas.microsoft.com/office/drawing/2014/main" id="{5B57A475-5A24-A7CF-B925-8734A3C5B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328359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Line 175">
              <a:extLst>
                <a:ext uri="{FF2B5EF4-FFF2-40B4-BE49-F238E27FC236}">
                  <a16:creationId xmlns:a16="http://schemas.microsoft.com/office/drawing/2014/main" id="{499A1F37-B343-EEA2-DE99-AADDA99D8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0463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76">
              <a:extLst>
                <a:ext uri="{FF2B5EF4-FFF2-40B4-BE49-F238E27FC236}">
                  <a16:creationId xmlns:a16="http://schemas.microsoft.com/office/drawing/2014/main" id="{D652EC3C-BA90-366A-A2F7-114A47C48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9526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77">
              <a:extLst>
                <a:ext uri="{FF2B5EF4-FFF2-40B4-BE49-F238E27FC236}">
                  <a16:creationId xmlns:a16="http://schemas.microsoft.com/office/drawing/2014/main" id="{8D687E61-DC43-9A0F-1AA5-9E57F8F65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1" y="23505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78">
              <a:extLst>
                <a:ext uri="{FF2B5EF4-FFF2-40B4-BE49-F238E27FC236}">
                  <a16:creationId xmlns:a16="http://schemas.microsoft.com/office/drawing/2014/main" id="{5150E3EA-0CF5-E30A-C00E-4C250A87A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1" y="2350584"/>
              <a:ext cx="20161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79">
              <a:extLst>
                <a:ext uri="{FF2B5EF4-FFF2-40B4-BE49-F238E27FC236}">
                  <a16:creationId xmlns:a16="http://schemas.microsoft.com/office/drawing/2014/main" id="{1BE64D9D-858A-448C-8B09-CDA0F019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1" y="23505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Line 180">
              <a:extLst>
                <a:ext uri="{FF2B5EF4-FFF2-40B4-BE49-F238E27FC236}">
                  <a16:creationId xmlns:a16="http://schemas.microsoft.com/office/drawing/2014/main" id="{C1EE21D2-8043-0C25-AE20-CA5C225C9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788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81">
              <a:extLst>
                <a:ext uri="{FF2B5EF4-FFF2-40B4-BE49-F238E27FC236}">
                  <a16:creationId xmlns:a16="http://schemas.microsoft.com/office/drawing/2014/main" id="{F16CB835-9304-5364-EA64-C8536CB05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7788" y="23505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82">
              <a:extLst>
                <a:ext uri="{FF2B5EF4-FFF2-40B4-BE49-F238E27FC236}">
                  <a16:creationId xmlns:a16="http://schemas.microsoft.com/office/drawing/2014/main" id="{E16D28FF-EC62-8BBB-C16A-01FEFCF3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526" y="2350584"/>
              <a:ext cx="2190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83">
              <a:extLst>
                <a:ext uri="{FF2B5EF4-FFF2-40B4-BE49-F238E27FC236}">
                  <a16:creationId xmlns:a16="http://schemas.microsoft.com/office/drawing/2014/main" id="{5BED6930-B423-C493-2F65-2BDCF9A1A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413" y="23505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Line 188">
              <a:extLst>
                <a:ext uri="{FF2B5EF4-FFF2-40B4-BE49-F238E27FC236}">
                  <a16:creationId xmlns:a16="http://schemas.microsoft.com/office/drawing/2014/main" id="{9AA9272B-2A4B-8298-EAB8-28C6916EA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351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89">
              <a:extLst>
                <a:ext uri="{FF2B5EF4-FFF2-40B4-BE49-F238E27FC236}">
                  <a16:creationId xmlns:a16="http://schemas.microsoft.com/office/drawing/2014/main" id="{D0F58335-44BD-76A0-6895-E08E1A94C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226" y="23505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190">
              <a:extLst>
                <a:ext uri="{FF2B5EF4-FFF2-40B4-BE49-F238E27FC236}">
                  <a16:creationId xmlns:a16="http://schemas.microsoft.com/office/drawing/2014/main" id="{61A650DD-FA71-B1BC-B64A-6EDA8B635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6" y="2350584"/>
              <a:ext cx="18891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191">
              <a:extLst>
                <a:ext uri="{FF2B5EF4-FFF2-40B4-BE49-F238E27FC236}">
                  <a16:creationId xmlns:a16="http://schemas.microsoft.com/office/drawing/2014/main" id="{5B3355AC-699A-50D5-CAF8-7BBE5CED5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688" y="23505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192">
              <a:extLst>
                <a:ext uri="{FF2B5EF4-FFF2-40B4-BE49-F238E27FC236}">
                  <a16:creationId xmlns:a16="http://schemas.microsoft.com/office/drawing/2014/main" id="{876060D6-AA20-5EE2-EA5E-6ABF8AE8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1551" y="2283909"/>
              <a:ext cx="1711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Optical Specification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193">
              <a:extLst>
                <a:ext uri="{FF2B5EF4-FFF2-40B4-BE49-F238E27FC236}">
                  <a16:creationId xmlns:a16="http://schemas.microsoft.com/office/drawing/2014/main" id="{092A3FE8-E4CD-38D0-66B8-B291CED43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4576" y="251250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194">
              <a:extLst>
                <a:ext uri="{FF2B5EF4-FFF2-40B4-BE49-F238E27FC236}">
                  <a16:creationId xmlns:a16="http://schemas.microsoft.com/office/drawing/2014/main" id="{FDC46524-C5D8-BD0B-BE47-D63C407C8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726" y="2512509"/>
              <a:ext cx="14097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Application Code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195">
              <a:extLst>
                <a:ext uri="{FF2B5EF4-FFF2-40B4-BE49-F238E27FC236}">
                  <a16:creationId xmlns:a16="http://schemas.microsoft.com/office/drawing/2014/main" id="{71E49B80-7FB7-9505-4B94-D82F0063E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01" y="251250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0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ZR+ Transponders @100G</a:t>
            </a:r>
            <a:endParaRPr lang="en-US" dirty="0"/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2834AF8F-8248-1CF4-C6CC-0E077C65701A}"/>
              </a:ext>
            </a:extLst>
          </p:cNvPr>
          <p:cNvGrpSpPr/>
          <p:nvPr/>
        </p:nvGrpSpPr>
        <p:grpSpPr>
          <a:xfrm>
            <a:off x="512763" y="1777497"/>
            <a:ext cx="9918701" cy="4567742"/>
            <a:chOff x="512763" y="1777497"/>
            <a:chExt cx="9918701" cy="4567742"/>
          </a:xfrm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54B330ED-5E90-4EC9-DCAB-9AA749141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3" y="3666622"/>
              <a:ext cx="2933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9AB87626-E77C-EB3E-62D2-C0A87ADBC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1" y="3666622"/>
              <a:ext cx="314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2DEAFBDF-2411-115B-04AE-5B20AFF61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">
              <a:extLst>
                <a:ext uri="{FF2B5EF4-FFF2-40B4-BE49-F238E27FC236}">
                  <a16:creationId xmlns:a16="http://schemas.microsoft.com/office/drawing/2014/main" id="{6CBF5044-DA96-455F-760E-0219F3D3EA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901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9">
              <a:extLst>
                <a:ext uri="{FF2B5EF4-FFF2-40B4-BE49-F238E27FC236}">
                  <a16:creationId xmlns:a16="http://schemas.microsoft.com/office/drawing/2014/main" id="{19E43433-EEF2-EEC9-CA72-B5739FE59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7926" y="3815847"/>
              <a:ext cx="385763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0">
              <a:extLst>
                <a:ext uri="{FF2B5EF4-FFF2-40B4-BE49-F238E27FC236}">
                  <a16:creationId xmlns:a16="http://schemas.microsoft.com/office/drawing/2014/main" id="{3EA7C5A3-8693-1AB7-9291-19A52584E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3" y="3933322"/>
              <a:ext cx="44926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2FBCACC-5966-A4E6-DDAA-A2F79FE07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6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2A91C746-7718-BA71-0544-9ADF9FF7E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28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2D58D05C-FBF4-AD9C-8E4D-D7C9EB7F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4818" y="3739647"/>
              <a:ext cx="1075820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875EB06-1BD2-8CC7-F753-9A7F2C82C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310" y="3815847"/>
              <a:ext cx="74892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FlexO-1-e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4910FDCA-83A2-26B0-6A15-30BDD7E693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04214" y="3934909"/>
              <a:ext cx="977233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39B31163-6C22-15CC-66DE-BF596D46F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159" y="3882522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2 h 66"/>
                <a:gd name="T4" fmla="*/ 1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2"/>
                  </a:lnTo>
                  <a:lnTo>
                    <a:pt x="1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6">
              <a:extLst>
                <a:ext uri="{FF2B5EF4-FFF2-40B4-BE49-F238E27FC236}">
                  <a16:creationId xmlns:a16="http://schemas.microsoft.com/office/drawing/2014/main" id="{5C61BDBA-6A8A-170F-850C-23450DB1D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7151" y="3749172"/>
              <a:ext cx="493713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CA3CF491-A0D4-9F5E-59EB-15762E875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5226" y="3749172"/>
              <a:ext cx="655638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A095EC8B-A107-B60E-4002-CB7A2D8E4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2913" y="3826959"/>
              <a:ext cx="66300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Pol. </a:t>
              </a: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split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29">
              <a:extLst>
                <a:ext uri="{FF2B5EF4-FFF2-40B4-BE49-F238E27FC236}">
                  <a16:creationId xmlns:a16="http://schemas.microsoft.com/office/drawing/2014/main" id="{6C62A0C1-B84F-D760-6EBD-2B59D8B52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575" y="3933322"/>
              <a:ext cx="2606676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FDEE0357-DB04-FEDB-8EC1-9355B5603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2551" y="3880934"/>
              <a:ext cx="155575" cy="104775"/>
            </a:xfrm>
            <a:custGeom>
              <a:avLst/>
              <a:gdLst>
                <a:gd name="T0" fmla="*/ 0 w 98"/>
                <a:gd name="T1" fmla="*/ 0 h 66"/>
                <a:gd name="T2" fmla="*/ 98 w 98"/>
                <a:gd name="T3" fmla="*/ 33 h 66"/>
                <a:gd name="T4" fmla="*/ 0 w 98"/>
                <a:gd name="T5" fmla="*/ 66 h 66"/>
                <a:gd name="T6" fmla="*/ 0 w 98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6">
                  <a:moveTo>
                    <a:pt x="0" y="0"/>
                  </a:moveTo>
                  <a:lnTo>
                    <a:pt x="98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3">
              <a:extLst>
                <a:ext uri="{FF2B5EF4-FFF2-40B4-BE49-F238E27FC236}">
                  <a16:creationId xmlns:a16="http://schemas.microsoft.com/office/drawing/2014/main" id="{D8AB70C7-434A-08D0-4E12-1C7F02694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3751" y="3933322"/>
              <a:ext cx="39052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A3C8D4B9-71BD-EDEE-E2E1-11782DE2B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301" y="3880934"/>
              <a:ext cx="153988" cy="104775"/>
            </a:xfrm>
            <a:custGeom>
              <a:avLst/>
              <a:gdLst>
                <a:gd name="T0" fmla="*/ 0 w 97"/>
                <a:gd name="T1" fmla="*/ 0 h 66"/>
                <a:gd name="T2" fmla="*/ 97 w 97"/>
                <a:gd name="T3" fmla="*/ 33 h 66"/>
                <a:gd name="T4" fmla="*/ 0 w 97"/>
                <a:gd name="T5" fmla="*/ 66 h 66"/>
                <a:gd name="T6" fmla="*/ 0 w 97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6">
                  <a:moveTo>
                    <a:pt x="0" y="0"/>
                  </a:moveTo>
                  <a:lnTo>
                    <a:pt x="97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id="{84E16D79-B7B2-A8A1-0E07-B802EF60C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7013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0">
              <a:extLst>
                <a:ext uri="{FF2B5EF4-FFF2-40B4-BE49-F238E27FC236}">
                  <a16:creationId xmlns:a16="http://schemas.microsoft.com/office/drawing/2014/main" id="{1576B68F-706B-1547-1829-57FE5DA3E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7013" y="3739647"/>
              <a:ext cx="566738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18204631-3BE3-A29A-3293-E66D5E616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4963" y="3815847"/>
              <a:ext cx="4095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OFEC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42">
              <a:extLst>
                <a:ext uri="{FF2B5EF4-FFF2-40B4-BE49-F238E27FC236}">
                  <a16:creationId xmlns:a16="http://schemas.microsoft.com/office/drawing/2014/main" id="{77289CB0-B145-1BBA-3E18-451F4C835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7213" y="3790447"/>
              <a:ext cx="45402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874FC842-CB0A-53A8-88C8-15BB8D2CB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8538" y="3738059"/>
              <a:ext cx="153988" cy="103188"/>
            </a:xfrm>
            <a:custGeom>
              <a:avLst/>
              <a:gdLst>
                <a:gd name="T0" fmla="*/ 0 w 97"/>
                <a:gd name="T1" fmla="*/ 0 h 65"/>
                <a:gd name="T2" fmla="*/ 97 w 97"/>
                <a:gd name="T3" fmla="*/ 33 h 65"/>
                <a:gd name="T4" fmla="*/ 0 w 97"/>
                <a:gd name="T5" fmla="*/ 65 h 65"/>
                <a:gd name="T6" fmla="*/ 0 w 97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lnTo>
                    <a:pt x="97" y="33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4">
              <a:extLst>
                <a:ext uri="{FF2B5EF4-FFF2-40B4-BE49-F238E27FC236}">
                  <a16:creationId xmlns:a16="http://schemas.microsoft.com/office/drawing/2014/main" id="{D3CE96A0-1CAC-8EA6-249A-FF6F74EEE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7213" y="4060322"/>
              <a:ext cx="45402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6EBB0AB0-FA80-A4C8-C437-9CB24AC58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8538" y="4007934"/>
              <a:ext cx="153988" cy="103188"/>
            </a:xfrm>
            <a:custGeom>
              <a:avLst/>
              <a:gdLst>
                <a:gd name="T0" fmla="*/ 0 w 97"/>
                <a:gd name="T1" fmla="*/ 0 h 65"/>
                <a:gd name="T2" fmla="*/ 97 w 97"/>
                <a:gd name="T3" fmla="*/ 33 h 65"/>
                <a:gd name="T4" fmla="*/ 0 w 97"/>
                <a:gd name="T5" fmla="*/ 65 h 65"/>
                <a:gd name="T6" fmla="*/ 0 w 97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lnTo>
                    <a:pt x="97" y="33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46">
              <a:extLst>
                <a:ext uri="{FF2B5EF4-FFF2-40B4-BE49-F238E27FC236}">
                  <a16:creationId xmlns:a16="http://schemas.microsoft.com/office/drawing/2014/main" id="{C5A39B7B-D69C-0AB3-1D5A-84BD725E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3238" y="3647572"/>
              <a:ext cx="219075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47">
              <a:extLst>
                <a:ext uri="{FF2B5EF4-FFF2-40B4-BE49-F238E27FC236}">
                  <a16:creationId xmlns:a16="http://schemas.microsoft.com/office/drawing/2014/main" id="{359F0834-6AEE-1334-E35A-8094FAA9C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8013" y="3658684"/>
              <a:ext cx="2730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@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48">
              <a:extLst>
                <a:ext uri="{FF2B5EF4-FFF2-40B4-BE49-F238E27FC236}">
                  <a16:creationId xmlns:a16="http://schemas.microsoft.com/office/drawing/2014/main" id="{1D725604-9D63-D4F0-9864-BCA351EA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7876" y="3658684"/>
              <a:ext cx="2933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49">
              <a:extLst>
                <a:ext uri="{FF2B5EF4-FFF2-40B4-BE49-F238E27FC236}">
                  <a16:creationId xmlns:a16="http://schemas.microsoft.com/office/drawing/2014/main" id="{9E96121D-D1E3-3C8C-75F8-2C0706B45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5213" y="3658684"/>
              <a:ext cx="2603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0">
              <a:extLst>
                <a:ext uri="{FF2B5EF4-FFF2-40B4-BE49-F238E27FC236}">
                  <a16:creationId xmlns:a16="http://schemas.microsoft.com/office/drawing/2014/main" id="{221DDC5D-87D7-A72D-0503-3B8DD7B11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8726" y="36586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1">
              <a:extLst>
                <a:ext uri="{FF2B5EF4-FFF2-40B4-BE49-F238E27FC236}">
                  <a16:creationId xmlns:a16="http://schemas.microsoft.com/office/drawing/2014/main" id="{476F303F-9065-2081-034C-D8C7D6AF0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5876" y="3658684"/>
              <a:ext cx="19526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2">
              <a:extLst>
                <a:ext uri="{FF2B5EF4-FFF2-40B4-BE49-F238E27FC236}">
                  <a16:creationId xmlns:a16="http://schemas.microsoft.com/office/drawing/2014/main" id="{1F852FE7-EB08-4929-2852-6ED7FF221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1126" y="36586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54">
              <a:extLst>
                <a:ext uri="{FF2B5EF4-FFF2-40B4-BE49-F238E27FC236}">
                  <a16:creationId xmlns:a16="http://schemas.microsoft.com/office/drawing/2014/main" id="{B1A2EDE2-7DBF-6868-AE71-9A4BBB48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38" y="3739647"/>
              <a:ext cx="492125" cy="387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5">
              <a:extLst>
                <a:ext uri="{FF2B5EF4-FFF2-40B4-BE49-F238E27FC236}">
                  <a16:creationId xmlns:a16="http://schemas.microsoft.com/office/drawing/2014/main" id="{F339BC0B-8195-7CB3-A1E3-1D1FF5EFE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3638" y="3739647"/>
              <a:ext cx="492125" cy="387350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56">
              <a:extLst>
                <a:ext uri="{FF2B5EF4-FFF2-40B4-BE49-F238E27FC236}">
                  <a16:creationId xmlns:a16="http://schemas.microsoft.com/office/drawing/2014/main" id="{58868E24-C1D2-B26A-79E9-981871AD5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8251" y="3815847"/>
              <a:ext cx="4508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OTSi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57">
              <a:extLst>
                <a:ext uri="{FF2B5EF4-FFF2-40B4-BE49-F238E27FC236}">
                  <a16:creationId xmlns:a16="http://schemas.microsoft.com/office/drawing/2014/main" id="{554EE4F6-A01F-D8A8-600A-4F7D25AF1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75763" y="3933322"/>
              <a:ext cx="887413" cy="0"/>
            </a:xfrm>
            <a:prstGeom prst="line">
              <a:avLst/>
            </a:prstGeom>
            <a:noFill/>
            <a:ln w="23813" cap="rnd">
              <a:solidFill>
                <a:srgbClr val="00B0F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38">
              <a:extLst>
                <a:ext uri="{FF2B5EF4-FFF2-40B4-BE49-F238E27FC236}">
                  <a16:creationId xmlns:a16="http://schemas.microsoft.com/office/drawing/2014/main" id="{E2B8DD60-2729-7B80-4727-35D5BC2C3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6001" y="3453897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0">
              <a:extLst>
                <a:ext uri="{FF2B5EF4-FFF2-40B4-BE49-F238E27FC236}">
                  <a16:creationId xmlns:a16="http://schemas.microsoft.com/office/drawing/2014/main" id="{25F12253-9B4B-41EA-575A-CFD832A48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0463" y="3453897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Line 164">
              <a:extLst>
                <a:ext uri="{FF2B5EF4-FFF2-40B4-BE49-F238E27FC236}">
                  <a16:creationId xmlns:a16="http://schemas.microsoft.com/office/drawing/2014/main" id="{0B6CFD84-A93C-10AA-FE4F-73F732143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1100" y="1777497"/>
              <a:ext cx="0" cy="4537075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65">
              <a:extLst>
                <a:ext uri="{FF2B5EF4-FFF2-40B4-BE49-F238E27FC236}">
                  <a16:creationId xmlns:a16="http://schemas.microsoft.com/office/drawing/2014/main" id="{D3788971-6F99-7111-B521-8F3E525ED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94726" y="2899859"/>
              <a:ext cx="1422400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66">
              <a:extLst>
                <a:ext uri="{FF2B5EF4-FFF2-40B4-BE49-F238E27FC236}">
                  <a16:creationId xmlns:a16="http://schemas.microsoft.com/office/drawing/2014/main" id="{4CB98447-300D-038E-FF56-50CFA12D9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1851" y="2847472"/>
              <a:ext cx="155575" cy="103188"/>
            </a:xfrm>
            <a:custGeom>
              <a:avLst/>
              <a:gdLst>
                <a:gd name="T0" fmla="*/ 98 w 98"/>
                <a:gd name="T1" fmla="*/ 65 h 65"/>
                <a:gd name="T2" fmla="*/ 0 w 98"/>
                <a:gd name="T3" fmla="*/ 33 h 65"/>
                <a:gd name="T4" fmla="*/ 98 w 98"/>
                <a:gd name="T5" fmla="*/ 0 h 65"/>
                <a:gd name="T6" fmla="*/ 98 w 98"/>
                <a:gd name="T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65">
                  <a:moveTo>
                    <a:pt x="98" y="65"/>
                  </a:moveTo>
                  <a:lnTo>
                    <a:pt x="0" y="33"/>
                  </a:lnTo>
                  <a:lnTo>
                    <a:pt x="98" y="0"/>
                  </a:lnTo>
                  <a:lnTo>
                    <a:pt x="98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67">
              <a:extLst>
                <a:ext uri="{FF2B5EF4-FFF2-40B4-BE49-F238E27FC236}">
                  <a16:creationId xmlns:a16="http://schemas.microsoft.com/office/drawing/2014/main" id="{F70D16E6-99D9-7F00-1BC4-88029D24A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426" y="2847472"/>
              <a:ext cx="153988" cy="103188"/>
            </a:xfrm>
            <a:custGeom>
              <a:avLst/>
              <a:gdLst>
                <a:gd name="T0" fmla="*/ 0 w 97"/>
                <a:gd name="T1" fmla="*/ 0 h 65"/>
                <a:gd name="T2" fmla="*/ 97 w 97"/>
                <a:gd name="T3" fmla="*/ 33 h 65"/>
                <a:gd name="T4" fmla="*/ 0 w 97"/>
                <a:gd name="T5" fmla="*/ 65 h 65"/>
                <a:gd name="T6" fmla="*/ 0 w 97"/>
                <a:gd name="T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lnTo>
                    <a:pt x="97" y="33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68">
              <a:extLst>
                <a:ext uri="{FF2B5EF4-FFF2-40B4-BE49-F238E27FC236}">
                  <a16:creationId xmlns:a16="http://schemas.microsoft.com/office/drawing/2014/main" id="{D203A11C-C915-A9D3-3B61-3265DA835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8988" y="232835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69">
              <a:extLst>
                <a:ext uri="{FF2B5EF4-FFF2-40B4-BE49-F238E27FC236}">
                  <a16:creationId xmlns:a16="http://schemas.microsoft.com/office/drawing/2014/main" id="{39EA1565-E378-5C92-4A75-FDE2AD801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7726" y="2328359"/>
              <a:ext cx="2063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70">
              <a:extLst>
                <a:ext uri="{FF2B5EF4-FFF2-40B4-BE49-F238E27FC236}">
                  <a16:creationId xmlns:a16="http://schemas.microsoft.com/office/drawing/2014/main" id="{C0F62EDB-90B3-0794-EABE-DA03A86C1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2328359"/>
              <a:ext cx="2000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71">
              <a:extLst>
                <a:ext uri="{FF2B5EF4-FFF2-40B4-BE49-F238E27FC236}">
                  <a16:creationId xmlns:a16="http://schemas.microsoft.com/office/drawing/2014/main" id="{D4327EF8-185B-B63E-860A-021EC18D6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276" y="2328359"/>
              <a:ext cx="3079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72">
              <a:extLst>
                <a:ext uri="{FF2B5EF4-FFF2-40B4-BE49-F238E27FC236}">
                  <a16:creationId xmlns:a16="http://schemas.microsoft.com/office/drawing/2014/main" id="{41CE07DF-5C7A-7D34-9518-882FB7624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5238" y="232835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73">
              <a:extLst>
                <a:ext uri="{FF2B5EF4-FFF2-40B4-BE49-F238E27FC236}">
                  <a16:creationId xmlns:a16="http://schemas.microsoft.com/office/drawing/2014/main" id="{3EF7F881-0363-F22B-9ADC-93E3F9897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976" y="2328359"/>
              <a:ext cx="2000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74">
              <a:extLst>
                <a:ext uri="{FF2B5EF4-FFF2-40B4-BE49-F238E27FC236}">
                  <a16:creationId xmlns:a16="http://schemas.microsoft.com/office/drawing/2014/main" id="{5B57A475-5A24-A7CF-B925-8734A3C5B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7163" y="2328359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Line 175">
              <a:extLst>
                <a:ext uri="{FF2B5EF4-FFF2-40B4-BE49-F238E27FC236}">
                  <a16:creationId xmlns:a16="http://schemas.microsoft.com/office/drawing/2014/main" id="{499A1F37-B343-EEA2-DE99-AADDA99D8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0463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76">
              <a:extLst>
                <a:ext uri="{FF2B5EF4-FFF2-40B4-BE49-F238E27FC236}">
                  <a16:creationId xmlns:a16="http://schemas.microsoft.com/office/drawing/2014/main" id="{D652EC3C-BA90-366A-A2F7-114A47C487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9526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177">
              <a:extLst>
                <a:ext uri="{FF2B5EF4-FFF2-40B4-BE49-F238E27FC236}">
                  <a16:creationId xmlns:a16="http://schemas.microsoft.com/office/drawing/2014/main" id="{8D687E61-DC43-9A0F-1AA5-9E57F8F65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2051" y="23505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78">
              <a:extLst>
                <a:ext uri="{FF2B5EF4-FFF2-40B4-BE49-F238E27FC236}">
                  <a16:creationId xmlns:a16="http://schemas.microsoft.com/office/drawing/2014/main" id="{5150E3EA-0CF5-E30A-C00E-4C250A87A5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1" y="2350584"/>
              <a:ext cx="20161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79">
              <a:extLst>
                <a:ext uri="{FF2B5EF4-FFF2-40B4-BE49-F238E27FC236}">
                  <a16:creationId xmlns:a16="http://schemas.microsoft.com/office/drawing/2014/main" id="{1BE64D9D-858A-448C-8B09-CDA0F019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801" y="23505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Line 180">
              <a:extLst>
                <a:ext uri="{FF2B5EF4-FFF2-40B4-BE49-F238E27FC236}">
                  <a16:creationId xmlns:a16="http://schemas.microsoft.com/office/drawing/2014/main" id="{C1EE21D2-8043-0C25-AE20-CA5C225C9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788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181">
              <a:extLst>
                <a:ext uri="{FF2B5EF4-FFF2-40B4-BE49-F238E27FC236}">
                  <a16:creationId xmlns:a16="http://schemas.microsoft.com/office/drawing/2014/main" id="{F16CB835-9304-5364-EA64-C8536CB05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7788" y="23505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82">
              <a:extLst>
                <a:ext uri="{FF2B5EF4-FFF2-40B4-BE49-F238E27FC236}">
                  <a16:creationId xmlns:a16="http://schemas.microsoft.com/office/drawing/2014/main" id="{E16D28FF-EC62-8BBB-C16A-01FEFCF3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526" y="2350584"/>
              <a:ext cx="21907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83">
              <a:extLst>
                <a:ext uri="{FF2B5EF4-FFF2-40B4-BE49-F238E27FC236}">
                  <a16:creationId xmlns:a16="http://schemas.microsoft.com/office/drawing/2014/main" id="{5BED6930-B423-C493-2F65-2BDCF9A1A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413" y="23505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Line 188">
              <a:extLst>
                <a:ext uri="{FF2B5EF4-FFF2-40B4-BE49-F238E27FC236}">
                  <a16:creationId xmlns:a16="http://schemas.microsoft.com/office/drawing/2014/main" id="{9AA9272B-2A4B-8298-EAB8-28C6916EA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351" y="1790701"/>
              <a:ext cx="0" cy="455453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89">
              <a:extLst>
                <a:ext uri="{FF2B5EF4-FFF2-40B4-BE49-F238E27FC236}">
                  <a16:creationId xmlns:a16="http://schemas.microsoft.com/office/drawing/2014/main" id="{D0F58335-44BD-76A0-6895-E08E1A94C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226" y="2350584"/>
              <a:ext cx="158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190">
              <a:extLst>
                <a:ext uri="{FF2B5EF4-FFF2-40B4-BE49-F238E27FC236}">
                  <a16:creationId xmlns:a16="http://schemas.microsoft.com/office/drawing/2014/main" id="{61A650DD-FA71-B1BC-B64A-6EDA8B635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376" y="2350584"/>
              <a:ext cx="188913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191">
              <a:extLst>
                <a:ext uri="{FF2B5EF4-FFF2-40B4-BE49-F238E27FC236}">
                  <a16:creationId xmlns:a16="http://schemas.microsoft.com/office/drawing/2014/main" id="{5B3355AC-699A-50D5-CAF8-7BBE5CED5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1688" y="2350584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192">
              <a:extLst>
                <a:ext uri="{FF2B5EF4-FFF2-40B4-BE49-F238E27FC236}">
                  <a16:creationId xmlns:a16="http://schemas.microsoft.com/office/drawing/2014/main" id="{876060D6-AA20-5EE2-EA5E-6ABF8AE8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1551" y="2283909"/>
              <a:ext cx="1711325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Optical Specification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193">
              <a:extLst>
                <a:ext uri="{FF2B5EF4-FFF2-40B4-BE49-F238E27FC236}">
                  <a16:creationId xmlns:a16="http://schemas.microsoft.com/office/drawing/2014/main" id="{092A3FE8-E4CD-38D0-66B8-B291CED43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4576" y="251250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194">
              <a:extLst>
                <a:ext uri="{FF2B5EF4-FFF2-40B4-BE49-F238E27FC236}">
                  <a16:creationId xmlns:a16="http://schemas.microsoft.com/office/drawing/2014/main" id="{FDC46524-C5D8-BD0B-BE47-D63C407C8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1726" y="2512509"/>
              <a:ext cx="14097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Application Code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195">
              <a:extLst>
                <a:ext uri="{FF2B5EF4-FFF2-40B4-BE49-F238E27FC236}">
                  <a16:creationId xmlns:a16="http://schemas.microsoft.com/office/drawing/2014/main" id="{71E49B80-7FB7-9505-4B94-D82F0063E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3001" y="2512509"/>
              <a:ext cx="160338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548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513</Words>
  <Application>Microsoft Office PowerPoint</Application>
  <PresentationFormat>Widescreen</PresentationFormat>
  <Paragraphs>156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Transponders @100G</vt:lpstr>
      <vt:lpstr>Transponder @200G</vt:lpstr>
      <vt:lpstr>Muxponder @200G</vt:lpstr>
      <vt:lpstr>Open ZR+ Muxponder</vt:lpstr>
      <vt:lpstr>Open ZR+ Multiplexing example (from MSA)</vt:lpstr>
      <vt:lpstr>ZR/ZR+ Transponders @400G FEC type: CFEC for ZR, OFEC for ZR+</vt:lpstr>
      <vt:lpstr>ZR+ Transponders @100G</vt:lpstr>
      <vt:lpstr>ZR/ZR+ 4x100GE Muxponders @400G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Italo Busi</dc:creator>
  <cp:lastModifiedBy>Roberto Manzotti (rmanzott)</cp:lastModifiedBy>
  <cp:revision>6</cp:revision>
  <dcterms:created xsi:type="dcterms:W3CDTF">2021-10-26T10:18:41Z</dcterms:created>
  <dcterms:modified xsi:type="dcterms:W3CDTF">2024-06-19T16:33:23Z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1647244209</vt:lpwstr>
  </property>
  <property fmtid="{D5CDD505-2E9C-101B-9397-08002B2CF9AE}" pid="6" name="MSIP_Label_c8f49a32-fde3-48a5-9266-b5b0972a22dc_Enabled">
    <vt:lpwstr>true</vt:lpwstr>
  </property>
  <property fmtid="{D5CDD505-2E9C-101B-9397-08002B2CF9AE}" pid="7" name="MSIP_Label_c8f49a32-fde3-48a5-9266-b5b0972a22dc_SetDate">
    <vt:lpwstr>2024-06-14T14:49:25Z</vt:lpwstr>
  </property>
  <property fmtid="{D5CDD505-2E9C-101B-9397-08002B2CF9AE}" pid="8" name="MSIP_Label_c8f49a32-fde3-48a5-9266-b5b0972a22dc_Method">
    <vt:lpwstr>Standard</vt:lpwstr>
  </property>
  <property fmtid="{D5CDD505-2E9C-101B-9397-08002B2CF9AE}" pid="9" name="MSIP_Label_c8f49a32-fde3-48a5-9266-b5b0972a22dc_Name">
    <vt:lpwstr>Cisco Confidential</vt:lpwstr>
  </property>
  <property fmtid="{D5CDD505-2E9C-101B-9397-08002B2CF9AE}" pid="10" name="MSIP_Label_c8f49a32-fde3-48a5-9266-b5b0972a22dc_SiteId">
    <vt:lpwstr>5ae1af62-9505-4097-a69a-c1553ef7840e</vt:lpwstr>
  </property>
  <property fmtid="{D5CDD505-2E9C-101B-9397-08002B2CF9AE}" pid="11" name="MSIP_Label_c8f49a32-fde3-48a5-9266-b5b0972a22dc_ActionId">
    <vt:lpwstr>2d0b27f9-2e60-4d28-9f74-bc2271315c08</vt:lpwstr>
  </property>
  <property fmtid="{D5CDD505-2E9C-101B-9397-08002B2CF9AE}" pid="12" name="MSIP_Label_c8f49a32-fde3-48a5-9266-b5b0972a22dc_ContentBits">
    <vt:lpwstr>2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Cisco Confidential</vt:lpwstr>
  </property>
</Properties>
</file>