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209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91BD-D588-4143-9B39-6F3711873F73}" type="datetimeFigureOut">
              <a:rPr lang="LID4096" smtClean="0"/>
              <a:t>09/02/2024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77C1-A38F-4FE5-846B-A412261A55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30427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91BD-D588-4143-9B39-6F3711873F73}" type="datetimeFigureOut">
              <a:rPr lang="LID4096" smtClean="0"/>
              <a:t>09/02/2024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77C1-A38F-4FE5-846B-A412261A55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0261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91BD-D588-4143-9B39-6F3711873F73}" type="datetimeFigureOut">
              <a:rPr lang="LID4096" smtClean="0"/>
              <a:t>09/02/2024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77C1-A38F-4FE5-846B-A412261A55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56187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91BD-D588-4143-9B39-6F3711873F73}" type="datetimeFigureOut">
              <a:rPr lang="LID4096" smtClean="0"/>
              <a:t>09/02/2024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77C1-A38F-4FE5-846B-A412261A55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55556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91BD-D588-4143-9B39-6F3711873F73}" type="datetimeFigureOut">
              <a:rPr lang="LID4096" smtClean="0"/>
              <a:t>09/02/2024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77C1-A38F-4FE5-846B-A412261A55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95399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91BD-D588-4143-9B39-6F3711873F73}" type="datetimeFigureOut">
              <a:rPr lang="LID4096" smtClean="0"/>
              <a:t>09/02/2024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77C1-A38F-4FE5-846B-A412261A55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0533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91BD-D588-4143-9B39-6F3711873F73}" type="datetimeFigureOut">
              <a:rPr lang="LID4096" smtClean="0"/>
              <a:t>09/02/2024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77C1-A38F-4FE5-846B-A412261A55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75125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91BD-D588-4143-9B39-6F3711873F73}" type="datetimeFigureOut">
              <a:rPr lang="LID4096" smtClean="0"/>
              <a:t>09/02/2024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77C1-A38F-4FE5-846B-A412261A55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1901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91BD-D588-4143-9B39-6F3711873F73}" type="datetimeFigureOut">
              <a:rPr lang="LID4096" smtClean="0"/>
              <a:t>09/02/2024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77C1-A38F-4FE5-846B-A412261A55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09478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91BD-D588-4143-9B39-6F3711873F73}" type="datetimeFigureOut">
              <a:rPr lang="LID4096" smtClean="0"/>
              <a:t>09/02/2024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77C1-A38F-4FE5-846B-A412261A55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80054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91BD-D588-4143-9B39-6F3711873F73}" type="datetimeFigureOut">
              <a:rPr lang="LID4096" smtClean="0"/>
              <a:t>09/02/2024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77C1-A38F-4FE5-846B-A412261A55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2559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B191BD-D588-4143-9B39-6F3711873F73}" type="datetimeFigureOut">
              <a:rPr lang="LID4096" smtClean="0"/>
              <a:t>09/02/2024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4177C1-A38F-4FE5-846B-A412261A55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2870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1164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Adam Shakhabov</dc:creator>
  <cp:lastModifiedBy>Adam Shakhabov</cp:lastModifiedBy>
  <cp:revision>1</cp:revision>
  <dcterms:created xsi:type="dcterms:W3CDTF">2024-09-02T19:23:18Z</dcterms:created>
  <dcterms:modified xsi:type="dcterms:W3CDTF">2024-09-02T19:23:31Z</dcterms:modified>
</cp:coreProperties>
</file>