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96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5E4C5-C557-C40B-05D2-7B9E05DFE0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1FE54-F89F-0458-010D-A9A801C307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2BAE8-95DB-9557-C3BC-59B71401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2F37A-8EFC-5B6E-A440-1C9A4A597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A93CF-229C-02F5-E571-0A76902B6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58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44498-A4AD-6A49-526E-16279D711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46732-4703-8FE8-A7D6-C2C853550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91C10-9C81-3137-EC5D-04F943C0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E4EF8-0C04-DFF6-9B53-8221A1A99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5EF31-F100-AF39-D194-B849876E9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9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A424C-04AA-1ED0-E289-D97C754DC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815DA1-4198-8497-D0FA-CC8944F6F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7F7B7-25DB-4188-A4FE-5EB35095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0593E-3B6E-21EF-4EEC-8A20EFB0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2F61E-6478-6A6C-7C6D-D761596FE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5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ED60-255A-BC99-C05F-F78A51636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2D0DC-484A-9186-4944-D6EE0F281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810C4-FB3C-B7F7-E27B-77D45EDB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0DCD4-8F11-50CA-8FC3-A4278032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C2F90-BDBC-5228-2758-BFA76BFF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05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3763D-D1F5-356B-0E29-6FDF2A89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8B90B-8F26-C073-D62C-277CCEF32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2DB8C-84D8-8235-2596-E544BBF6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EA1AC-A055-776D-39C8-CB6D14108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AE75D-D789-06B0-BC2E-EFA516931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4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0C162-2A01-A9EA-D401-06441EB1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352DB-D378-B279-AC82-F4F4DE75CC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9CDB1-F776-FAB6-9A1D-991DFA2A4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AACC1-227B-A257-D52C-113326E7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D4A7D-FCF1-5EA9-D912-52A6FB65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ACEF8-F4B6-C8A3-6AA6-3C122281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8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A2FAC-8EFA-F6B4-69A8-B621A7ABC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42D8F-CB52-E1BE-343A-A15632788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8BAD2-4D7B-2E35-3F49-A2FE7DCE8C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3720F2-BFED-BA79-504A-FD67DA425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8F3BDF-B821-4690-7157-7067FB0F5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0C055-8C1F-0D7D-6A59-CE57B1D41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AC6806-4061-E2D7-EBC6-7EFE44941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816085-C64E-6153-2D9A-DC0D41ECD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0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165F8-41FC-0865-4DA6-53DD58224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E67308-5637-C94E-0AC7-87CEAAA4E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FA900D-2315-FA89-FAB4-560CC1D83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849221-2EE3-8D7A-AF3C-069F0755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4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414A9E-D12D-9C84-9362-637CBE526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C82992-AC82-2171-68CE-8F703268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727068-D31C-8AA1-F88B-2EB3EA64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9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E3903-2CFE-2AD9-A05E-B21BFEF91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598D3-4FF4-7E51-9909-E32C269C1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E605D-B3AA-BAC9-6ADB-C3F081304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233A9-B288-3532-A4A9-9B3DFC43B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54196-515B-D5A5-F14E-395FC1AA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6385C-75EC-8204-0CDE-38A9212B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1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9D63-537D-28AE-3C3C-2763EC49A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530DD-D9A0-51A2-B67C-49FD64290E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3745B-A079-60B7-A5F9-4098E5D90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5DCD5-DB26-47F1-2F45-266656807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388AA-48E6-F0F3-1FC1-1B28F918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B15F5-C15C-855E-02BF-CF13A95A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5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5FDFA7-9F4D-5B74-F872-DF8FE6443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D5E3C-D738-0C46-5367-4F92D1469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8F224-6FC1-8F63-3BBF-EE2F36058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FC7DDE-FA76-4BF1-8538-6F5B03285E08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448F8-71F9-D8DE-29CD-9FDFB48FA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DA5A4-8759-02DB-4C27-2206F4B19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9CAB44-4527-4967-807A-55F6F8E68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5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BCD67A-1742-DE77-F2F1-C22A70054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5312" y="2066735"/>
            <a:ext cx="5201376" cy="272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114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Dong, Hongwei</dc:creator>
  <cp:lastModifiedBy>Dong, Hongwei</cp:lastModifiedBy>
  <cp:revision>1</cp:revision>
  <dcterms:created xsi:type="dcterms:W3CDTF">2025-06-20T15:26:06Z</dcterms:created>
  <dcterms:modified xsi:type="dcterms:W3CDTF">2025-06-20T15:26:41Z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2025-06-20T15:26:24Z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dd99163d-68c9-4548-b736-040eec4e5f48</vt:lpwstr>
  </property>
  <property fmtid="{D5CDD505-2E9C-101B-9397-08002B2CF9AE}" pid="8" name="MSIP_Label_792c8cef-6f2b-4af1-b4ac-d815ff795cd6_ContentBits">
    <vt:lpwstr>0</vt:lpwstr>
  </property>
  <property fmtid="{D5CDD505-2E9C-101B-9397-08002B2CF9AE}" pid="9" name="MSIP_Label_792c8cef-6f2b-4af1-b4ac-d815ff795cd6_Tag">
    <vt:lpwstr>10, 3, 0, 1</vt:lpwstr>
  </property>
</Properties>
</file>