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TechCorp IAM Implementation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Prepared by: Ryan Blake</a:t>
            </a:r>
          </a:p>
          <a:p>
            <a:r>
              <a:t>TCS IAM Developer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Global IAM rollout for 150,000+ users across 100+ countries</a:t>
            </a:r>
          </a:p>
          <a:p>
            <a:r>
              <a:t>Improve lifecycle automation, RBAC, MFA, and Zero Trust security</a:t>
            </a:r>
          </a:p>
          <a:p>
            <a:r>
              <a:t>Ensure strong integration with legacy systems, cloud services, and third‑party apps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Step-by-Step IAM Implementation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endParaRPr dirty="0"/>
          </a:p>
          <a:p>
            <a:r>
              <a:rPr dirty="0"/>
              <a:t>Phase 1: Preparation – finalize architecture, integration points, and data mapping</a:t>
            </a:r>
          </a:p>
          <a:p>
            <a:r>
              <a:rPr dirty="0"/>
              <a:t>Phase 2: Identity Source Integration – connect HRIS → IAM via SCIM provisioning</a:t>
            </a:r>
          </a:p>
          <a:p>
            <a:r>
              <a:rPr dirty="0"/>
              <a:t>Phase 3: Access Control Setup – configure RBAC, MFA, Conditional Access, and PAM</a:t>
            </a:r>
          </a:p>
          <a:p>
            <a:r>
              <a:rPr dirty="0"/>
              <a:t>Phase 4: Application Onboarding – prioritize SSO rollout for key applications</a:t>
            </a:r>
          </a:p>
          <a:p>
            <a:r>
              <a:rPr dirty="0"/>
              <a:t>Phase 5: Testing &amp; Validation – perform UAT, security validation, and access reviews</a:t>
            </a:r>
          </a:p>
          <a:p>
            <a:r>
              <a:rPr dirty="0"/>
              <a:t>Phase 6: Global Deployment – regional rollout with training and support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Integration Challenges &amp;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Legacy Systems → Use federation connectors or reverse proxies to support older apps</a:t>
            </a:r>
          </a:p>
          <a:p>
            <a:r>
              <a:t>Cloud Services → Enforce SAML/OIDC SSO + Conditional Access for identity protection</a:t>
            </a:r>
          </a:p>
          <a:p>
            <a:r>
              <a:t>Third‑Party Apps → Standardize integrations through SAML/OAuth where possible</a:t>
            </a:r>
          </a:p>
          <a:p>
            <a:r>
              <a:t>Provisioning → Automate joiner/mover/leaver through HR integration and SCIM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Zero Trust IAM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User → MFA → Conditional Access → RBAC → Least Privilege → Monitoring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Alignment With Business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Strengthens cybersecurity posture with Zero Trust and MFA</a:t>
            </a:r>
          </a:p>
          <a:p>
            <a:r>
              <a:t>Streamlines identity operations through automation</a:t>
            </a:r>
          </a:p>
          <a:p>
            <a:r>
              <a:t>Improves employee experience via SSO and quick provisioning</a:t>
            </a:r>
          </a:p>
          <a:p>
            <a:r>
              <a:t>Supports TechCorp’s global digital transformation strategy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Prioritize high-impact apps during initial onboarding</a:t>
            </a:r>
          </a:p>
          <a:p>
            <a:r>
              <a:t>Enable continuous monitoring for privileged accounts</a:t>
            </a:r>
          </a:p>
          <a:p>
            <a:r>
              <a:t>Conduct quarterly access certification reviews</a:t>
            </a:r>
          </a:p>
          <a:p>
            <a:r>
              <a:t>Deliver global IAM training sessions to support adoption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272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TechCorp IAM Implementation Plan</vt:lpstr>
      <vt:lpstr>Overview</vt:lpstr>
      <vt:lpstr>Step-by-Step IAM Implementation Plan</vt:lpstr>
      <vt:lpstr>Integration Challenges &amp; Solutions</vt:lpstr>
      <vt:lpstr>Zero Trust IAM Flow</vt:lpstr>
      <vt:lpstr>Alignment With Business Goals</vt:lpstr>
      <vt:lpstr>Final Recommendations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@Alasped 🥶</cp:lastModifiedBy>
  <cp:revision>2</cp:revision>
  <dcterms:created xsi:type="dcterms:W3CDTF">2013-01-27T09:14:16Z</dcterms:created>
  <dcterms:modified xsi:type="dcterms:W3CDTF">2025-11-21T06:04:44Z</dcterms:modified>
  <cp:category/>
</cp:coreProperties>
</file>