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6" r:id="rId5"/>
    <p:sldId id="262" r:id="rId6"/>
    <p:sldId id="263" r:id="rId7"/>
    <p:sldId id="267" r:id="rId8"/>
    <p:sldId id="264" r:id="rId9"/>
    <p:sldId id="268" r:id="rId10"/>
    <p:sldId id="274" r:id="rId11"/>
    <p:sldId id="269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-Burpsuite</a:t>
            </a:r>
            <a:r>
              <a:rPr lang="zh-CN" altLang="en-US" dirty="0"/>
              <a:t>安装与配置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</a:t>
            </a:r>
            <a:r>
              <a:rPr lang="zh-CN" altLang="en-US"/>
              <a:t>安装与配置字体大小。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14830" y="3101975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、掌握抓取数据包的前提设置局域网代理。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4830" y="3894455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、掌握</a:t>
            </a:r>
            <a:r>
              <a:rPr lang="en-US" altLang="zh-CN"/>
              <a:t>Burpsuite </a:t>
            </a:r>
            <a:r>
              <a:rPr lang="zh-CN" altLang="en-US"/>
              <a:t>安装</a:t>
            </a:r>
            <a:r>
              <a:rPr lang="en-US" altLang="zh-CN"/>
              <a:t>CA</a:t>
            </a:r>
            <a:r>
              <a:rPr lang="zh-CN" altLang="en-US"/>
              <a:t>证书的方法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895" y="63817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</a:t>
            </a:r>
            <a:r>
              <a:rPr lang="zh-CN" altLang="en-US" sz="2800"/>
              <a:t>功能介绍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1454150"/>
            <a:ext cx="10248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Burp Suite 是用于攻击web 应用程序的集成平台，包含了许多工具。Burp Suite为这些工具设计了许多接口，以加快攻击应用程序的过程。所有工具都共享一个请求，并能处理对应的HTTP 消息、持久性、认证、代理、日志、警报。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1550" y="3511550"/>
            <a:ext cx="10248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Burpsuite</a:t>
            </a:r>
            <a:r>
              <a:rPr lang="zh-CN" altLang="en-US"/>
              <a:t>是由</a:t>
            </a:r>
            <a:r>
              <a:rPr lang="en-US" altLang="zh-CN"/>
              <a:t>JAVA</a:t>
            </a:r>
            <a:r>
              <a:rPr lang="zh-CN" altLang="en-US"/>
              <a:t>语言编写，所以</a:t>
            </a:r>
            <a:r>
              <a:rPr lang="en-US" altLang="zh-CN"/>
              <a:t>Burpsuite</a:t>
            </a:r>
            <a:r>
              <a:rPr lang="zh-CN" altLang="en-US"/>
              <a:t>是一款跨平台的软件。但是在测试过程中</a:t>
            </a:r>
            <a:r>
              <a:rPr lang="en-US" altLang="zh-CN"/>
              <a:t>Burpsuite</a:t>
            </a:r>
            <a:r>
              <a:rPr lang="zh-CN" altLang="en-US"/>
              <a:t>不像其他自动化测试工具不需要输入任何内容即可完成测试，而需要手动的配置某些参数触发对应的行为才会完成测试。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895" y="63817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</a:t>
            </a:r>
            <a:r>
              <a:rPr lang="zh-CN" altLang="en-US" sz="2800"/>
              <a:t>版本区别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1245235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Burpsuite</a:t>
            </a:r>
            <a:r>
              <a:rPr lang="zh-CN" altLang="en-US"/>
              <a:t>官方网址：https://portswigger.net/burp/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245" y="1756410"/>
            <a:ext cx="8778875" cy="3850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14395" y="567944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最主要的区别在于</a:t>
            </a:r>
            <a:r>
              <a:rPr lang="en-US" altLang="zh-CN"/>
              <a:t>Web </a:t>
            </a:r>
            <a:r>
              <a:rPr lang="zh-CN" altLang="en-US"/>
              <a:t>漏洞扫描。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895" y="63817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</a:t>
            </a:r>
            <a:r>
              <a:rPr lang="zh-CN" altLang="en-US" sz="2800"/>
              <a:t> </a:t>
            </a:r>
            <a:r>
              <a:rPr lang="en-US" altLang="zh-CN" sz="2800"/>
              <a:t>JAVA</a:t>
            </a:r>
            <a:r>
              <a:rPr lang="zh-CN" altLang="en-US" sz="2800"/>
              <a:t>环境的安装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923290" y="1392555"/>
            <a:ext cx="10530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</a:t>
            </a:r>
            <a:r>
              <a:rPr lang="zh-CN" altLang="en-US"/>
              <a:t>官方下载链接：https://www.java.com/zh_CN/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240" y="1999615"/>
            <a:ext cx="7588885" cy="3651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" y="3074670"/>
            <a:ext cx="9157970" cy="1501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895" y="63817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安装</a:t>
            </a:r>
            <a:r>
              <a:rPr lang="en-US" altLang="zh-CN" sz="2800"/>
              <a:t>Burpsuite</a:t>
            </a:r>
            <a:endParaRPr lang="en-US" altLang="zh-CN" sz="2800"/>
          </a:p>
        </p:txBody>
      </p:sp>
      <p:sp>
        <p:nvSpPr>
          <p:cNvPr id="2" name="矩形 1"/>
          <p:cNvSpPr/>
          <p:nvPr/>
        </p:nvSpPr>
        <p:spPr>
          <a:xfrm>
            <a:off x="1705610" y="1458595"/>
            <a:ext cx="8780780" cy="38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下载</a:t>
            </a:r>
            <a:r>
              <a:rPr lang="en-US" altLang="zh-CN"/>
              <a:t>Burpsuite</a:t>
            </a:r>
            <a:endParaRPr lang="en-US" altLang="zh-CN"/>
          </a:p>
        </p:txBody>
      </p:sp>
      <p:sp>
        <p:nvSpPr>
          <p:cNvPr id="3" name="右箭头 2"/>
          <p:cNvSpPr/>
          <p:nvPr/>
        </p:nvSpPr>
        <p:spPr>
          <a:xfrm rot="5400000">
            <a:off x="5820410" y="1887220"/>
            <a:ext cx="550545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05610" y="2393950"/>
            <a:ext cx="8780780" cy="38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使用激活码激活</a:t>
            </a:r>
            <a:r>
              <a:rPr lang="en-US" altLang="zh-CN"/>
              <a:t>Burpsuite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 rot="5400000">
            <a:off x="5820410" y="2822575"/>
            <a:ext cx="550545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05610" y="3329305"/>
            <a:ext cx="8780780" cy="38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打开</a:t>
            </a:r>
            <a:r>
              <a:rPr lang="en-US" altLang="zh-CN"/>
              <a:t>Burpsuite</a:t>
            </a:r>
            <a:r>
              <a:rPr lang="zh-CN" altLang="en-US"/>
              <a:t>，使用。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155065"/>
            <a:ext cx="9556115" cy="5375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  <p:bldP spid="5" grpId="0" bldLvl="0" animBg="1"/>
      <p:bldP spid="6" grpId="0" bldLvl="0" animBg="1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895" y="39624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设置</a:t>
            </a:r>
            <a:r>
              <a:rPr lang="en-US" altLang="zh-CN" sz="2800"/>
              <a:t>Burpsuite</a:t>
            </a:r>
            <a:r>
              <a:rPr lang="zh-CN" altLang="en-US" sz="2800"/>
              <a:t>字体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325" y="918210"/>
            <a:ext cx="9277350" cy="467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895" y="63817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配置浏览器代理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2430" y="1160145"/>
            <a:ext cx="8129905" cy="5231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895" y="63817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截断</a:t>
            </a:r>
            <a:r>
              <a:rPr lang="en-US" altLang="zh-CN" sz="2800"/>
              <a:t>HTTP</a:t>
            </a:r>
            <a:r>
              <a:rPr lang="zh-CN" altLang="en-US" sz="2800"/>
              <a:t>请求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3440" y="320675"/>
            <a:ext cx="8001635" cy="6217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5465" y="62674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在浏览器中安装</a:t>
            </a:r>
            <a:r>
              <a:rPr lang="en-US" altLang="zh-CN" sz="2800"/>
              <a:t>Burpsuite CA</a:t>
            </a:r>
            <a:r>
              <a:rPr lang="zh-CN" altLang="en-US" sz="2800"/>
              <a:t>证书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045210" y="1569085"/>
            <a:ext cx="933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、使用系统管理员权限打开浏览器。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4415" y="2317115"/>
            <a:ext cx="933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、在浏览器中输入 </a:t>
            </a:r>
            <a:r>
              <a:rPr lang="en-US" altLang="zh-CN"/>
              <a:t>http://burp/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530" y="2773045"/>
            <a:ext cx="10569575" cy="2590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4415" y="2839720"/>
            <a:ext cx="933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、安装 </a:t>
            </a:r>
            <a:r>
              <a:rPr lang="en-US" altLang="zh-CN"/>
              <a:t>CA</a:t>
            </a:r>
            <a:r>
              <a:rPr lang="zh-CN" altLang="en-US"/>
              <a:t>证书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70" y="1148715"/>
            <a:ext cx="3722370" cy="5234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45" y="1529715"/>
            <a:ext cx="4756785" cy="4853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WPS 演示</Application>
  <PresentationFormat>自定义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51</cp:revision>
  <dcterms:created xsi:type="dcterms:W3CDTF">2016-09-12T07:04:00Z</dcterms:created>
  <dcterms:modified xsi:type="dcterms:W3CDTF">2018-09-05T05:29:12Z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