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71" r:id="rId5"/>
    <p:sldId id="272" r:id="rId6"/>
    <p:sldId id="269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44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dirty="0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渗透测试工程师课程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591243"/>
            <a:ext cx="9474200" cy="1655762"/>
          </a:xfrm>
        </p:spPr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瑞士军刀</a:t>
            </a:r>
            <a:r>
              <a:rPr lang="en-US" altLang="zh-CN" dirty="0"/>
              <a:t>-</a:t>
            </a:r>
            <a:r>
              <a:rPr dirty="0"/>
              <a:t>Burpsutie+Sqlmap测试SQL注入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2615" y="86487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ym typeface="+mn-ea"/>
              </a:rPr>
              <a:t>环境搭建</a:t>
            </a:r>
            <a:endParaRPr lang="zh-CN" altLang="en-US" sz="28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8865" y="2054860"/>
            <a:ext cx="10248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、具有</a:t>
            </a:r>
            <a:r>
              <a:rPr lang="en-US" altLang="zh-CN"/>
              <a:t>python2.x </a:t>
            </a:r>
            <a:r>
              <a:rPr lang="zh-CN" altLang="en-US"/>
              <a:t>环境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、系统具有</a:t>
            </a:r>
            <a:r>
              <a:rPr lang="en-US" altLang="zh-CN"/>
              <a:t>sqlmap  </a:t>
            </a:r>
            <a:r>
              <a:rPr lang="zh-CN" altLang="en-US"/>
              <a:t>下载链接：http://sqlmap.org/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880" y="3286125"/>
            <a:ext cx="9501505" cy="1174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9435" y="47879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ym typeface="+mn-ea"/>
              </a:rPr>
              <a:t>Burpsuite</a:t>
            </a:r>
            <a:r>
              <a:rPr lang="zh-CN" altLang="en-US" sz="2800" dirty="0">
                <a:sym typeface="+mn-ea"/>
              </a:rPr>
              <a:t>插件安装</a:t>
            </a:r>
            <a:endParaRPr lang="zh-CN" altLang="en-US" sz="28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6480" y="1121410"/>
            <a:ext cx="10248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Burpsuite</a:t>
            </a:r>
            <a:r>
              <a:rPr lang="zh-CN" altLang="en-US"/>
              <a:t>中的</a:t>
            </a:r>
            <a:r>
              <a:rPr lang="en-US" altLang="zh-CN"/>
              <a:t>Extender</a:t>
            </a:r>
            <a:r>
              <a:rPr lang="zh-CN" altLang="en-US"/>
              <a:t>中具有插件安装的选项，下载插件之后进行安装即可。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插件</a:t>
            </a:r>
            <a:r>
              <a:rPr lang="en-US" altLang="zh-CN"/>
              <a:t>jason.jar</a:t>
            </a:r>
            <a:r>
              <a:rPr lang="zh-CN" altLang="en-US"/>
              <a:t>下载链接：https://code.google.com/archive/p/gason/downloads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7840" y="2155190"/>
            <a:ext cx="7231380" cy="4081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9435" y="47879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ym typeface="+mn-ea"/>
              </a:rPr>
              <a:t>Burpsuite+sqlmap</a:t>
            </a:r>
            <a:r>
              <a:rPr lang="zh-CN" altLang="en-US" sz="2800" dirty="0">
                <a:sym typeface="+mn-ea"/>
              </a:rPr>
              <a:t>探测</a:t>
            </a:r>
            <a:r>
              <a:rPr lang="en-US" altLang="zh-CN" sz="2800" dirty="0">
                <a:sym typeface="+mn-ea"/>
              </a:rPr>
              <a:t>SQL</a:t>
            </a:r>
            <a:r>
              <a:rPr lang="zh-CN" altLang="en-US" sz="2800" dirty="0">
                <a:sym typeface="+mn-ea"/>
              </a:rPr>
              <a:t>注入</a:t>
            </a:r>
            <a:endParaRPr lang="zh-CN" altLang="en-US" sz="28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6480" y="1121410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直接进行截断</a:t>
            </a:r>
            <a:r>
              <a:rPr lang="en-US" altLang="zh-CN"/>
              <a:t>HTTP</a:t>
            </a:r>
            <a:r>
              <a:rPr lang="zh-CN" altLang="en-US"/>
              <a:t>请求，将内容发送到</a:t>
            </a:r>
            <a:r>
              <a:rPr lang="en-US" altLang="zh-CN"/>
              <a:t>sqlmap</a:t>
            </a:r>
            <a:r>
              <a:rPr lang="zh-CN" altLang="en-US"/>
              <a:t>进行探测。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2795" y="1650365"/>
            <a:ext cx="6823710" cy="437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3480" y="75946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总结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814830" y="2306320"/>
            <a:ext cx="99580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、掌握</a:t>
            </a:r>
            <a:r>
              <a:rPr lang="en-US" altLang="zh-CN"/>
              <a:t>Burpsuite </a:t>
            </a:r>
            <a:r>
              <a:rPr lang="zh-CN" altLang="en-US"/>
              <a:t>插件</a:t>
            </a:r>
            <a:r>
              <a:rPr lang="en-US" altLang="zh-CN"/>
              <a:t>gason.jar</a:t>
            </a:r>
            <a:r>
              <a:rPr lang="zh-CN" altLang="en-US"/>
              <a:t>安装。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、掌握</a:t>
            </a:r>
            <a:r>
              <a:rPr lang="en-US" altLang="zh-CN"/>
              <a:t>Burpsuite+sqlmap</a:t>
            </a:r>
            <a:r>
              <a:rPr lang="zh-CN" altLang="en-US"/>
              <a:t>进行</a:t>
            </a:r>
            <a:r>
              <a:rPr lang="en-US" altLang="zh-CN"/>
              <a:t>sql</a:t>
            </a:r>
            <a:r>
              <a:rPr lang="zh-CN" altLang="en-US"/>
              <a:t>注入探测的操作。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0160" y="282956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再见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WPS 演示</Application>
  <PresentationFormat>自定义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Tw Cen MT</vt:lpstr>
      <vt:lpstr>Segoe Print</vt:lpstr>
      <vt:lpstr>微软雅黑</vt:lpstr>
      <vt:lpstr>Arial Unicode MS</vt:lpstr>
      <vt:lpstr>Calibri</vt:lpstr>
      <vt:lpstr>Office 主题</vt:lpstr>
      <vt:lpstr>Web渗透测试工程师课程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1414395541</cp:lastModifiedBy>
  <cp:revision>94</cp:revision>
  <dcterms:created xsi:type="dcterms:W3CDTF">2016-09-12T07:04:00Z</dcterms:created>
  <dcterms:modified xsi:type="dcterms:W3CDTF">2018-11-11T07:46:19Z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