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69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站点地图分析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站点地图 目标分析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通过对站点地图 </a:t>
            </a:r>
            <a:r>
              <a:rPr lang="en-US" altLang="zh-CN"/>
              <a:t>Sitemap</a:t>
            </a:r>
            <a:r>
              <a:rPr lang="zh-CN" altLang="en-US"/>
              <a:t>进行分析，分析其中页面的提交参数等。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110" y="1480185"/>
            <a:ext cx="8380730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站点地图比较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对于同一</a:t>
            </a:r>
            <a:r>
              <a:rPr lang="en-US" altLang="zh-CN"/>
              <a:t>Web</a:t>
            </a:r>
            <a:r>
              <a:rPr lang="zh-CN" altLang="en-US"/>
              <a:t>系统，不登录与登录系统是具有不同的响应的。针对这样的情况可以使用</a:t>
            </a:r>
            <a:r>
              <a:rPr lang="en-US" altLang="zh-CN"/>
              <a:t>Burpsuite</a:t>
            </a:r>
            <a:r>
              <a:rPr lang="zh-CN" altLang="en-US"/>
              <a:t>中</a:t>
            </a:r>
            <a:r>
              <a:rPr lang="en-US" altLang="zh-CN"/>
              <a:t>Sitemap </a:t>
            </a:r>
            <a:r>
              <a:rPr lang="zh-CN" altLang="en-US"/>
              <a:t>比较两者的区别。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285" y="1549400"/>
            <a:ext cx="8647430" cy="453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站点分析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、掌握站点地图比较</a:t>
            </a:r>
            <a:r>
              <a:rPr lang="zh-CN" altLang="en-US"/>
              <a:t>使用。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自定义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89</cp:revision>
  <dcterms:created xsi:type="dcterms:W3CDTF">2016-09-12T07:04:00Z</dcterms:created>
  <dcterms:modified xsi:type="dcterms:W3CDTF">2018-09-08T01:49:59Z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