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77" r:id="rId6"/>
    <p:sldId id="269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</a:t>
            </a:r>
            <a:r>
              <a:rPr lang="zh-CN" altLang="en-US" dirty="0"/>
              <a:t>截断</a:t>
            </a:r>
            <a:r>
              <a:rPr lang="en-US" altLang="zh-CN" dirty="0"/>
              <a:t>WebApp</a:t>
            </a:r>
            <a:r>
              <a:rPr lang="zh-CN" altLang="en-US" dirty="0"/>
              <a:t>流量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WebApp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</a:t>
            </a:r>
            <a:r>
              <a:rPr lang="en-US" altLang="zh-CN"/>
              <a:t>WebApp(</a:t>
            </a:r>
            <a:r>
              <a:rPr lang="zh-CN" altLang="en-US"/>
              <a:t>手机</a:t>
            </a:r>
            <a:r>
              <a:rPr lang="en-US" altLang="zh-CN"/>
              <a:t>App)</a:t>
            </a:r>
            <a:r>
              <a:rPr lang="zh-CN" altLang="en-US"/>
              <a:t>的通信任然使用</a:t>
            </a:r>
            <a:r>
              <a:rPr lang="en-US" altLang="zh-CN"/>
              <a:t>HTTP</a:t>
            </a:r>
            <a:r>
              <a:rPr lang="zh-CN" altLang="en-US"/>
              <a:t>协议进行对应的通信。可以通过</a:t>
            </a:r>
            <a:r>
              <a:rPr lang="en-US" altLang="zh-CN"/>
              <a:t>Burp</a:t>
            </a:r>
            <a:r>
              <a:rPr lang="zh-CN" altLang="en-US"/>
              <a:t>设置代理，然后手机设置网络代理，通过</a:t>
            </a:r>
            <a:r>
              <a:rPr lang="en-US" altLang="zh-CN"/>
              <a:t>Burp</a:t>
            </a:r>
            <a:r>
              <a:rPr lang="zh-CN" altLang="en-US"/>
              <a:t>截断手机</a:t>
            </a:r>
            <a:r>
              <a:rPr lang="en-US" altLang="zh-CN"/>
              <a:t>APP</a:t>
            </a:r>
            <a:r>
              <a:rPr lang="zh-CN" altLang="en-US"/>
              <a:t>流量。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6420" y="1614170"/>
            <a:ext cx="7333615" cy="465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手机网络设置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0424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在手机网络设置中，填写对应的代理。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0840" y="904240"/>
            <a:ext cx="2654935" cy="531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</a:t>
            </a:r>
            <a:r>
              <a:rPr lang="zh-CN" altLang="en-US" sz="2800"/>
              <a:t>截取手机</a:t>
            </a:r>
            <a:r>
              <a:rPr lang="en-US" altLang="zh-CN" sz="2800"/>
              <a:t>APP</a:t>
            </a:r>
            <a:r>
              <a:rPr lang="zh-CN" altLang="en-US" sz="2800"/>
              <a:t>流量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240" y="982980"/>
            <a:ext cx="7176135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截断代理截取手机流量</a:t>
            </a:r>
            <a:r>
              <a:rPr lang="zh-CN" altLang="en-US"/>
              <a:t>设置。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、明白手机</a:t>
            </a:r>
            <a:r>
              <a:rPr lang="en-US" altLang="zh-CN"/>
              <a:t>WebApp</a:t>
            </a:r>
            <a:r>
              <a:rPr lang="zh-CN" altLang="en-US"/>
              <a:t>和</a:t>
            </a:r>
            <a:r>
              <a:rPr lang="en-US" altLang="zh-CN"/>
              <a:t>Web</a:t>
            </a:r>
            <a:r>
              <a:rPr lang="zh-CN" altLang="en-US"/>
              <a:t>服务是类似的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自定义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85</cp:revision>
  <dcterms:created xsi:type="dcterms:W3CDTF">2016-09-12T07:04:00Z</dcterms:created>
  <dcterms:modified xsi:type="dcterms:W3CDTF">2018-09-07T13:09:50Z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