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61" r:id="rId4"/>
    <p:sldId id="266" r:id="rId5"/>
    <p:sldId id="277" r:id="rId6"/>
    <p:sldId id="263" r:id="rId7"/>
    <p:sldId id="267" r:id="rId8"/>
    <p:sldId id="264" r:id="rId9"/>
    <p:sldId id="268" r:id="rId10"/>
    <p:sldId id="285" r:id="rId11"/>
    <p:sldId id="287" r:id="rId12"/>
    <p:sldId id="269" r:id="rId13"/>
    <p:sldId id="26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-440" y="-11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20800" y="1122363"/>
            <a:ext cx="9474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单击此处编辑课程标题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0800" y="3602038"/>
            <a:ext cx="9474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单击此处编辑章标题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723900" y="5634123"/>
            <a:ext cx="2743200" cy="461877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622301" y="1847447"/>
            <a:ext cx="1109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/>
              <a:t>实战微课，</a:t>
            </a:r>
            <a:r>
              <a:rPr lang="en-US" altLang="zh-CN" sz="4000" dirty="0" smtClean="0"/>
              <a:t>5</a:t>
            </a:r>
            <a:r>
              <a:rPr lang="zh-CN" altLang="en-US" sz="4000" dirty="0" smtClean="0"/>
              <a:t>分钟学</a:t>
            </a:r>
            <a:r>
              <a:rPr lang="en-US" altLang="zh-CN" sz="4000" dirty="0" smtClean="0"/>
              <a:t>IT</a:t>
            </a:r>
            <a:endParaRPr lang="zh-CN" altLang="en-US" sz="4000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4841131" y="3076037"/>
            <a:ext cx="2662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51CTO</a:t>
            </a:r>
            <a:r>
              <a:rPr lang="zh-CN" altLang="en-US" sz="2800" dirty="0" smtClean="0"/>
              <a:t>学院出品</a:t>
            </a:r>
            <a:endParaRPr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200" y="5166402"/>
            <a:ext cx="1397318" cy="139731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2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实战微课（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分钟学</a:t>
            </a:r>
            <a:r>
              <a:rPr lang="en-US" altLang="zh-CN" dirty="0" smtClean="0"/>
              <a:t>IT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edu.51cto.com</a:t>
            </a:r>
            <a:fld id="{BAF90FCE-D58E-4466-9747-84928ED23546}" type="slidenum">
              <a:rPr lang="zh-CN" altLang="en-US" dirty="0" smtClean="0"/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渗透测试工程师课程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瑞士军刀</a:t>
            </a:r>
            <a:r>
              <a:rPr lang="en-US" altLang="zh-CN" dirty="0"/>
              <a:t>-Burpsuite</a:t>
            </a:r>
            <a:r>
              <a:rPr lang="zh-CN" altLang="en-US" dirty="0"/>
              <a:t>漏扫</a:t>
            </a:r>
            <a:r>
              <a:rPr lang="en-US" altLang="zh-CN" dirty="0"/>
              <a:t>Scanner</a:t>
            </a:r>
            <a:r>
              <a:rPr lang="zh-CN" altLang="en-US" dirty="0"/>
              <a:t>介绍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5465" y="626745"/>
            <a:ext cx="57638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主动扫描漏洞</a:t>
            </a:r>
            <a:endParaRPr lang="zh-CN" altLang="en-US" sz="2800"/>
          </a:p>
        </p:txBody>
      </p:sp>
      <p:sp>
        <p:nvSpPr>
          <p:cNvPr id="10" name="文本框 9"/>
          <p:cNvSpPr txBox="1"/>
          <p:nvPr/>
        </p:nvSpPr>
        <p:spPr>
          <a:xfrm>
            <a:off x="847725" y="1284605"/>
            <a:ext cx="10248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针对存在漏洞的</a:t>
            </a:r>
            <a:r>
              <a:rPr lang="en-US" altLang="zh-CN"/>
              <a:t>Web</a:t>
            </a:r>
            <a:r>
              <a:rPr lang="zh-CN" altLang="en-US"/>
              <a:t>应用程序进行主动扫描，分析漏洞，并导出漏洞报告。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3925" y="1771650"/>
            <a:ext cx="7804150" cy="38684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73480" y="759460"/>
            <a:ext cx="57638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总结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1814830" y="2306320"/>
            <a:ext cx="9958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、掌握</a:t>
            </a:r>
            <a:r>
              <a:rPr lang="en-US" altLang="zh-CN"/>
              <a:t>Burpsuite Scanner</a:t>
            </a:r>
            <a:r>
              <a:rPr lang="zh-CN" altLang="en-US"/>
              <a:t>配置。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14830" y="3244850"/>
            <a:ext cx="9958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、掌握</a:t>
            </a:r>
            <a:r>
              <a:rPr lang="en-US" altLang="zh-CN"/>
              <a:t>Burpsuite</a:t>
            </a:r>
            <a:r>
              <a:rPr lang="zh-CN" altLang="en-US"/>
              <a:t>漏洞扫描技术。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90160" y="2829560"/>
            <a:ext cx="20116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再见</a:t>
            </a:r>
            <a:endParaRPr lang="zh-CN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48920" y="241935"/>
            <a:ext cx="57638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Burpsuite Scanner</a:t>
            </a:r>
            <a:r>
              <a:rPr lang="zh-CN" altLang="en-US" sz="2800"/>
              <a:t>介绍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971550" y="981075"/>
            <a:ext cx="102489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Burp Scanner的功能主要是用来自动检测web系统的各种漏洞，我们可以使用Burp Scanner</a:t>
            </a:r>
          </a:p>
          <a:p>
            <a:r>
              <a:t>代替我们手工去对系统进行普通漏洞类型的渗透测试，从而能使得我们把更多的精力放在那</a:t>
            </a:r>
          </a:p>
          <a:p>
            <a:r>
              <a:t>些必须要人工去验证的漏洞上。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0530" y="1903095"/>
            <a:ext cx="7549515" cy="42310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71550" y="904240"/>
            <a:ext cx="10248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扫描队列中包含了扫描进度。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48920" y="241935"/>
            <a:ext cx="57638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Burpsuite Scanner</a:t>
            </a:r>
            <a:r>
              <a:rPr lang="zh-CN" altLang="en-US" sz="2800"/>
              <a:t>介绍</a:t>
            </a:r>
            <a:endParaRPr lang="zh-CN" altLang="en-US" sz="28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8520" y="1461135"/>
            <a:ext cx="7934960" cy="4170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71550" y="763905"/>
            <a:ext cx="10248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扫描配置 </a:t>
            </a:r>
            <a:r>
              <a:rPr lang="en-US" altLang="zh-CN"/>
              <a:t>live scanning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248920" y="241935"/>
            <a:ext cx="57638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Burpsuite Scanner</a:t>
            </a:r>
            <a:r>
              <a:rPr lang="zh-CN" altLang="en-US" sz="2800"/>
              <a:t>介绍</a:t>
            </a:r>
            <a:endParaRPr lang="zh-CN" altLang="en-US" sz="2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2750" y="1228090"/>
            <a:ext cx="10135235" cy="44024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971550" y="774700"/>
            <a:ext cx="10248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issue definitions </a:t>
            </a:r>
            <a:r>
              <a:rPr lang="zh-CN" altLang="en-US"/>
              <a:t>查看支持的漏洞扫描。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1060" y="1114425"/>
            <a:ext cx="8297545" cy="46285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8920" y="241935"/>
            <a:ext cx="57638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Burpsuite Scanner</a:t>
            </a:r>
            <a:r>
              <a:rPr lang="zh-CN" altLang="en-US" sz="2800"/>
              <a:t>介绍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906145" y="956310"/>
            <a:ext cx="10248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设定探测位置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3550" y="1324610"/>
            <a:ext cx="8451850" cy="46666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8920" y="241935"/>
            <a:ext cx="57638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Burpsuite Scanner</a:t>
            </a:r>
            <a:r>
              <a:rPr lang="zh-CN" altLang="en-US" sz="2800"/>
              <a:t>介绍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814705" y="1112520"/>
            <a:ext cx="10248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加快主动扫描速度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7895" y="1704340"/>
            <a:ext cx="10316210" cy="34493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48920" y="241935"/>
            <a:ext cx="57638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Burpsuite Scanner</a:t>
            </a:r>
            <a:r>
              <a:rPr lang="zh-CN" altLang="en-US" sz="2800"/>
              <a:t>介绍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836930" y="763905"/>
            <a:ext cx="10248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设定探测漏洞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9715" y="241935"/>
            <a:ext cx="57638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Burpsuite Scanner</a:t>
            </a:r>
            <a:r>
              <a:rPr lang="zh-CN" altLang="en-US" sz="2800"/>
              <a:t>介绍</a:t>
            </a:r>
            <a:endParaRPr lang="zh-CN" altLang="en-US" sz="2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8285" y="1132205"/>
            <a:ext cx="9441815" cy="4489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685" y="1635125"/>
            <a:ext cx="11257915" cy="19462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59715" y="241935"/>
            <a:ext cx="57638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Burpsuite Scanner</a:t>
            </a:r>
            <a:r>
              <a:rPr lang="zh-CN" altLang="en-US" sz="2800"/>
              <a:t>介绍</a:t>
            </a:r>
            <a:endParaRPr lang="zh-CN" altLang="en-US" sz="2800"/>
          </a:p>
        </p:txBody>
      </p:sp>
      <p:sp>
        <p:nvSpPr>
          <p:cNvPr id="10" name="文本框 9"/>
          <p:cNvSpPr txBox="1"/>
          <p:nvPr/>
        </p:nvSpPr>
        <p:spPr>
          <a:xfrm>
            <a:off x="836930" y="763905"/>
            <a:ext cx="10248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设定静态代码分析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474</Words>
  <Application>WPS 演示</Application>
  <PresentationFormat>自定义</PresentationFormat>
  <Paragraphs>50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宋体</vt:lpstr>
      <vt:lpstr>Wingdings</vt:lpstr>
      <vt:lpstr>Tw Cen MT</vt:lpstr>
      <vt:lpstr>Segoe Print</vt:lpstr>
      <vt:lpstr>微软雅黑</vt:lpstr>
      <vt:lpstr>Arial Unicode MS</vt:lpstr>
      <vt:lpstr>Calibri</vt:lpstr>
      <vt:lpstr>Office 主题</vt:lpstr>
      <vt:lpstr>Web渗透测试工程师课程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yali cao</dc:creator>
  <cp:lastModifiedBy>1414395541</cp:lastModifiedBy>
  <cp:revision>98</cp:revision>
  <dcterms:created xsi:type="dcterms:W3CDTF">2016-09-12T07:04:00Z</dcterms:created>
  <dcterms:modified xsi:type="dcterms:W3CDTF">2018-09-08T06:19:24Z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