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6" r:id="rId5"/>
    <p:sldId id="277" r:id="rId6"/>
    <p:sldId id="263" r:id="rId7"/>
    <p:sldId id="267" r:id="rId8"/>
    <p:sldId id="264" r:id="rId9"/>
    <p:sldId id="268" r:id="rId10"/>
    <p:sldId id="285" r:id="rId11"/>
    <p:sldId id="274" r:id="rId12"/>
    <p:sldId id="286" r:id="rId13"/>
    <p:sldId id="287" r:id="rId14"/>
    <p:sldId id="269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 Proxy</a:t>
            </a:r>
            <a:r>
              <a:rPr lang="zh-CN" altLang="en-US" dirty="0"/>
              <a:t>模块设置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5465" y="62674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匹配以及修改</a:t>
            </a:r>
            <a:r>
              <a:rPr lang="en-US" altLang="zh-CN" sz="2800"/>
              <a:t>HTTP</a:t>
            </a:r>
            <a:r>
              <a:rPr lang="zh-CN" altLang="en-US" sz="2800"/>
              <a:t>消息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" y="1927225"/>
            <a:ext cx="11302365" cy="30118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6930" y="142049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可以修改</a:t>
            </a:r>
            <a:r>
              <a:rPr lang="en-US" altLang="zh-CN"/>
              <a:t>HTTP</a:t>
            </a:r>
            <a:r>
              <a:rPr lang="zh-CN" altLang="en-US"/>
              <a:t>请求和</a:t>
            </a:r>
            <a:r>
              <a:rPr lang="en-US" altLang="zh-CN"/>
              <a:t>HTTP</a:t>
            </a:r>
            <a:r>
              <a:rPr lang="zh-CN" altLang="en-US"/>
              <a:t>响应中的内容。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5465" y="62674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设置使用</a:t>
            </a:r>
            <a:r>
              <a:rPr lang="en-US" altLang="zh-CN" sz="2800"/>
              <a:t>SSL</a:t>
            </a:r>
            <a:r>
              <a:rPr lang="zh-CN" altLang="en-US" sz="2800"/>
              <a:t>连接到</a:t>
            </a:r>
            <a:r>
              <a:rPr lang="en-US" altLang="zh-CN" sz="2800"/>
              <a:t>Web</a:t>
            </a:r>
            <a:r>
              <a:rPr lang="zh-CN" altLang="en-US" sz="2800"/>
              <a:t>服务器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836930" y="142049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设置使用</a:t>
            </a:r>
            <a:r>
              <a:rPr lang="en-US" altLang="zh-CN"/>
              <a:t>Burp</a:t>
            </a:r>
            <a:r>
              <a:rPr lang="zh-CN" altLang="en-US"/>
              <a:t>直接通过</a:t>
            </a:r>
            <a:r>
              <a:rPr lang="en-US" altLang="zh-CN"/>
              <a:t>SSL</a:t>
            </a:r>
            <a:r>
              <a:rPr lang="zh-CN" altLang="en-US"/>
              <a:t>直连到目标服务器。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2264410"/>
            <a:ext cx="11989435" cy="272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5465" y="62674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杂项设置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836930" y="142049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通过杂项设置对应的请求头等信息。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0" y="1985010"/>
            <a:ext cx="9233535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</a:t>
            </a:r>
            <a:r>
              <a:rPr lang="zh-CN" altLang="en-US"/>
              <a:t>截断代理设置。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、充分了解</a:t>
            </a:r>
            <a:r>
              <a:rPr lang="en-US" altLang="zh-CN"/>
              <a:t>Burpsuite Proxy</a:t>
            </a:r>
            <a:r>
              <a:rPr lang="zh-CN" altLang="en-US"/>
              <a:t>模块使用。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</a:t>
            </a:r>
            <a:r>
              <a:rPr lang="zh-CN" altLang="en-US" sz="2800"/>
              <a:t> </a:t>
            </a:r>
            <a:r>
              <a:rPr lang="en-US" altLang="zh-CN" sz="2800"/>
              <a:t>Proxy</a:t>
            </a:r>
            <a:r>
              <a:rPr lang="zh-CN" altLang="en-US" sz="2800"/>
              <a:t>模块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772160"/>
            <a:ext cx="1024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Burp Proxy 是Burp Suite以用户驱动测试流程功能的核心，通过代理模式，可以让我们拦截、</a:t>
            </a:r>
            <a:endParaRPr lang="zh-CN" altLang="en-US"/>
          </a:p>
          <a:p>
            <a:r>
              <a:rPr lang="zh-CN" altLang="en-US"/>
              <a:t>查看、修改所有在客户端和服务端之间传输的数据。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1155" y="1504950"/>
            <a:ext cx="8124190" cy="457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694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Proxy</a:t>
            </a:r>
            <a:r>
              <a:rPr lang="zh-CN" altLang="en-US" sz="2800"/>
              <a:t>模块 </a:t>
            </a:r>
            <a:r>
              <a:rPr lang="en-US" altLang="zh-CN" sz="2800"/>
              <a:t>Intercept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04240"/>
            <a:ext cx="102489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Forward</a:t>
            </a:r>
            <a:r>
              <a:rPr lang="zh-CN" altLang="en-US"/>
              <a:t>表示将截断的</a:t>
            </a:r>
            <a:r>
              <a:rPr lang="en-US" altLang="zh-CN"/>
              <a:t>HTTP</a:t>
            </a:r>
            <a:r>
              <a:rPr lang="zh-CN" altLang="en-US"/>
              <a:t>或</a:t>
            </a:r>
            <a:r>
              <a:rPr lang="en-US" altLang="zh-CN"/>
              <a:t>HTTPS</a:t>
            </a:r>
            <a:r>
              <a:rPr lang="zh-CN" altLang="en-US"/>
              <a:t>请求发送到服务器。</a:t>
            </a:r>
            <a:endParaRPr lang="zh-CN" altLang="en-US"/>
          </a:p>
          <a:p>
            <a:r>
              <a:rPr lang="en-US" altLang="zh-CN"/>
              <a:t>Drop</a:t>
            </a:r>
            <a:r>
              <a:rPr lang="zh-CN" altLang="en-US"/>
              <a:t>表示将截断的</a:t>
            </a:r>
            <a:r>
              <a:rPr lang="en-US" altLang="zh-CN"/>
              <a:t>HTTP</a:t>
            </a:r>
            <a:r>
              <a:rPr lang="zh-CN" altLang="en-US"/>
              <a:t>或</a:t>
            </a:r>
            <a:r>
              <a:rPr lang="en-US" altLang="zh-CN"/>
              <a:t>HTTPS</a:t>
            </a:r>
            <a:r>
              <a:rPr lang="zh-CN" altLang="en-US"/>
              <a:t>请求丢弃。</a:t>
            </a:r>
            <a:endParaRPr lang="zh-CN" altLang="en-US"/>
          </a:p>
          <a:p>
            <a:r>
              <a:rPr lang="en-US" altLang="zh-CN"/>
              <a:t>Intercept is on </a:t>
            </a:r>
            <a:r>
              <a:rPr lang="zh-CN" altLang="en-US"/>
              <a:t>和 </a:t>
            </a:r>
            <a:r>
              <a:rPr lang="en-US" altLang="zh-CN"/>
              <a:t>Intercept is off </a:t>
            </a:r>
            <a:r>
              <a:rPr lang="zh-CN" altLang="en-US"/>
              <a:t>表示开启或关闭代理截断功能。</a:t>
            </a:r>
            <a:endParaRPr lang="zh-CN" altLang="en-US"/>
          </a:p>
          <a:p>
            <a:r>
              <a:rPr lang="en-US" altLang="zh-CN"/>
              <a:t>Action</a:t>
            </a:r>
            <a:r>
              <a:rPr lang="zh-CN" altLang="en-US"/>
              <a:t>表示将代理截断的</a:t>
            </a:r>
            <a:r>
              <a:rPr lang="en-US" altLang="zh-CN"/>
              <a:t>HTTP</a:t>
            </a:r>
            <a:r>
              <a:rPr lang="zh-CN" altLang="en-US"/>
              <a:t>或</a:t>
            </a:r>
            <a:r>
              <a:rPr lang="en-US" altLang="zh-CN"/>
              <a:t>HTTPS</a:t>
            </a:r>
            <a:r>
              <a:rPr lang="zh-CN" altLang="en-US"/>
              <a:t>请求发送到其他模块或做其他处理。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Intercept</a:t>
            </a:r>
            <a:r>
              <a:rPr lang="zh-CN" altLang="en-US"/>
              <a:t>进行 </a:t>
            </a:r>
            <a:r>
              <a:rPr lang="en-US" altLang="zh-CN"/>
              <a:t>Raw Hex Params Header </a:t>
            </a:r>
            <a:r>
              <a:rPr lang="zh-CN" altLang="en-US"/>
              <a:t>切换查看不同的数据格式。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0" y="2380615"/>
            <a:ext cx="8471535" cy="343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45" y="904240"/>
            <a:ext cx="6873875" cy="463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775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Proxy</a:t>
            </a:r>
            <a:r>
              <a:rPr lang="zh-CN" altLang="en-US" sz="2800"/>
              <a:t>模块 </a:t>
            </a:r>
            <a:r>
              <a:rPr lang="en-US" altLang="zh-CN" sz="2800"/>
              <a:t>HTTP history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04240"/>
            <a:ext cx="1024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 history</a:t>
            </a:r>
            <a:r>
              <a:rPr lang="zh-CN" altLang="en-US"/>
              <a:t>用来查看提交过的</a:t>
            </a:r>
            <a:r>
              <a:rPr lang="en-US" altLang="zh-CN"/>
              <a:t>HTTP</a:t>
            </a:r>
            <a:r>
              <a:rPr lang="zh-CN" altLang="en-US"/>
              <a:t>请求。</a:t>
            </a:r>
            <a:endParaRPr lang="zh-CN" altLang="en-US"/>
          </a:p>
          <a:p>
            <a:r>
              <a:rPr lang="en-US" altLang="zh-CN"/>
              <a:t>Filter</a:t>
            </a:r>
            <a:r>
              <a:rPr lang="zh-CN" altLang="en-US"/>
              <a:t>可以过滤显示某些</a:t>
            </a:r>
            <a:r>
              <a:rPr lang="en-US" altLang="zh-CN"/>
              <a:t>HTTP</a:t>
            </a:r>
            <a:r>
              <a:rPr lang="zh-CN" altLang="en-US"/>
              <a:t>请求。点击</a:t>
            </a:r>
            <a:r>
              <a:rPr lang="en-US" altLang="zh-CN"/>
              <a:t>Filter</a:t>
            </a:r>
            <a:r>
              <a:rPr lang="zh-CN" altLang="en-US"/>
              <a:t>就可以打开。对于指定</a:t>
            </a:r>
            <a:r>
              <a:rPr lang="en-US" altLang="zh-CN"/>
              <a:t>URL</a:t>
            </a:r>
            <a:r>
              <a:rPr lang="zh-CN" altLang="en-US"/>
              <a:t>可以选中右键点击，执行其他操作。</a:t>
            </a:r>
            <a:r>
              <a:rPr lang="en-US" altLang="zh-CN"/>
              <a:t>WebSockets hIstory</a:t>
            </a:r>
            <a:r>
              <a:rPr lang="zh-CN" altLang="en-US"/>
              <a:t>与</a:t>
            </a:r>
            <a:r>
              <a:rPr lang="en-US" altLang="zh-CN"/>
              <a:t>HTTP history</a:t>
            </a:r>
            <a:r>
              <a:rPr lang="zh-CN" altLang="en-US"/>
              <a:t>功能类似。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3945" y="1929765"/>
            <a:ext cx="7484110" cy="3570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5" y="1929765"/>
            <a:ext cx="10668635" cy="287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1826260"/>
            <a:ext cx="7985125" cy="407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5305" y="297180"/>
            <a:ext cx="775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Proxy</a:t>
            </a:r>
            <a:r>
              <a:rPr lang="zh-CN" altLang="en-US" sz="2800"/>
              <a:t>模块 </a:t>
            </a:r>
            <a:r>
              <a:rPr lang="en-US" altLang="zh-CN" sz="2800"/>
              <a:t>Options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971550" y="774700"/>
            <a:ext cx="1024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Options</a:t>
            </a:r>
            <a:r>
              <a:rPr lang="zh-CN" altLang="en-US"/>
              <a:t>具有的功能：代理监听设置、截断客户端请求、截断服务器响应、截断</a:t>
            </a:r>
            <a:r>
              <a:rPr lang="en-US" altLang="zh-CN"/>
              <a:t>WebSocket</a:t>
            </a:r>
            <a:r>
              <a:rPr lang="zh-CN" altLang="en-US"/>
              <a:t>通信、服务端响应修改（绕过</a:t>
            </a:r>
            <a:r>
              <a:rPr lang="en-US" altLang="zh-CN"/>
              <a:t>JS</a:t>
            </a:r>
            <a:r>
              <a:rPr lang="zh-CN" altLang="en-US"/>
              <a:t>验证文件上传）、匹配与替换</a:t>
            </a:r>
            <a:r>
              <a:rPr lang="en-US" altLang="zh-CN"/>
              <a:t>HTTP</a:t>
            </a:r>
            <a:r>
              <a:rPr lang="zh-CN" altLang="en-US"/>
              <a:t>消息中的内容、通过</a:t>
            </a:r>
            <a:r>
              <a:rPr lang="en-US" altLang="zh-CN"/>
              <a:t>SSL</a:t>
            </a:r>
            <a:r>
              <a:rPr lang="zh-CN" altLang="en-US"/>
              <a:t>连接</a:t>
            </a:r>
            <a:r>
              <a:rPr lang="en-US" altLang="zh-CN"/>
              <a:t>Web</a:t>
            </a:r>
            <a:r>
              <a:rPr lang="zh-CN" altLang="en-US"/>
              <a:t>服务器配置、其他配置选项。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330" y="1649095"/>
            <a:ext cx="8435340" cy="4001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895" y="39624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设置 </a:t>
            </a:r>
            <a:r>
              <a:rPr lang="en-US" altLang="zh-CN" sz="2800"/>
              <a:t>Proxy Listener</a:t>
            </a:r>
            <a:endParaRPr lang="en-US" altLang="zh-CN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2231390"/>
            <a:ext cx="11405235" cy="23952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4715" y="131953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通过设置</a:t>
            </a:r>
            <a:r>
              <a:rPr lang="en-US" altLang="zh-CN"/>
              <a:t>Proxy Listeners</a:t>
            </a:r>
            <a:r>
              <a:rPr lang="zh-CN" altLang="en-US"/>
              <a:t>来截断数据流量。比如设置监听端口等。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6895" y="39624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设置 </a:t>
            </a:r>
            <a:r>
              <a:rPr lang="en-US" altLang="zh-CN" sz="2800"/>
              <a:t>Intercept Client Requests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1534795"/>
            <a:ext cx="10562590" cy="36201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4705" y="111252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通过设置</a:t>
            </a:r>
            <a:r>
              <a:rPr lang="en-US" altLang="zh-CN"/>
              <a:t>Intercept Client Requests</a:t>
            </a:r>
            <a:r>
              <a:rPr lang="zh-CN" altLang="en-US"/>
              <a:t>来截断符合条件的</a:t>
            </a:r>
            <a:r>
              <a:rPr lang="en-US" altLang="zh-CN"/>
              <a:t>HTTP</a:t>
            </a:r>
            <a:r>
              <a:rPr lang="zh-CN" altLang="en-US"/>
              <a:t>请求。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6895" y="39624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设置 </a:t>
            </a:r>
            <a:r>
              <a:rPr lang="en-US" altLang="zh-CN" sz="2800"/>
              <a:t>Intercept Server Response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814705" y="111252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通过设置</a:t>
            </a:r>
            <a:r>
              <a:rPr lang="en-US" altLang="zh-CN"/>
              <a:t>Intercept Server Response</a:t>
            </a:r>
            <a:r>
              <a:rPr lang="zh-CN" altLang="en-US"/>
              <a:t>来筛选出符合条件的</a:t>
            </a:r>
            <a:r>
              <a:rPr lang="en-US" altLang="zh-CN"/>
              <a:t>HTTP</a:t>
            </a:r>
            <a:r>
              <a:rPr lang="zh-CN" altLang="en-US"/>
              <a:t>响应。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90" y="1824355"/>
            <a:ext cx="10320655" cy="320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6895" y="396240"/>
            <a:ext cx="9658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设置截断</a:t>
            </a:r>
            <a:r>
              <a:rPr lang="en-US" altLang="zh-CN" sz="2800"/>
              <a:t>Websocket</a:t>
            </a:r>
            <a:r>
              <a:rPr lang="zh-CN" altLang="en-US" sz="2800"/>
              <a:t>通信以及修改</a:t>
            </a:r>
            <a:r>
              <a:rPr lang="en-US" altLang="zh-CN" sz="2800"/>
              <a:t>Response</a:t>
            </a:r>
            <a:r>
              <a:rPr lang="zh-CN" altLang="en-US" sz="2800"/>
              <a:t>的内容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9740" y="1094105"/>
            <a:ext cx="8863330" cy="4529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17315" y="4418965"/>
            <a:ext cx="690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例如可以利用</a:t>
            </a:r>
            <a:r>
              <a:rPr lang="en-US" altLang="zh-CN">
                <a:solidFill>
                  <a:srgbClr val="FF0000"/>
                </a:solidFill>
              </a:rPr>
              <a:t>Remove all JavaScript</a:t>
            </a:r>
            <a:r>
              <a:rPr lang="zh-CN" altLang="en-US">
                <a:solidFill>
                  <a:srgbClr val="FF0000"/>
                </a:solidFill>
              </a:rPr>
              <a:t>绕过文件上传中的</a:t>
            </a:r>
            <a:r>
              <a:rPr lang="en-US" altLang="zh-CN">
                <a:solidFill>
                  <a:srgbClr val="FF0000"/>
                </a:solidFill>
              </a:rPr>
              <a:t>JS</a:t>
            </a:r>
            <a:r>
              <a:rPr lang="zh-CN" altLang="en-US">
                <a:solidFill>
                  <a:srgbClr val="FF0000"/>
                </a:solidFill>
              </a:rPr>
              <a:t>验证。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WPS 演示</Application>
  <PresentationFormat>自定义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83</cp:revision>
  <dcterms:created xsi:type="dcterms:W3CDTF">2016-09-12T07:04:00Z</dcterms:created>
  <dcterms:modified xsi:type="dcterms:W3CDTF">2018-09-07T22:46:27Z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