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66" r:id="rId5"/>
    <p:sldId id="277" r:id="rId6"/>
    <p:sldId id="263" r:id="rId7"/>
    <p:sldId id="267" r:id="rId8"/>
    <p:sldId id="264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440" y="-1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dirty="0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渗透测试工程师课程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瑞士军刀</a:t>
            </a:r>
            <a:r>
              <a:rPr lang="en-US" altLang="zh-CN" dirty="0"/>
              <a:t>-Burpsuite</a:t>
            </a:r>
            <a:r>
              <a:rPr lang="zh-CN" altLang="en-US" dirty="0"/>
              <a:t>网络爬虫</a:t>
            </a:r>
            <a:r>
              <a:rPr lang="en-US" altLang="zh-CN" dirty="0"/>
              <a:t>Spider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0160" y="282956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再见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920" y="24193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Burpsuite Spider</a:t>
            </a:r>
            <a:r>
              <a:rPr lang="zh-CN" altLang="en-US" sz="2800"/>
              <a:t>介绍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981075"/>
            <a:ext cx="10248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Burp Spider的功能主要使用于大型的应用系统测试，它能在很短的时间内帮助我们快速地了</a:t>
            </a:r>
          </a:p>
          <a:p>
            <a:r>
              <a:t>解系统的结构和分布情况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0" y="1626235"/>
            <a:ext cx="8001000" cy="429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5305" y="297180"/>
            <a:ext cx="6941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Burpsuite Spider Control</a:t>
            </a:r>
            <a:r>
              <a:rPr lang="zh-CN" altLang="en-US" sz="2800"/>
              <a:t>介绍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904240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具有开关爬虫的功能，以及设置爬取目标。默认在</a:t>
            </a:r>
            <a:r>
              <a:rPr lang="en-US" altLang="zh-CN"/>
              <a:t>Target</a:t>
            </a:r>
            <a:r>
              <a:rPr lang="zh-CN" altLang="en-US"/>
              <a:t>设置。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420" y="1272540"/>
            <a:ext cx="7757160" cy="4368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5305" y="297180"/>
            <a:ext cx="7755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Burpsuite Spider Option</a:t>
            </a:r>
            <a:r>
              <a:rPr lang="zh-CN" altLang="en-US" sz="2800"/>
              <a:t>选项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904240"/>
            <a:ext cx="10248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Spider可选项设置由抓取设置、抓取代理设置、表单提交设置、应用登陆设置、蜘蛛引擎设</a:t>
            </a:r>
          </a:p>
          <a:p>
            <a:r>
              <a:t>置、请求消息头设置六个部分组成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1140" y="2206625"/>
            <a:ext cx="9189085" cy="2444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35305" y="297180"/>
            <a:ext cx="7755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Burpsuite Spider Option</a:t>
            </a:r>
            <a:r>
              <a:rPr lang="zh-CN" altLang="en-US" sz="2800"/>
              <a:t>选项</a:t>
            </a:r>
            <a:r>
              <a:rPr lang="en-US" altLang="zh-CN" sz="2800"/>
              <a:t> 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971550" y="1258570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被动爬取，不与服务器发生交互。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305" y="2406015"/>
            <a:ext cx="10787380" cy="2045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894715" y="1115060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表单提交，用来匹配和自动提交表单内容。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5305" y="297180"/>
            <a:ext cx="7755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Burpsuite Spider Option</a:t>
            </a:r>
            <a:r>
              <a:rPr lang="zh-CN" altLang="en-US" sz="2800"/>
              <a:t>选项</a:t>
            </a:r>
            <a:r>
              <a:rPr lang="en-US" altLang="zh-CN" sz="2800"/>
              <a:t> 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4640" y="1580515"/>
            <a:ext cx="9062085" cy="3917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814705" y="1112520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设置应用程序登录与蜘蛛爬虫引擎。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5305" y="297180"/>
            <a:ext cx="7755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Burpsuite Spider Option</a:t>
            </a:r>
            <a:r>
              <a:rPr lang="zh-CN" altLang="en-US" sz="2800"/>
              <a:t>选项</a:t>
            </a:r>
            <a:r>
              <a:rPr lang="en-US" altLang="zh-CN" sz="2800"/>
              <a:t> 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0" y="1480820"/>
            <a:ext cx="6274435" cy="4464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814705" y="1112520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设置爬虫</a:t>
            </a:r>
            <a:r>
              <a:rPr lang="en-US" altLang="zh-CN"/>
              <a:t>HTTP</a:t>
            </a:r>
            <a:r>
              <a:rPr lang="zh-CN" altLang="en-US"/>
              <a:t>消息头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5305" y="297180"/>
            <a:ext cx="7755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Burpsuite Spider Option</a:t>
            </a:r>
            <a:r>
              <a:rPr lang="zh-CN" altLang="en-US" sz="2800"/>
              <a:t>选项</a:t>
            </a:r>
            <a:r>
              <a:rPr lang="en-US" altLang="zh-CN" sz="2800"/>
              <a:t> 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6765" y="2174875"/>
            <a:ext cx="8077835" cy="250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3480" y="75946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总结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814830" y="230632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、掌握</a:t>
            </a:r>
            <a:r>
              <a:rPr lang="en-US" altLang="zh-CN"/>
              <a:t>Burpsuite</a:t>
            </a:r>
            <a:r>
              <a:rPr lang="zh-CN" altLang="en-US"/>
              <a:t>爬虫引擎选项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14830" y="324485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、掌握</a:t>
            </a:r>
            <a:r>
              <a:rPr lang="en-US" altLang="zh-CN"/>
              <a:t>Burpsuite</a:t>
            </a:r>
            <a:r>
              <a:rPr lang="zh-CN" altLang="en-US"/>
              <a:t>爬取站点的方法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WPS 演示</Application>
  <PresentationFormat>自定义</PresentationFormat>
  <Paragraphs>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Tw Cen MT</vt:lpstr>
      <vt:lpstr>Segoe Print</vt:lpstr>
      <vt:lpstr>微软雅黑</vt:lpstr>
      <vt:lpstr>Arial Unicode MS</vt:lpstr>
      <vt:lpstr>Calibri</vt:lpstr>
      <vt:lpstr>Office 主题</vt:lpstr>
      <vt:lpstr>Web渗透测试工程师课程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1414395541</cp:lastModifiedBy>
  <cp:revision>89</cp:revision>
  <dcterms:created xsi:type="dcterms:W3CDTF">2016-09-12T07:04:00Z</dcterms:created>
  <dcterms:modified xsi:type="dcterms:W3CDTF">2018-09-08T02:23:27Z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