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61" r:id="rId4"/>
    <p:sldId id="266" r:id="rId5"/>
    <p:sldId id="277" r:id="rId6"/>
    <p:sldId id="269" r:id="rId7"/>
    <p:sldId id="26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-440" y="-11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20800" y="1122363"/>
            <a:ext cx="9474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单击此处编辑课程标题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0800" y="3602038"/>
            <a:ext cx="9474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单击此处编辑章标题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723900" y="5634123"/>
            <a:ext cx="2743200" cy="461877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622301" y="1847447"/>
            <a:ext cx="1109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/>
              <a:t>实战微课，</a:t>
            </a:r>
            <a:r>
              <a:rPr lang="en-US" altLang="zh-CN" sz="4000" dirty="0" smtClean="0"/>
              <a:t>5</a:t>
            </a:r>
            <a:r>
              <a:rPr lang="zh-CN" altLang="en-US" sz="4000" dirty="0" smtClean="0"/>
              <a:t>分钟学</a:t>
            </a:r>
            <a:r>
              <a:rPr lang="en-US" altLang="zh-CN" sz="4000" dirty="0" smtClean="0"/>
              <a:t>IT</a:t>
            </a:r>
            <a:endParaRPr lang="zh-CN" altLang="en-US" sz="4000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4841131" y="3076037"/>
            <a:ext cx="2662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51CTO</a:t>
            </a:r>
            <a:r>
              <a:rPr lang="zh-CN" altLang="en-US" sz="2800" dirty="0" smtClean="0"/>
              <a:t>学院出品</a:t>
            </a:r>
            <a:endParaRPr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200" y="5166402"/>
            <a:ext cx="1397318" cy="139731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2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实战微课（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分钟学</a:t>
            </a:r>
            <a:r>
              <a:rPr lang="en-US" altLang="zh-CN" dirty="0" smtClean="0"/>
              <a:t>IT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edu.51cto.com</a:t>
            </a:r>
            <a:fld id="{BAF90FCE-D58E-4466-9747-84928ED23546}" type="slidenum">
              <a:rPr lang="zh-CN" altLang="en-US" dirty="0" smtClean="0"/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渗透测试工程师课程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瑞士军刀</a:t>
            </a:r>
            <a:r>
              <a:rPr lang="en-US" altLang="zh-CN" dirty="0"/>
              <a:t>-Burpsuite Target</a:t>
            </a:r>
            <a:r>
              <a:rPr lang="zh-CN" altLang="en-US" dirty="0"/>
              <a:t>介绍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48920" y="241935"/>
            <a:ext cx="57638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Target</a:t>
            </a:r>
            <a:r>
              <a:rPr lang="zh-CN" altLang="en-US" sz="2800"/>
              <a:t>介绍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971550" y="981075"/>
            <a:ext cx="102489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Burp Target 组件主要包含站点地图、目标域、Target 工具三部分组成，他们帮助渗透测试人</a:t>
            </a:r>
          </a:p>
          <a:p>
            <a:r>
              <a:t>员更好地了解目标应用的整体状况、当前的工作涉及哪些目标域、分析可能存在的攻击面等</a:t>
            </a:r>
          </a:p>
          <a:p>
            <a:r>
              <a:t>信息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1580" y="1816100"/>
            <a:ext cx="7228840" cy="3761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5305" y="297180"/>
            <a:ext cx="69411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Target  </a:t>
            </a:r>
            <a:r>
              <a:rPr lang="zh-CN" altLang="en-US" sz="2800"/>
              <a:t>作用域</a:t>
            </a:r>
            <a:r>
              <a:rPr lang="en-US" altLang="zh-CN" sz="2800"/>
              <a:t>Scope</a:t>
            </a:r>
            <a:r>
              <a:rPr lang="zh-CN" altLang="en-US" sz="2800"/>
              <a:t>介绍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971550" y="940435"/>
            <a:ext cx="102489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Target Scope中作用域的定义比较宽泛，通常来说，当我们对某个产品进行渗透测试时，可以</a:t>
            </a:r>
          </a:p>
          <a:p>
            <a:r>
              <a:t>通过域名或者主机名去限制拦截内容，这里域名或主机名就是我们说的作用域；如果我们想</a:t>
            </a:r>
          </a:p>
          <a:p>
            <a:r>
              <a:t>限制得更为细粒度化，比如，你只想拦截login目录下的所有请求，这时我们也可以在此设</a:t>
            </a:r>
          </a:p>
          <a:p>
            <a:r>
              <a:t>置，此时，作用域就是目录。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7535" y="2139315"/>
            <a:ext cx="7522845" cy="38360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5305" y="297180"/>
            <a:ext cx="77552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Target </a:t>
            </a:r>
            <a:r>
              <a:rPr lang="zh-CN" altLang="en-US" sz="2800"/>
              <a:t>站点地图 </a:t>
            </a:r>
            <a:r>
              <a:rPr lang="en-US" altLang="zh-CN" sz="2800"/>
              <a:t>Sitemap</a:t>
            </a:r>
            <a:r>
              <a:rPr lang="zh-CN" altLang="en-US" sz="2800"/>
              <a:t>介绍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971550" y="904240"/>
            <a:ext cx="102489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Site Map的左边为访问的URL，按照网站的层级和深度，树形展示整</a:t>
            </a:r>
          </a:p>
          <a:p>
            <a:r>
              <a:t>个应用系统的结构和关联其他域的url情况；右边显示的是某一个url被访问的明细列表，共访</a:t>
            </a:r>
          </a:p>
          <a:p>
            <a:r>
              <a:t>问哪些url，请求和应答内容分别是什么，都有着详实的记录。 基于左边的树形结构，我们可</a:t>
            </a:r>
          </a:p>
          <a:p>
            <a:r>
              <a:t>以选择某个分支，对指定的路径进行扫描和抓取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3695" y="2171065"/>
            <a:ext cx="7164070" cy="40074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73480" y="759460"/>
            <a:ext cx="57638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总结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1814830" y="2306320"/>
            <a:ext cx="9958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、掌握</a:t>
            </a:r>
            <a:r>
              <a:rPr lang="en-US" altLang="zh-CN"/>
              <a:t>Burpsuite Target Scope</a:t>
            </a:r>
            <a:r>
              <a:rPr lang="zh-CN" altLang="en-US"/>
              <a:t>设置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14830" y="3244850"/>
            <a:ext cx="9958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、掌握</a:t>
            </a:r>
            <a:r>
              <a:rPr lang="en-US" altLang="zh-CN"/>
              <a:t>Burpsuite Sitemap</a:t>
            </a:r>
            <a:r>
              <a:rPr lang="en-US" altLang="zh-CN"/>
              <a:t> </a:t>
            </a:r>
            <a:r>
              <a:rPr lang="zh-CN" altLang="en-US"/>
              <a:t>使用。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90160" y="2829560"/>
            <a:ext cx="20116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再见</a:t>
            </a:r>
            <a:endParaRPr lang="zh-CN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521</Words>
  <Application>WPS 演示</Application>
  <PresentationFormat>自定义</PresentationFormat>
  <Paragraphs>32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Tw Cen MT</vt:lpstr>
      <vt:lpstr>Segoe Print</vt:lpstr>
      <vt:lpstr>微软雅黑</vt:lpstr>
      <vt:lpstr>Arial Unicode MS</vt:lpstr>
      <vt:lpstr>Calibri</vt:lpstr>
      <vt:lpstr>Office 主题</vt:lpstr>
      <vt:lpstr>Web渗透测试工程师课程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yali cao</dc:creator>
  <cp:lastModifiedBy>1414395541</cp:lastModifiedBy>
  <cp:revision>87</cp:revision>
  <dcterms:created xsi:type="dcterms:W3CDTF">2016-09-12T07:04:00Z</dcterms:created>
  <dcterms:modified xsi:type="dcterms:W3CDTF">2018-09-08T01:17:04Z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